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FC69-A289-0E4B-BED1-9DA2E01D1191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E4A8-6C73-5348-8F1E-66C36E93E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Momma’s!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AE4A8-6C73-5348-8F1E-66C36E93E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4603AD3-6838-FF4F-B28D-55A4EC84713F}" type="datetimeFigureOut">
              <a:rPr lang="en-US" smtClean="0"/>
              <a:t>2013.06.18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rgbClr val="FFFF00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667760"/>
            <a:ext cx="7542212" cy="1226073"/>
          </a:xfrm>
        </p:spPr>
        <p:txBody>
          <a:bodyPr/>
          <a:lstStyle/>
          <a:p>
            <a:r>
              <a:rPr lang="en-US" sz="7200" dirty="0" smtClean="0"/>
              <a:t>3-2-1 Backups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Bryan Nehl -- </a:t>
            </a:r>
            <a:r>
              <a:rPr lang="en-US" sz="3600" dirty="0" smtClean="0">
                <a:latin typeface="Consolas"/>
              </a:rPr>
              <a:t>@k0emt</a:t>
            </a:r>
            <a:endParaRPr lang="en-US" sz="3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014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3</a:t>
            </a:r>
            <a:r>
              <a:rPr lang="en-US" dirty="0" smtClean="0"/>
              <a:t>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63" y="1882587"/>
            <a:ext cx="8340615" cy="4433827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1 Primary, 2 backups</a:t>
            </a:r>
            <a:endParaRPr lang="en-US" sz="3600" i="1" dirty="0" smtClean="0"/>
          </a:p>
          <a:p>
            <a:r>
              <a:rPr lang="en-US" sz="3600" dirty="0" smtClean="0"/>
              <a:t>What </a:t>
            </a:r>
            <a:r>
              <a:rPr lang="en-US" sz="3600" i="1" dirty="0" smtClean="0"/>
              <a:t>isn’t</a:t>
            </a:r>
            <a:r>
              <a:rPr lang="en-US" sz="3600" dirty="0" smtClean="0"/>
              <a:t>?</a:t>
            </a:r>
          </a:p>
          <a:p>
            <a:pPr lvl="1"/>
            <a:r>
              <a:rPr lang="en-US" sz="3600" dirty="0"/>
              <a:t>On the same machine</a:t>
            </a:r>
          </a:p>
          <a:p>
            <a:pPr lvl="1"/>
            <a:r>
              <a:rPr lang="en-US" sz="3600" dirty="0" smtClean="0"/>
              <a:t>Drive / Card in same machine</a:t>
            </a:r>
          </a:p>
          <a:p>
            <a:pPr lvl="1"/>
            <a:r>
              <a:rPr lang="en-US" sz="3600" dirty="0" smtClean="0"/>
              <a:t>On a device: phone, camera, tablet</a:t>
            </a:r>
          </a:p>
          <a:p>
            <a:pPr lvl="2"/>
            <a:r>
              <a:rPr lang="en-US" sz="3400" dirty="0" smtClean="0"/>
              <a:t>Why?</a:t>
            </a:r>
          </a:p>
          <a:p>
            <a:pPr lvl="1"/>
            <a:r>
              <a:rPr lang="en-US" sz="3600" dirty="0" smtClean="0"/>
              <a:t>Nearby / same physical location copy?</a:t>
            </a:r>
          </a:p>
        </p:txBody>
      </p:sp>
    </p:spTree>
    <p:extLst>
      <p:ext uri="{BB962C8B-B14F-4D97-AF65-F5344CB8AC3E}">
        <p14:creationId xmlns:p14="http://schemas.microsoft.com/office/powerpoint/2010/main" val="4262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2</a:t>
            </a:r>
            <a:r>
              <a:rPr lang="en-US" dirty="0" smtClean="0"/>
              <a:t> types of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26" y="1505024"/>
            <a:ext cx="8262582" cy="480167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DropBox</a:t>
            </a:r>
            <a:r>
              <a:rPr lang="en-US" sz="3600" dirty="0" smtClean="0"/>
              <a:t> / </a:t>
            </a:r>
            <a:r>
              <a:rPr lang="en-US" sz="3600" dirty="0" err="1" smtClean="0"/>
              <a:t>SkyDrive</a:t>
            </a:r>
            <a:r>
              <a:rPr lang="en-US" sz="3600" dirty="0" smtClean="0"/>
              <a:t> / </a:t>
            </a:r>
            <a:r>
              <a:rPr lang="en-US" sz="3600" dirty="0" err="1" smtClean="0"/>
              <a:t>iCloud</a:t>
            </a:r>
            <a:r>
              <a:rPr lang="en-US" sz="3600" dirty="0" smtClean="0"/>
              <a:t> / </a:t>
            </a:r>
            <a:r>
              <a:rPr lang="en-US" sz="3600" dirty="0" err="1" smtClean="0"/>
              <a:t>CrashPlan</a:t>
            </a:r>
            <a:endParaRPr lang="en-US" sz="3600" dirty="0" smtClean="0"/>
          </a:p>
          <a:p>
            <a:r>
              <a:rPr lang="en-US" sz="3600" dirty="0" err="1" smtClean="0"/>
              <a:t>GitHub</a:t>
            </a:r>
            <a:r>
              <a:rPr lang="en-US" sz="3600" dirty="0" smtClean="0"/>
              <a:t> / Bit Bucket</a:t>
            </a:r>
          </a:p>
          <a:p>
            <a:r>
              <a:rPr lang="en-US" sz="3600" dirty="0" smtClean="0"/>
              <a:t>DVDs</a:t>
            </a:r>
          </a:p>
          <a:p>
            <a:r>
              <a:rPr lang="en-US" sz="3600" dirty="0" smtClean="0"/>
              <a:t>External Hard Disk</a:t>
            </a:r>
          </a:p>
          <a:p>
            <a:r>
              <a:rPr lang="en-US" sz="3600" dirty="0" smtClean="0"/>
              <a:t>Flash Drive</a:t>
            </a:r>
          </a:p>
          <a:p>
            <a:r>
              <a:rPr lang="en-US" sz="3600" dirty="0" smtClean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12275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1</a:t>
            </a:r>
            <a:r>
              <a:rPr lang="en-US" dirty="0" smtClean="0"/>
              <a:t> off-site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Why?</a:t>
            </a:r>
          </a:p>
          <a:p>
            <a:r>
              <a:rPr lang="en-US" sz="6000" dirty="0" smtClean="0"/>
              <a:t>Where?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23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How Often?</a:t>
            </a:r>
          </a:p>
          <a:p>
            <a:r>
              <a:rPr lang="en-US" sz="6000" dirty="0" smtClean="0"/>
              <a:t>Diffs?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1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63" y="1882588"/>
            <a:ext cx="8000967" cy="3953436"/>
          </a:xfrm>
        </p:spPr>
        <p:txBody>
          <a:bodyPr>
            <a:noAutofit/>
          </a:bodyPr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What does local repo do for us?</a:t>
            </a:r>
          </a:p>
          <a:p>
            <a:r>
              <a:rPr lang="en-US" sz="3200" dirty="0" smtClean="0"/>
              <a:t>What to backup?</a:t>
            </a:r>
          </a:p>
          <a:p>
            <a:r>
              <a:rPr lang="en-US" sz="3200" dirty="0" smtClean="0"/>
              <a:t>External Hard Drive, USB Flash Drive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Hub / Bit Bucket or other Remote Repo</a:t>
            </a:r>
          </a:p>
        </p:txBody>
      </p:sp>
    </p:spTree>
    <p:extLst>
      <p:ext uri="{BB962C8B-B14F-4D97-AF65-F5344CB8AC3E}">
        <p14:creationId xmlns:p14="http://schemas.microsoft.com/office/powerpoint/2010/main" val="357627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34" y="25353"/>
            <a:ext cx="8305666" cy="1189791"/>
          </a:xfrm>
        </p:spPr>
        <p:txBody>
          <a:bodyPr/>
          <a:lstStyle/>
          <a:p>
            <a:r>
              <a:rPr lang="en-US" sz="6600" dirty="0" smtClean="0"/>
              <a:t>3-2-1 Backups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18" y="1455868"/>
            <a:ext cx="7446774" cy="32380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3</a:t>
            </a:r>
            <a:r>
              <a:rPr lang="en-US" sz="5400" dirty="0" smtClean="0"/>
              <a:t> </a:t>
            </a:r>
            <a:r>
              <a:rPr lang="en-US" sz="5400" dirty="0" smtClean="0"/>
              <a:t>copies</a:t>
            </a:r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5400" dirty="0" smtClean="0"/>
              <a:t> primary, </a:t>
            </a:r>
            <a:r>
              <a:rPr lang="en-US" sz="5400" dirty="0" smtClean="0">
                <a:solidFill>
                  <a:srgbClr val="C4F078"/>
                </a:solidFill>
              </a:rPr>
              <a:t>2</a:t>
            </a:r>
            <a:r>
              <a:rPr lang="en-US" sz="5400" dirty="0" smtClean="0"/>
              <a:t> backup</a:t>
            </a:r>
            <a:endParaRPr lang="en-US" sz="5400" dirty="0" smtClean="0"/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2</a:t>
            </a:r>
            <a:r>
              <a:rPr lang="en-US" sz="5400" dirty="0" smtClean="0"/>
              <a:t> types of media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1</a:t>
            </a:r>
            <a:r>
              <a:rPr lang="en-US" sz="5400" dirty="0" smtClean="0"/>
              <a:t> off-site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2033" y="4958864"/>
            <a:ext cx="8305667" cy="79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Bryan Nehl	  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</a:rPr>
              <a:t>@k0emt	    </a:t>
            </a:r>
            <a:r>
              <a:rPr lang="en-US" sz="35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/>
              </a:rPr>
              <a:t>dbBear.com</a:t>
            </a:r>
            <a:endParaRPr lang="en-US" sz="3500" dirty="0">
              <a:solidFill>
                <a:schemeClr val="accent1">
                  <a:lumMod val="40000"/>
                  <a:lumOff val="60000"/>
                </a:schemeClr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22" y="5795084"/>
            <a:ext cx="801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References: 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http://www.hanselman.com/blog/TheComputerBackupRuleOfThree.aspx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www.us-cert.gov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/sites/default/files/publications/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data_backup_options.pdf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1843</TotalTime>
  <Words>163</Words>
  <Application>Microsoft Macintosh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Orbit</vt:lpstr>
      <vt:lpstr>3-2-1 Backups</vt:lpstr>
      <vt:lpstr>3 copies</vt:lpstr>
      <vt:lpstr>2 types of media</vt:lpstr>
      <vt:lpstr>1 off-site</vt:lpstr>
      <vt:lpstr>When and what?</vt:lpstr>
      <vt:lpstr>Project example</vt:lpstr>
      <vt:lpstr>3-2-1 Backups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3-2-1 Backups</dc:title>
  <dc:creator>Bryan Nehl</dc:creator>
  <cp:lastModifiedBy>Bryan Nehl</cp:lastModifiedBy>
  <cp:revision>14</cp:revision>
  <dcterms:created xsi:type="dcterms:W3CDTF">2013-06-17T17:52:17Z</dcterms:created>
  <dcterms:modified xsi:type="dcterms:W3CDTF">2013-06-19T02:16:20Z</dcterms:modified>
</cp:coreProperties>
</file>