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68" r:id="rId5"/>
    <p:sldId id="258" r:id="rId6"/>
    <p:sldId id="269" r:id="rId7"/>
    <p:sldId id="260" r:id="rId8"/>
    <p:sldId id="272" r:id="rId9"/>
    <p:sldId id="270" r:id="rId10"/>
    <p:sldId id="273" r:id="rId11"/>
    <p:sldId id="274" r:id="rId12"/>
    <p:sldId id="275" r:id="rId13"/>
    <p:sldId id="276" r:id="rId14"/>
    <p:sldId id="277" r:id="rId15"/>
    <p:sldId id="278" r:id="rId16"/>
    <p:sldId id="259" r:id="rId17"/>
    <p:sldId id="263" r:id="rId18"/>
    <p:sldId id="280" r:id="rId19"/>
    <p:sldId id="264" r:id="rId20"/>
    <p:sldId id="265" r:id="rId21"/>
    <p:sldId id="271" r:id="rId22"/>
    <p:sldId id="262" r:id="rId23"/>
    <p:sldId id="261" r:id="rId24"/>
    <p:sldId id="279" r:id="rId25"/>
    <p:sldId id="267" r:id="rId26"/>
    <p:sldId id="266" r:id="rId27"/>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729" autoAdjust="0"/>
    <p:restoredTop sz="83887" autoAdjust="0"/>
  </p:normalViewPr>
  <p:slideViewPr>
    <p:cSldViewPr>
      <p:cViewPr varScale="1">
        <p:scale>
          <a:sx n="102" d="100"/>
          <a:sy n="102" d="100"/>
        </p:scale>
        <p:origin x="-1884" y="-9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1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1C1C-259F-4962-A7D6-71E772769996}" type="datetimeFigureOut">
              <a:rPr lang="en-US" smtClean="0"/>
              <a:t>2012-01-25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407-3140-410D-B1AB-3643DD24E9EF}" type="slidenum">
              <a:rPr lang="en-US" smtClean="0"/>
              <a:t>‹#›</a:t>
            </a:fld>
            <a:endParaRPr lang="en-US"/>
          </a:p>
        </p:txBody>
      </p:sp>
    </p:spTree>
    <p:extLst>
      <p:ext uri="{BB962C8B-B14F-4D97-AF65-F5344CB8AC3E}">
        <p14:creationId xmlns:p14="http://schemas.microsoft.com/office/powerpoint/2010/main" val="348495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case diagram here</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6</a:t>
            </a:fld>
            <a:endParaRPr lang="en-US"/>
          </a:p>
        </p:txBody>
      </p:sp>
    </p:spTree>
    <p:extLst>
      <p:ext uri="{BB962C8B-B14F-4D97-AF65-F5344CB8AC3E}">
        <p14:creationId xmlns:p14="http://schemas.microsoft.com/office/powerpoint/2010/main" val="217381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Major sections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15</a:t>
            </a:fld>
            <a:endParaRPr lang="en-US"/>
          </a:p>
        </p:txBody>
      </p:sp>
    </p:spTree>
    <p:extLst>
      <p:ext uri="{BB962C8B-B14F-4D97-AF65-F5344CB8AC3E}">
        <p14:creationId xmlns:p14="http://schemas.microsoft.com/office/powerpoint/2010/main" val="210079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Sequence Diagram?</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18</a:t>
            </a:fld>
            <a:endParaRPr lang="en-US"/>
          </a:p>
        </p:txBody>
      </p:sp>
    </p:spTree>
    <p:extLst>
      <p:ext uri="{BB962C8B-B14F-4D97-AF65-F5344CB8AC3E}">
        <p14:creationId xmlns:p14="http://schemas.microsoft.com/office/powerpoint/2010/main" val="493092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shot of Gantt Chart and</a:t>
            </a:r>
            <a:r>
              <a:rPr lang="en-US" baseline="0" dirty="0" smtClean="0"/>
              <a:t> switch to software application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7</a:t>
            </a:fld>
            <a:endParaRPr lang="en-US"/>
          </a:p>
        </p:txBody>
      </p:sp>
    </p:spTree>
    <p:extLst>
      <p:ext uri="{BB962C8B-B14F-4D97-AF65-F5344CB8AC3E}">
        <p14:creationId xmlns:p14="http://schemas.microsoft.com/office/powerpoint/2010/main" val="5358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equation</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8</a:t>
            </a:fld>
            <a:endParaRPr lang="en-US"/>
          </a:p>
        </p:txBody>
      </p:sp>
    </p:spTree>
    <p:extLst>
      <p:ext uri="{BB962C8B-B14F-4D97-AF65-F5344CB8AC3E}">
        <p14:creationId xmlns:p14="http://schemas.microsoft.com/office/powerpoint/2010/main" val="19586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Factors</a:t>
            </a:r>
          </a:p>
        </p:txBody>
      </p:sp>
      <p:sp>
        <p:nvSpPr>
          <p:cNvPr id="4" name="Slide Number Placeholder 3"/>
          <p:cNvSpPr>
            <a:spLocks noGrp="1"/>
          </p:cNvSpPr>
          <p:nvPr>
            <p:ph type="sldNum" sz="quarter" idx="10"/>
          </p:nvPr>
        </p:nvSpPr>
        <p:spPr/>
        <p:txBody>
          <a:bodyPr/>
          <a:lstStyle/>
          <a:p>
            <a:fld id="{2711E407-3140-410D-B1AB-3643DD24E9EF}" type="slidenum">
              <a:rPr lang="en-US" smtClean="0"/>
              <a:t>9</a:t>
            </a:fld>
            <a:endParaRPr lang="en-US"/>
          </a:p>
        </p:txBody>
      </p:sp>
    </p:spTree>
    <p:extLst>
      <p:ext uri="{BB962C8B-B14F-4D97-AF65-F5344CB8AC3E}">
        <p14:creationId xmlns:p14="http://schemas.microsoft.com/office/powerpoint/2010/main" val="64126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size estimates</a:t>
            </a:r>
          </a:p>
        </p:txBody>
      </p:sp>
      <p:sp>
        <p:nvSpPr>
          <p:cNvPr id="4" name="Slide Number Placeholder 3"/>
          <p:cNvSpPr>
            <a:spLocks noGrp="1"/>
          </p:cNvSpPr>
          <p:nvPr>
            <p:ph type="sldNum" sz="quarter" idx="10"/>
          </p:nvPr>
        </p:nvSpPr>
        <p:spPr/>
        <p:txBody>
          <a:bodyPr/>
          <a:lstStyle/>
          <a:p>
            <a:fld id="{2711E407-3140-410D-B1AB-3643DD24E9EF}" type="slidenum">
              <a:rPr lang="en-US" smtClean="0"/>
              <a:t>10</a:t>
            </a:fld>
            <a:endParaRPr lang="en-US"/>
          </a:p>
        </p:txBody>
      </p:sp>
    </p:spTree>
    <p:extLst>
      <p:ext uri="{BB962C8B-B14F-4D97-AF65-F5344CB8AC3E}">
        <p14:creationId xmlns:p14="http://schemas.microsoft.com/office/powerpoint/2010/main" val="284210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11</a:t>
            </a:fld>
            <a:endParaRPr lang="en-US"/>
          </a:p>
        </p:txBody>
      </p:sp>
    </p:spTree>
    <p:extLst>
      <p:ext uri="{BB962C8B-B14F-4D97-AF65-F5344CB8AC3E}">
        <p14:creationId xmlns:p14="http://schemas.microsoft.com/office/powerpoint/2010/main" val="3040397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variables</a:t>
            </a:r>
            <a:r>
              <a:rPr lang="en-US" baseline="0" dirty="0" smtClean="0"/>
              <a:t> and partial computations for full equation</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12</a:t>
            </a:fld>
            <a:endParaRPr lang="en-US"/>
          </a:p>
        </p:txBody>
      </p:sp>
    </p:spTree>
    <p:extLst>
      <p:ext uri="{BB962C8B-B14F-4D97-AF65-F5344CB8AC3E}">
        <p14:creationId xmlns:p14="http://schemas.microsoft.com/office/powerpoint/2010/main" val="121189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a:t>
            </a:r>
            <a:r>
              <a:rPr lang="en-US" baseline="0" dirty="0" smtClean="0"/>
              <a:t> Process Exponent</a:t>
            </a:r>
          </a:p>
          <a:p>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13</a:t>
            </a:fld>
            <a:endParaRPr lang="en-US"/>
          </a:p>
        </p:txBody>
      </p:sp>
    </p:spTree>
    <p:extLst>
      <p:ext uri="{BB962C8B-B14F-4D97-AF65-F5344CB8AC3E}">
        <p14:creationId xmlns:p14="http://schemas.microsoft.com/office/powerpoint/2010/main" val="190096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COCOMO time to develop numbers</a:t>
            </a:r>
            <a:endParaRPr lang="en-US" dirty="0"/>
          </a:p>
        </p:txBody>
      </p:sp>
      <p:sp>
        <p:nvSpPr>
          <p:cNvPr id="4" name="Slide Number Placeholder 3"/>
          <p:cNvSpPr>
            <a:spLocks noGrp="1"/>
          </p:cNvSpPr>
          <p:nvPr>
            <p:ph type="sldNum" sz="quarter" idx="10"/>
          </p:nvPr>
        </p:nvSpPr>
        <p:spPr/>
        <p:txBody>
          <a:bodyPr/>
          <a:lstStyle/>
          <a:p>
            <a:fld id="{2711E407-3140-410D-B1AB-3643DD24E9EF}" type="slidenum">
              <a:rPr lang="en-US" smtClean="0"/>
              <a:t>14</a:t>
            </a:fld>
            <a:endParaRPr lang="en-US"/>
          </a:p>
        </p:txBody>
      </p:sp>
    </p:spTree>
    <p:extLst>
      <p:ext uri="{BB962C8B-B14F-4D97-AF65-F5344CB8AC3E}">
        <p14:creationId xmlns:p14="http://schemas.microsoft.com/office/powerpoint/2010/main" val="148159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4" name="Picture 2" descr="k_state1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307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3077" name="Rectangle 5"/>
          <p:cNvSpPr>
            <a:spLocks noGrp="1" noChangeArrowheads="1"/>
          </p:cNvSpPr>
          <p:nvPr>
            <p:ph type="dt" sz="half" idx="2"/>
          </p:nvPr>
        </p:nvSpPr>
        <p:spPr/>
        <p:txBody>
          <a:bodyPr/>
          <a:lstStyle>
            <a:lvl1pPr>
              <a:defRPr/>
            </a:lvl1pPr>
          </a:lstStyle>
          <a:p>
            <a:endParaRPr lang="en-US">
              <a:solidFill>
                <a:srgbClr val="000000"/>
              </a:solidFill>
            </a:endParaRPr>
          </a:p>
        </p:txBody>
      </p:sp>
      <p:sp>
        <p:nvSpPr>
          <p:cNvPr id="3078" name="Rectangle 6"/>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3079" name="Rectangle 7"/>
          <p:cNvSpPr>
            <a:spLocks noGrp="1" noChangeArrowheads="1"/>
          </p:cNvSpPr>
          <p:nvPr>
            <p:ph type="sldNum" sz="quarter" idx="4"/>
          </p:nvPr>
        </p:nvSpPr>
        <p:spPr/>
        <p:txBody>
          <a:bodyPr/>
          <a:lstStyle>
            <a:lvl1pPr>
              <a:defRPr/>
            </a:lvl1pPr>
          </a:lstStyle>
          <a:p>
            <a:fld id="{A278D53F-B34D-4626-B2AF-BDC407950F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86170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266C7F37-E11D-438D-B928-097CB55F4C4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3109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FB4A7E0-D515-443A-B952-00E754E6B62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19022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3475DE0-680B-465F-8F6D-F512D2110D9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772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5A52BC4-B6C9-4021-8274-DC107C72145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0066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98052E5-7E32-467A-8F05-70A043874E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156404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3B6D20D-2870-4881-8F9D-8C623291B5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521777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56624157-4B82-49E3-9126-7B266BD8C89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5482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341012-E60F-4015-ABB1-F42CEB3D6B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31094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A313BB5-FCA0-42A1-B2A4-3396C9547C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8839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AF7CF78-FF71-4D58-AE6B-E804E4BCC6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561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2012-01-25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2012-01-25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k_state1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C7CAE34-2545-4A04-B7A3-B8B490C27D72}" type="slidenum">
              <a:rPr lang="en-US" smtClean="0">
                <a:solidFill>
                  <a:srgbClr val="000000"/>
                </a:solidFill>
              </a:rPr>
              <a:pPr fontAlgn="base">
                <a:spcBef>
                  <a:spcPct val="0"/>
                </a:spcBef>
                <a:spcAft>
                  <a:spcPct val="0"/>
                </a:spcAft>
              </a:pPr>
              <a:t>‹#›</a:t>
            </a:fld>
            <a:endParaRPr lang="en-US" smtClean="0">
              <a:solidFill>
                <a:srgbClr val="000000"/>
              </a:solidFill>
            </a:endParaRPr>
          </a:p>
        </p:txBody>
      </p:sp>
    </p:spTree>
    <p:extLst>
      <p:ext uri="{BB962C8B-B14F-4D97-AF65-F5344CB8AC3E}">
        <p14:creationId xmlns:p14="http://schemas.microsoft.com/office/powerpoint/2010/main" val="2039298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charset="0"/>
        </a:defRPr>
      </a:lvl2pPr>
      <a:lvl3pPr algn="ctr" rtl="0" fontAlgn="base">
        <a:spcBef>
          <a:spcPct val="0"/>
        </a:spcBef>
        <a:spcAft>
          <a:spcPct val="0"/>
        </a:spcAft>
        <a:defRPr sz="4400">
          <a:solidFill>
            <a:schemeClr val="bg1"/>
          </a:solidFill>
          <a:latin typeface="Arial" charset="0"/>
        </a:defRPr>
      </a:lvl3pPr>
      <a:lvl4pPr algn="ctr" rtl="0" fontAlgn="base">
        <a:spcBef>
          <a:spcPct val="0"/>
        </a:spcBef>
        <a:spcAft>
          <a:spcPct val="0"/>
        </a:spcAft>
        <a:defRPr sz="4400">
          <a:solidFill>
            <a:schemeClr val="bg1"/>
          </a:solidFill>
          <a:latin typeface="Arial" charset="0"/>
        </a:defRPr>
      </a:lvl4pPr>
      <a:lvl5pPr algn="ctr" rtl="0" fontAlgn="base">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52600"/>
            <a:ext cx="7772400" cy="1470025"/>
          </a:xfrm>
        </p:spPr>
        <p:txBody>
          <a:bodyPr/>
          <a:lstStyle/>
          <a:p>
            <a:r>
              <a:rPr lang="en-US" dirty="0" smtClean="0"/>
              <a:t>MSE Presentation 1</a:t>
            </a:r>
            <a:br>
              <a:rPr lang="en-US" dirty="0" smtClean="0"/>
            </a:br>
            <a:r>
              <a:rPr lang="en-US" sz="3600" dirty="0" err="1" smtClean="0"/>
              <a:t>MultiAgent</a:t>
            </a:r>
            <a:r>
              <a:rPr lang="en-US" sz="3600" dirty="0" smtClean="0"/>
              <a:t> Control of Traffic Signals (MACTS)</a:t>
            </a:r>
            <a:endParaRPr lang="en-US" sz="3600" dirty="0"/>
          </a:p>
        </p:txBody>
      </p:sp>
      <p:sp>
        <p:nvSpPr>
          <p:cNvPr id="2051" name="Rectangle 3"/>
          <p:cNvSpPr>
            <a:spLocks noGrp="1" noChangeArrowheads="1"/>
          </p:cNvSpPr>
          <p:nvPr>
            <p:ph type="subTitle" idx="1"/>
          </p:nvPr>
        </p:nvSpPr>
        <p:spPr/>
        <p:txBody>
          <a:bodyPr/>
          <a:lstStyle/>
          <a:p>
            <a:r>
              <a:rPr lang="en-US" dirty="0" smtClean="0"/>
              <a:t>Bryan </a:t>
            </a:r>
            <a:r>
              <a:rPr lang="en-US" dirty="0" err="1" smtClean="0"/>
              <a:t>Nehl</a:t>
            </a:r>
            <a:endParaRPr lang="en-US" dirty="0" smtClean="0"/>
          </a:p>
          <a:p>
            <a:r>
              <a:rPr lang="en-US" sz="2400" dirty="0" smtClean="0"/>
              <a:t>MSE Candidate</a:t>
            </a:r>
            <a:endParaRPr lang="en-US" sz="2400" dirty="0"/>
          </a:p>
        </p:txBody>
      </p:sp>
    </p:spTree>
    <p:extLst>
      <p:ext uri="{BB962C8B-B14F-4D97-AF65-F5344CB8AC3E}">
        <p14:creationId xmlns:p14="http://schemas.microsoft.com/office/powerpoint/2010/main" val="68396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54430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4639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08913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94033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3910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Software Quality Assurance Plan (SQAP)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41246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Candidate Architecture Overview</a:t>
            </a:r>
            <a:endParaRPr lang="en-US" sz="40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597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Demonstration: Agent Communication</a:t>
            </a:r>
            <a:endParaRPr lang="en-US" sz="36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20" y="1242377"/>
            <a:ext cx="7795565" cy="507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26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Demonstration Agent Communication</a:t>
            </a:r>
            <a:br>
              <a:rPr lang="en-US" dirty="0" smtClean="0"/>
            </a:br>
            <a:endParaRPr lang="en-US" dirty="0"/>
          </a:p>
        </p:txBody>
      </p:sp>
      <p:sp>
        <p:nvSpPr>
          <p:cNvPr id="3" name="Content Placeholder 2"/>
          <p:cNvSpPr>
            <a:spLocks noGrp="1"/>
          </p:cNvSpPr>
          <p:nvPr>
            <p:ph idx="1"/>
          </p:nvPr>
        </p:nvSpPr>
        <p:spPr>
          <a:xfrm>
            <a:off x="457200" y="1905000"/>
            <a:ext cx="8229600" cy="4221163"/>
          </a:xfrm>
        </p:spPr>
        <p:txBody>
          <a:bodyPr/>
          <a:lstStyle/>
          <a:p>
            <a:pPr marL="0" indent="0">
              <a:buNone/>
            </a:pPr>
            <a:endParaRPr lang="en-US" dirty="0"/>
          </a:p>
        </p:txBody>
      </p:sp>
    </p:spTree>
    <p:extLst>
      <p:ext uri="{BB962C8B-B14F-4D97-AF65-F5344CB8AC3E}">
        <p14:creationId xmlns:p14="http://schemas.microsoft.com/office/powerpoint/2010/main" val="3310161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Demonstration Interaction with Simulator</a:t>
            </a:r>
            <a:br>
              <a:rPr lang="en-US" dirty="0" smtClean="0"/>
            </a:br>
            <a:endParaRPr lang="en-US" dirty="0"/>
          </a:p>
        </p:txBody>
      </p:sp>
      <p:sp>
        <p:nvSpPr>
          <p:cNvPr id="3" name="Content Placeholder 2"/>
          <p:cNvSpPr>
            <a:spLocks noGrp="1"/>
          </p:cNvSpPr>
          <p:nvPr>
            <p:ph idx="1"/>
          </p:nvPr>
        </p:nvSpPr>
        <p:spPr>
          <a:xfrm>
            <a:off x="457200" y="2057400"/>
            <a:ext cx="8229600" cy="4068763"/>
          </a:xfrm>
        </p:spPr>
        <p:txBody>
          <a:bodyPr/>
          <a:lstStyle/>
          <a:p>
            <a:endParaRPr lang="en-US" dirty="0"/>
          </a:p>
        </p:txBody>
      </p:sp>
    </p:spTree>
    <p:extLst>
      <p:ext uri="{BB962C8B-B14F-4D97-AF65-F5344CB8AC3E}">
        <p14:creationId xmlns:p14="http://schemas.microsoft.com/office/powerpoint/2010/main" val="3794968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Agenda</a:t>
            </a:r>
            <a:endParaRPr lang="en-US" dirty="0"/>
          </a:p>
        </p:txBody>
      </p:sp>
      <p:sp>
        <p:nvSpPr>
          <p:cNvPr id="4099" name="Rectangle 3"/>
          <p:cNvSpPr>
            <a:spLocks noGrp="1" noChangeArrowheads="1"/>
          </p:cNvSpPr>
          <p:nvPr>
            <p:ph type="body" idx="1"/>
          </p:nvPr>
        </p:nvSpPr>
        <p:spPr>
          <a:xfrm>
            <a:off x="457200" y="1295400"/>
            <a:ext cx="8229600" cy="5029200"/>
          </a:xfrm>
        </p:spPr>
        <p:txBody>
          <a:bodyPr/>
          <a:lstStyle/>
          <a:p>
            <a:r>
              <a:rPr lang="en-US" sz="2100" dirty="0" smtClean="0"/>
              <a:t>Project Overview</a:t>
            </a:r>
          </a:p>
          <a:p>
            <a:r>
              <a:rPr lang="en-US" sz="2100" dirty="0" smtClean="0"/>
              <a:t>Project Vision</a:t>
            </a:r>
          </a:p>
          <a:p>
            <a:r>
              <a:rPr lang="en-US" sz="2100" dirty="0" smtClean="0"/>
              <a:t>System Context</a:t>
            </a:r>
            <a:endParaRPr lang="en-US" sz="2100" dirty="0"/>
          </a:p>
          <a:p>
            <a:r>
              <a:rPr lang="en-US" sz="2100" dirty="0" smtClean="0"/>
              <a:t>Project Requirements and Plan</a:t>
            </a:r>
          </a:p>
          <a:p>
            <a:r>
              <a:rPr lang="en-US" sz="2100" dirty="0" smtClean="0"/>
              <a:t>Cost Estimation</a:t>
            </a:r>
          </a:p>
          <a:p>
            <a:r>
              <a:rPr lang="en-US" sz="2100" dirty="0" smtClean="0"/>
              <a:t>Project Software Quality Assurance Plan</a:t>
            </a:r>
          </a:p>
          <a:p>
            <a:r>
              <a:rPr lang="en-US" sz="2100" dirty="0" smtClean="0"/>
              <a:t>Candidate Architecture Overview</a:t>
            </a:r>
          </a:p>
          <a:p>
            <a:r>
              <a:rPr lang="en-US" sz="2100" dirty="0" smtClean="0"/>
              <a:t>Demonstration Agent Communication</a:t>
            </a:r>
          </a:p>
          <a:p>
            <a:r>
              <a:rPr lang="en-US" sz="2100" dirty="0" smtClean="0"/>
              <a:t>Demonstration Interaction with Simulator</a:t>
            </a:r>
          </a:p>
          <a:p>
            <a:r>
              <a:rPr lang="en-US" sz="2100" dirty="0"/>
              <a:t>Phase II </a:t>
            </a:r>
            <a:r>
              <a:rPr lang="en-US" sz="2100" dirty="0" smtClean="0"/>
              <a:t>Deliverables</a:t>
            </a:r>
          </a:p>
          <a:p>
            <a:r>
              <a:rPr lang="en-US" sz="2100" dirty="0"/>
              <a:t>Project </a:t>
            </a:r>
            <a:r>
              <a:rPr lang="en-US" sz="2100" dirty="0" smtClean="0"/>
              <a:t>Log, Risks</a:t>
            </a:r>
            <a:r>
              <a:rPr lang="en-US" sz="2100" dirty="0"/>
              <a:t>, Spikes and </a:t>
            </a:r>
            <a:r>
              <a:rPr lang="en-US" sz="2100" dirty="0" smtClean="0"/>
              <a:t>Concerns</a:t>
            </a:r>
          </a:p>
          <a:p>
            <a:r>
              <a:rPr lang="en-US" sz="2100" dirty="0" smtClean="0"/>
              <a:t>Questions/Comments</a:t>
            </a:r>
          </a:p>
          <a:p>
            <a:r>
              <a:rPr lang="en-US" sz="2100" dirty="0" smtClean="0"/>
              <a:t>References</a:t>
            </a:r>
            <a:endParaRPr lang="en-US" sz="2100" dirty="0"/>
          </a:p>
        </p:txBody>
      </p:sp>
    </p:spTree>
    <p:extLst>
      <p:ext uri="{BB962C8B-B14F-4D97-AF65-F5344CB8AC3E}">
        <p14:creationId xmlns:p14="http://schemas.microsoft.com/office/powerpoint/2010/main" val="2398855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II Deliverables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22826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54735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Risks and Spikes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02698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Concerns</a:t>
            </a:r>
            <a:endParaRPr lang="en-US" dirty="0"/>
          </a:p>
        </p:txBody>
      </p:sp>
      <p:sp>
        <p:nvSpPr>
          <p:cNvPr id="3" name="Content Placeholder 2"/>
          <p:cNvSpPr>
            <a:spLocks noGrp="1"/>
          </p:cNvSpPr>
          <p:nvPr>
            <p:ph idx="1"/>
          </p:nvPr>
        </p:nvSpPr>
        <p:spPr/>
        <p:txBody>
          <a:bodyPr/>
          <a:lstStyle/>
          <a:p>
            <a:r>
              <a:rPr lang="en-US" dirty="0" smtClean="0"/>
              <a:t>Am I trying to do too much?</a:t>
            </a:r>
            <a:endParaRPr lang="en-US" dirty="0"/>
          </a:p>
        </p:txBody>
      </p:sp>
    </p:spTree>
    <p:extLst>
      <p:ext uri="{BB962C8B-B14F-4D97-AF65-F5344CB8AC3E}">
        <p14:creationId xmlns:p14="http://schemas.microsoft.com/office/powerpoint/2010/main" val="60042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Comments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76208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877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lstStyle/>
          <a:p>
            <a:r>
              <a:rPr lang="en-US" dirty="0" smtClean="0"/>
              <a:t>Goal</a:t>
            </a:r>
          </a:p>
          <a:p>
            <a:pPr marL="0" indent="0">
              <a:buNone/>
            </a:pPr>
            <a:r>
              <a:rPr lang="en-US" sz="2400" dirty="0">
                <a:latin typeface="Garamond" pitchFamily="18" charset="0"/>
              </a:rPr>
              <a:t>The goal of this project is to create a </a:t>
            </a:r>
            <a:r>
              <a:rPr lang="en-US" sz="2400" dirty="0" err="1">
                <a:latin typeface="Garamond" pitchFamily="18" charset="0"/>
              </a:rPr>
              <a:t>multiagent</a:t>
            </a:r>
            <a:r>
              <a:rPr lang="en-US" sz="2400" dirty="0">
                <a:latin typeface="Garamond" pitchFamily="18" charset="0"/>
              </a:rPr>
              <a:t> system that is capable of traffic light signal control which results in an improved travel experience.</a:t>
            </a:r>
          </a:p>
          <a:p>
            <a:pPr marL="0" indent="0">
              <a:buNone/>
            </a:pPr>
            <a:endParaRPr lang="en-US" dirty="0" smtClean="0"/>
          </a:p>
          <a:p>
            <a:r>
              <a:rPr lang="en-US" dirty="0" smtClean="0"/>
              <a:t>Motivation</a:t>
            </a:r>
          </a:p>
          <a:p>
            <a:pPr marL="0" indent="0">
              <a:buNone/>
            </a:pPr>
            <a:r>
              <a:rPr lang="en-US" sz="2400" dirty="0">
                <a:latin typeface="Garamond" pitchFamily="18" charset="0"/>
              </a:rPr>
              <a:t>Most traffic light systems today are strictly timing based.  Traffic flow studies are required to create timing plans and atypical conditions cause problems.  It is also very frustrating to have to stop for a red light when there is no opposing traffic.</a:t>
            </a:r>
          </a:p>
          <a:p>
            <a:pPr marL="0" indent="0">
              <a:buNone/>
            </a:pPr>
            <a:endParaRPr lang="en-US" dirty="0"/>
          </a:p>
        </p:txBody>
      </p:sp>
    </p:spTree>
    <p:extLst>
      <p:ext uri="{BB962C8B-B14F-4D97-AF65-F5344CB8AC3E}">
        <p14:creationId xmlns:p14="http://schemas.microsoft.com/office/powerpoint/2010/main" val="443607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Vision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10926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Context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40387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Requirements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7517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08482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8531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74189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247</Words>
  <Application>Microsoft Office PowerPoint</Application>
  <PresentationFormat>Letter Paper (8.5x11 in)</PresentationFormat>
  <Paragraphs>68</Paragraphs>
  <Slides>25</Slides>
  <Notes>11</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Default Design</vt:lpstr>
      <vt:lpstr>MSE Presentation 1 MultiAgent Control of Traffic Signals (MACTS)</vt:lpstr>
      <vt:lpstr>Agenda</vt:lpstr>
      <vt:lpstr>Project Overview</vt:lpstr>
      <vt:lpstr>Project Vision</vt:lpstr>
      <vt:lpstr>System Context</vt:lpstr>
      <vt:lpstr>Project Requirements</vt:lpstr>
      <vt:lpstr>Project Plan</vt:lpstr>
      <vt:lpstr>Cost Estimation</vt:lpstr>
      <vt:lpstr>Cost Estimation</vt:lpstr>
      <vt:lpstr>Cost Estimation</vt:lpstr>
      <vt:lpstr>Cost Estimation</vt:lpstr>
      <vt:lpstr>Cost Estimation</vt:lpstr>
      <vt:lpstr>Cost Estimation</vt:lpstr>
      <vt:lpstr>Cost Estimation</vt:lpstr>
      <vt:lpstr>Project Software Quality Assurance Plan (SQAP)</vt:lpstr>
      <vt:lpstr>Candidate Architecture Overview</vt:lpstr>
      <vt:lpstr>Demonstration: Agent Communication</vt:lpstr>
      <vt:lpstr>Demonstration Agent Communication </vt:lpstr>
      <vt:lpstr>Demonstration Interaction with Simulator </vt:lpstr>
      <vt:lpstr>Phase II Deliverables</vt:lpstr>
      <vt:lpstr>Project Log</vt:lpstr>
      <vt:lpstr>Project Risks and Spikes</vt:lpstr>
      <vt:lpstr>Project Concerns</vt:lpstr>
      <vt:lpstr>Questions and Comments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MSE Presentation 1</dc:title>
  <dc:creator>k0emt</dc:creator>
  <cp:lastModifiedBy>Bryan Nehl</cp:lastModifiedBy>
  <cp:revision>8</cp:revision>
  <dcterms:created xsi:type="dcterms:W3CDTF">2006-08-16T00:00:00Z</dcterms:created>
  <dcterms:modified xsi:type="dcterms:W3CDTF">2012-01-25T06:27:39Z</dcterms:modified>
</cp:coreProperties>
</file>