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68" r:id="rId5"/>
    <p:sldId id="258" r:id="rId6"/>
    <p:sldId id="269" r:id="rId7"/>
    <p:sldId id="260" r:id="rId8"/>
    <p:sldId id="272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59" r:id="rId17"/>
    <p:sldId id="261" r:id="rId18"/>
    <p:sldId id="264" r:id="rId19"/>
    <p:sldId id="265" r:id="rId20"/>
    <p:sldId id="263" r:id="rId21"/>
    <p:sldId id="271" r:id="rId22"/>
    <p:sldId id="262" r:id="rId23"/>
    <p:sldId id="267" r:id="rId24"/>
    <p:sldId id="266" r:id="rId2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87" autoAdjust="0"/>
  </p:normalViewPr>
  <p:slideViewPr>
    <p:cSldViewPr>
      <p:cViewPr varScale="1">
        <p:scale>
          <a:sx n="53" d="100"/>
          <a:sy n="53" d="100"/>
        </p:scale>
        <p:origin x="-9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1C1C-259F-4962-A7D6-71E772769996}" type="datetimeFigureOut">
              <a:rPr lang="en-US" smtClean="0"/>
              <a:t>2012-01-18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407-3140-410D-B1AB-3643DD24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 diagram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sections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Include/show Control Flow and</a:t>
            </a:r>
            <a:r>
              <a:rPr lang="en-US" baseline="0" dirty="0" smtClean="0"/>
              <a:t> </a:t>
            </a:r>
            <a:r>
              <a:rPr lang="en-US" baseline="0" smtClean="0"/>
              <a:t>Sequence Diagrams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shot of Gantt Chart and</a:t>
            </a:r>
            <a:r>
              <a:rPr lang="en-US" baseline="0" dirty="0" smtClean="0"/>
              <a:t> switch to software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COCOMO</a:t>
            </a:r>
            <a:r>
              <a:rPr lang="en-US" baseline="0" dirty="0" smtClean="0"/>
              <a:t> equation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COCOMO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COCOMO</a:t>
            </a:r>
            <a:r>
              <a:rPr lang="en-US" baseline="0" dirty="0" smtClean="0"/>
              <a:t> size estimates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COCOMO full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COCOMO variables</a:t>
            </a:r>
            <a:r>
              <a:rPr lang="en-US" baseline="0" dirty="0" smtClean="0"/>
              <a:t> and partial computations for full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COCOMO</a:t>
            </a:r>
            <a:r>
              <a:rPr lang="en-US" baseline="0" dirty="0" smtClean="0"/>
              <a:t> Process Exponent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COCOMO time to develop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_state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78D53F-B34D-4626-B2AF-BDC407950F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C7F37-E11D-438D-B928-097CB55F4C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9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4A7E0-D515-443A-B952-00E754E6B6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22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75DE0-680B-465F-8F6D-F512D2110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73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52BC4-B6C9-4021-8274-DC107C7214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6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052E5-7E32-467A-8F05-70A043874E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04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6D20D-2870-4881-8F9D-8C623291B5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77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4157-4B82-49E3-9126-7B266BD8C8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2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1012-E60F-4015-ABB1-F42CEB3D6B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4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3BB5-FCA0-42A1-B2A4-3396C9547C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7CF78-FF71-4D58-AE6B-E804E4BCC6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k_state1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7CAE34-2545-4A04-B7A3-B8B490C27D7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MSE Presentation 1</a:t>
            </a:r>
            <a:br>
              <a:rPr lang="en-US" dirty="0" smtClean="0"/>
            </a:br>
            <a:r>
              <a:rPr lang="en-US" sz="3600" dirty="0" err="1" smtClean="0"/>
              <a:t>MultiAgent</a:t>
            </a:r>
            <a:r>
              <a:rPr lang="en-US" sz="3600" dirty="0" smtClean="0"/>
              <a:t> Control of Traffic Signals (MACTS)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</a:t>
            </a:r>
            <a:r>
              <a:rPr lang="en-US" dirty="0" err="1" smtClean="0"/>
              <a:t>Nehl</a:t>
            </a:r>
            <a:endParaRPr lang="en-US" dirty="0" smtClean="0"/>
          </a:p>
          <a:p>
            <a:r>
              <a:rPr lang="en-US" sz="2400" dirty="0" smtClean="0"/>
              <a:t>MSE Candidate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9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Software Quality Assurance Plan (SQAP)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 and Spikes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r>
              <a:rPr lang="en-US" dirty="0" smtClean="0"/>
              <a:t>Demonstration Agent Communication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r>
              <a:rPr lang="en-US" dirty="0" smtClean="0"/>
              <a:t>Demonstration Interaction with Simulator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Candidate Architecture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000" dirty="0" smtClean="0"/>
              <a:t>Project Overview</a:t>
            </a:r>
          </a:p>
          <a:p>
            <a:r>
              <a:rPr lang="en-US" sz="2000" dirty="0" smtClean="0"/>
              <a:t>Project Vision</a:t>
            </a:r>
            <a:endParaRPr lang="en-US" sz="2000" dirty="0" smtClean="0"/>
          </a:p>
          <a:p>
            <a:r>
              <a:rPr lang="en-US" sz="2000" dirty="0" smtClean="0"/>
              <a:t>System Context</a:t>
            </a:r>
            <a:endParaRPr lang="en-US" sz="2000" dirty="0"/>
          </a:p>
          <a:p>
            <a:r>
              <a:rPr lang="en-US" sz="2000" dirty="0" smtClean="0"/>
              <a:t>Project Requirements and Plan</a:t>
            </a:r>
          </a:p>
          <a:p>
            <a:r>
              <a:rPr lang="en-US" sz="2000" dirty="0" smtClean="0"/>
              <a:t>Cost Estimation</a:t>
            </a:r>
            <a:endParaRPr lang="en-US" sz="2000" dirty="0" smtClean="0"/>
          </a:p>
          <a:p>
            <a:r>
              <a:rPr lang="en-US" sz="2000" dirty="0" smtClean="0"/>
              <a:t>Project Software Quality Assurance </a:t>
            </a:r>
            <a:r>
              <a:rPr lang="en-US" sz="2000" dirty="0" smtClean="0"/>
              <a:t>Plan</a:t>
            </a:r>
            <a:endParaRPr lang="en-US" sz="2000" dirty="0" smtClean="0"/>
          </a:p>
          <a:p>
            <a:r>
              <a:rPr lang="en-US" sz="2000" dirty="0" smtClean="0"/>
              <a:t>Project Risks &amp; Spikes</a:t>
            </a:r>
          </a:p>
          <a:p>
            <a:r>
              <a:rPr lang="en-US" sz="2000" dirty="0" smtClean="0"/>
              <a:t>Project Log</a:t>
            </a:r>
          </a:p>
          <a:p>
            <a:r>
              <a:rPr lang="en-US" sz="2000" dirty="0" smtClean="0"/>
              <a:t>Candidate Architecture Overview</a:t>
            </a:r>
          </a:p>
          <a:p>
            <a:r>
              <a:rPr lang="en-US" sz="2000" dirty="0" smtClean="0"/>
              <a:t>Demonstration Agent Communication</a:t>
            </a:r>
          </a:p>
          <a:p>
            <a:r>
              <a:rPr lang="en-US" sz="2000" dirty="0" smtClean="0"/>
              <a:t>Demonstration Interaction with </a:t>
            </a:r>
            <a:r>
              <a:rPr lang="en-US" sz="2000" dirty="0" smtClean="0"/>
              <a:t>Simulator</a:t>
            </a:r>
          </a:p>
          <a:p>
            <a:r>
              <a:rPr lang="en-US" sz="2000" dirty="0" smtClean="0"/>
              <a:t>References</a:t>
            </a:r>
          </a:p>
          <a:p>
            <a:r>
              <a:rPr lang="en-US" sz="2000" dirty="0" smtClean="0"/>
              <a:t>Phase II Deliverables</a:t>
            </a:r>
          </a:p>
          <a:p>
            <a:r>
              <a:rPr lang="en-US" sz="2000" dirty="0" smtClean="0"/>
              <a:t>Questions/Comments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88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162</Words>
  <Application>Microsoft Office PowerPoint</Application>
  <PresentationFormat>Letter Paper (8.5x11 in)</PresentationFormat>
  <Paragraphs>63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Default Design</vt:lpstr>
      <vt:lpstr>MSE Presentation 1 MultiAgent Control of Traffic Signals (MACTS)</vt:lpstr>
      <vt:lpstr>Agenda</vt:lpstr>
      <vt:lpstr>Project Overview</vt:lpstr>
      <vt:lpstr>Project Vision</vt:lpstr>
      <vt:lpstr>System Context</vt:lpstr>
      <vt:lpstr>Project Requirements</vt:lpstr>
      <vt:lpstr>Project Plan</vt:lpstr>
      <vt:lpstr>Cost Estimation</vt:lpstr>
      <vt:lpstr>Cost Estimation</vt:lpstr>
      <vt:lpstr>Cost Estimation</vt:lpstr>
      <vt:lpstr>Cost Estimation</vt:lpstr>
      <vt:lpstr>Cost Estimation</vt:lpstr>
      <vt:lpstr>Cost Estimate</vt:lpstr>
      <vt:lpstr>Cost Estimate</vt:lpstr>
      <vt:lpstr>Project Software Quality Assurance Plan (SQAP)</vt:lpstr>
      <vt:lpstr>Project Risks and Spikes</vt:lpstr>
      <vt:lpstr>Demonstration Agent Communication </vt:lpstr>
      <vt:lpstr>Demonstration Interaction with Simulator </vt:lpstr>
      <vt:lpstr>Candidate Architecture Overview</vt:lpstr>
      <vt:lpstr>Phase II Deliverables</vt:lpstr>
      <vt:lpstr>Project Log</vt:lpstr>
      <vt:lpstr>Questions and Comments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Presentation 1</dc:title>
  <dc:creator>k0emt</dc:creator>
  <cp:lastModifiedBy>k0emt</cp:lastModifiedBy>
  <cp:revision>5</cp:revision>
  <dcterms:created xsi:type="dcterms:W3CDTF">2006-08-16T00:00:00Z</dcterms:created>
  <dcterms:modified xsi:type="dcterms:W3CDTF">2012-01-18T19:13:41Z</dcterms:modified>
</cp:coreProperties>
</file>