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7.png" ContentType="image/png"/>
  <Override PartName="/ppt/media/image5.jpeg" ContentType="image/jpeg"/>
  <Override PartName="/ppt/media/image6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360" y="0"/>
            <a:ext cx="12188520" cy="2666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800" y="2666880"/>
            <a:ext cx="7493040" cy="193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CA2F5F7A-B55F-4679-8B76-957E8FC59CB6}" type="datetime">
              <a:rPr b="0" lang="ru-RU" sz="1200" spc="-1" strike="noStrike">
                <a:solidFill>
                  <a:srgbClr val="b2b2b2"/>
                </a:solidFill>
                <a:latin typeface="Calibri"/>
              </a:rPr>
              <a:t>11.5.23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267E2CDA-09D3-47E0-B91F-029A76D71E2D}" type="slidenum">
              <a:rPr b="0" lang="ru-RU" sz="1200" spc="-1" strike="noStrike">
                <a:solidFill>
                  <a:srgbClr val="b2b2b2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pic>
        <p:nvPicPr>
          <p:cNvPr id="5" name="Рисунок 5" descr=""/>
          <p:cNvPicPr/>
          <p:nvPr/>
        </p:nvPicPr>
        <p:blipFill>
          <a:blip r:embed="rId3"/>
          <a:stretch/>
        </p:blipFill>
        <p:spPr>
          <a:xfrm>
            <a:off x="713520" y="716040"/>
            <a:ext cx="3528720" cy="71712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88520" cy="1654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fld id="{839F9F1C-F963-41C5-9E3E-FA35D4235A58}" type="datetime">
              <a:rPr b="0" lang="ru-RU" sz="1200" spc="-1" strike="noStrike">
                <a:solidFill>
                  <a:srgbClr val="b2b2b2"/>
                </a:solidFill>
                <a:latin typeface="Calibri"/>
              </a:rPr>
              <a:t>11.5.23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9AE26E9-E396-42AA-B7DA-BBF08BAF0B5B}" type="slidenum">
              <a:rPr b="0" lang="ru-RU" sz="1200" spc="-1" strike="noStrike">
                <a:solidFill>
                  <a:srgbClr val="b2b2b2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2575080"/>
            <a:ext cx="11170440" cy="19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333f48"/>
                </a:solidFill>
                <a:latin typeface="SB Sans Display Semibold"/>
              </a:rPr>
              <a:t>Предсказание цен на недвижимость</a:t>
            </a:r>
            <a:endParaRPr b="0" lang="ru-RU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5400" spc="-1" strike="noStrike">
                <a:solidFill>
                  <a:srgbClr val="333f48"/>
                </a:solidFill>
                <a:latin typeface="SB Sans Display Semibold"/>
              </a:rPr>
              <a:t>в Москве</a:t>
            </a:r>
            <a:endParaRPr b="0" lang="ru-RU" sz="5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64000" y="5927760"/>
            <a:ext cx="10792800" cy="55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r>
              <a:rPr b="1" lang="ru-RU" sz="2000" spc="-1" strike="noStrike">
                <a:solidFill>
                  <a:srgbClr val="333f48"/>
                </a:solidFill>
                <a:latin typeface="SB Sans Text Light"/>
              </a:rPr>
              <a:t>Пономарёв Артём Валентинович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85800" y="16084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Пономарёв Артём 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Образование: МГУ им М.В.Ломоносова Экономический факультет, бакалавр.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Опыт в Сбере: 4 года в СБЕРе, на данный момент работаю старшим менеджером по обслуживанию физ.лиц 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г.Москва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avalponomarev@sberbank.ru 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    </a:t>
            </a:r>
            <a:r>
              <a:rPr b="0" lang="ru-RU" sz="2200" spc="-1" strike="noStrike">
                <a:solidFill>
                  <a:srgbClr val="000000"/>
                </a:solidFill>
                <a:latin typeface="SB Sans Text Light"/>
              </a:rPr>
              <a:t>+79661425445</a:t>
            </a: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85800" y="639360"/>
            <a:ext cx="10820160" cy="19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</a:rPr>
              <a:t>О себе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16084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Цель данной работы - создание модели прогнозирования стоимости жилой недвижимости, созданной с применением методов машинного обучения.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639360"/>
            <a:ext cx="10820160" cy="19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</a:rPr>
              <a:t>Описание проекта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056000" y="3240000"/>
            <a:ext cx="3456000" cy="31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636240" y="2448000"/>
            <a:ext cx="4379760" cy="437976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685800" y="1608480"/>
            <a:ext cx="3634200" cy="47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1.Анализ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5800" y="639360"/>
            <a:ext cx="10820160" cy="19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</a:rPr>
              <a:t>Бизнес-логика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99120" y="2016000"/>
            <a:ext cx="10892880" cy="15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2. Разделение и очистка данных</a:t>
            </a:r>
            <a:endParaRPr b="0" lang="ru-RU" sz="2800" spc="-1" strike="noStrike">
              <a:latin typeface="Arial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3. Подготовка и обучение модели</a:t>
            </a:r>
            <a:endParaRPr b="0" lang="ru-RU" sz="2800" spc="-1" strike="noStrike">
              <a:latin typeface="Arial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4. Создание веб приложения(Dash), которое при указании параметров предсказывает цену квартиры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85800" y="639360"/>
            <a:ext cx="10820160" cy="19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</a:rPr>
              <a:t>Модель данных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920000" y="576000"/>
            <a:ext cx="3809520" cy="20570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76000" y="4248000"/>
            <a:ext cx="4401000" cy="231696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597240" y="1451160"/>
            <a:ext cx="4586760" cy="243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CatBoost – библиотека, которая была разработана Яндексом в 2017 году, представляет разновидность семейства алгоритмов Boosting и является усовершенствованной реализацией Gradient Boosting Decision Trees (GBDT). CatBoost имеет поддержку категориальных переменных и обеспечивает высокую точность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-72000"/>
            <a:ext cx="12240000" cy="69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5800" y="639360"/>
            <a:ext cx="10820160" cy="19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333f48"/>
                </a:solidFill>
                <a:latin typeface="SB Sans Display Light"/>
              </a:rPr>
              <a:t>Веб приложение 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85800" y="1706400"/>
            <a:ext cx="1051488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Trio_Office/6.2.8.2$Windows_x86 LibreOffice_project/</Application>
  <Company>ПАО Сбербанк России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2021-02-19T10:44:02Z</dcterms:created>
  <dc:creator>Шумихина Ольга Ивановна</dc:creator>
  <dc:description/>
  <dc:language>ru-RU</dc:language>
  <cp:lastModifiedBy/>
  <dcterms:modified xsi:type="dcterms:W3CDTF">2023-05-11T15:12:17Z</dcterms:modified>
  <cp:revision>17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ПАО Сбербанк России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