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399" r:id="rId2"/>
    <p:sldId id="378" r:id="rId3"/>
    <p:sldId id="379" r:id="rId4"/>
    <p:sldId id="295" r:id="rId5"/>
    <p:sldId id="298" r:id="rId6"/>
    <p:sldId id="297" r:id="rId7"/>
    <p:sldId id="299" r:id="rId8"/>
    <p:sldId id="382" r:id="rId9"/>
    <p:sldId id="372" r:id="rId10"/>
    <p:sldId id="414" r:id="rId11"/>
    <p:sldId id="375" r:id="rId12"/>
    <p:sldId id="335" r:id="rId13"/>
    <p:sldId id="303" r:id="rId14"/>
    <p:sldId id="304" r:id="rId15"/>
    <p:sldId id="305" r:id="rId16"/>
    <p:sldId id="336" r:id="rId17"/>
    <p:sldId id="338" r:id="rId18"/>
    <p:sldId id="309" r:id="rId19"/>
    <p:sldId id="310" r:id="rId20"/>
    <p:sldId id="340" r:id="rId21"/>
    <p:sldId id="312" r:id="rId22"/>
    <p:sldId id="341" r:id="rId23"/>
    <p:sldId id="342" r:id="rId24"/>
    <p:sldId id="343" r:id="rId25"/>
    <p:sldId id="344" r:id="rId26"/>
    <p:sldId id="315" r:id="rId27"/>
    <p:sldId id="345" r:id="rId28"/>
    <p:sldId id="317" r:id="rId29"/>
    <p:sldId id="346" r:id="rId30"/>
    <p:sldId id="348" r:id="rId31"/>
    <p:sldId id="347" r:id="rId32"/>
    <p:sldId id="322" r:id="rId33"/>
    <p:sldId id="323" r:id="rId34"/>
    <p:sldId id="324" r:id="rId35"/>
    <p:sldId id="325" r:id="rId36"/>
    <p:sldId id="349" r:id="rId37"/>
    <p:sldId id="350" r:id="rId38"/>
    <p:sldId id="351" r:id="rId39"/>
    <p:sldId id="353" r:id="rId40"/>
    <p:sldId id="360" r:id="rId41"/>
    <p:sldId id="408" r:id="rId42"/>
    <p:sldId id="391" r:id="rId43"/>
    <p:sldId id="392" r:id="rId44"/>
    <p:sldId id="393" r:id="rId45"/>
    <p:sldId id="397" r:id="rId46"/>
    <p:sldId id="409" r:id="rId47"/>
    <p:sldId id="400" r:id="rId48"/>
    <p:sldId id="401" r:id="rId49"/>
    <p:sldId id="404" r:id="rId50"/>
    <p:sldId id="405" r:id="rId51"/>
    <p:sldId id="406" r:id="rId52"/>
    <p:sldId id="410" r:id="rId53"/>
    <p:sldId id="411" r:id="rId54"/>
    <p:sldId id="41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4" autoAdjust="0"/>
    <p:restoredTop sz="96279" autoAdjust="0"/>
  </p:normalViewPr>
  <p:slideViewPr>
    <p:cSldViewPr snapToGrid="0">
      <p:cViewPr varScale="1">
        <p:scale>
          <a:sx n="110" d="100"/>
          <a:sy n="110" d="100"/>
        </p:scale>
        <p:origin x="100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18FF1C94-001D-4003-BC3B-E6E86E230711}"/>
    <pc:docChg chg="undo redo custSel addSld delSld modSld">
      <pc:chgData name="Song Seokil" userId="55e21934b449b532" providerId="LiveId" clId="{18FF1C94-001D-4003-BC3B-E6E86E230711}" dt="2022-06-03T04:50:15.194" v="4715" actId="6549"/>
      <pc:docMkLst>
        <pc:docMk/>
      </pc:docMkLst>
      <pc:sldChg chg="modSp mod">
        <pc:chgData name="Song Seokil" userId="55e21934b449b532" providerId="LiveId" clId="{18FF1C94-001D-4003-BC3B-E6E86E230711}" dt="2022-06-03T03:19:21.376" v="80" actId="20577"/>
        <pc:sldMkLst>
          <pc:docMk/>
          <pc:sldMk cId="270456694" sldId="256"/>
        </pc:sldMkLst>
        <pc:spChg chg="mod">
          <ac:chgData name="Song Seokil" userId="55e21934b449b532" providerId="LiveId" clId="{18FF1C94-001D-4003-BC3B-E6E86E230711}" dt="2022-06-03T03:19:21.376" v="80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18FF1C94-001D-4003-BC3B-E6E86E230711}" dt="2022-06-03T03:19:07.547" v="47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Sp delSp modSp mod">
        <pc:chgData name="Song Seokil" userId="55e21934b449b532" providerId="LiveId" clId="{18FF1C94-001D-4003-BC3B-E6E86E230711}" dt="2022-06-03T03:53:13.519" v="1565"/>
        <pc:sldMkLst>
          <pc:docMk/>
          <pc:sldMk cId="236467780" sldId="257"/>
        </pc:sldMkLst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2" creationId="{0DB0522A-1313-4EEA-B74C-5B704F0998B3}"/>
          </ac:spMkLst>
        </pc:spChg>
        <pc:spChg chg="mod">
          <ac:chgData name="Song Seokil" userId="55e21934b449b532" providerId="LiveId" clId="{18FF1C94-001D-4003-BC3B-E6E86E230711}" dt="2022-06-03T03:53:13.519" v="1565"/>
          <ac:spMkLst>
            <pc:docMk/>
            <pc:sldMk cId="236467780" sldId="257"/>
            <ac:spMk id="3" creationId="{36FB0CD3-2B0E-494A-86F8-1D2EC1D9AE0B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4" creationId="{9D7D0C69-9A0F-4FA4-BD23-8611936620DC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5" creationId="{418823B8-6047-4C4B-87A8-43CC389C847A}"/>
          </ac:spMkLst>
        </pc:spChg>
        <pc:spChg chg="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6" creationId="{D304D4B1-BDDC-4738-B14C-044FF3E624CB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7" creationId="{2161B6EC-E708-C74F-4816-5FB95E10867F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8" creationId="{2A0E492F-6BE7-D318-E219-918F4545E390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9" creationId="{9BE8E7E2-629E-B3EB-2AE9-2218613867B9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0" creationId="{87137100-DE2F-5037-5C5E-474AE08D106E}"/>
          </ac:spMkLst>
        </pc:spChg>
        <pc:spChg chg="add del mod">
          <ac:chgData name="Song Seokil" userId="55e21934b449b532" providerId="LiveId" clId="{18FF1C94-001D-4003-BC3B-E6E86E230711}" dt="2022-06-03T03:47:30.428" v="1544"/>
          <ac:spMkLst>
            <pc:docMk/>
            <pc:sldMk cId="236467780" sldId="257"/>
            <ac:spMk id="11" creationId="{B95D81DC-B85D-54A3-5A92-542AA9321164}"/>
          </ac:spMkLst>
        </pc:spChg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247344593" sldId="258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369123153" sldId="259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1764675791" sldId="260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642437433" sldId="261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66960825" sldId="262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6405519" sldId="263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974125703" sldId="264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331871327" sldId="265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213786405" sldId="266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2063874523" sldId="267"/>
        </pc:sldMkLst>
      </pc:sldChg>
      <pc:sldChg chg="del">
        <pc:chgData name="Song Seokil" userId="55e21934b449b532" providerId="LiveId" clId="{18FF1C94-001D-4003-BC3B-E6E86E230711}" dt="2022-06-03T03:20:54.829" v="81" actId="47"/>
        <pc:sldMkLst>
          <pc:docMk/>
          <pc:sldMk cId="3457271579" sldId="268"/>
        </pc:sldMkLst>
      </pc:sldChg>
      <pc:sldChg chg="del">
        <pc:chgData name="Song Seokil" userId="55e21934b449b532" providerId="LiveId" clId="{18FF1C94-001D-4003-BC3B-E6E86E230711}" dt="2022-06-03T04:20:19.929" v="4096" actId="47"/>
        <pc:sldMkLst>
          <pc:docMk/>
          <pc:sldMk cId="685956049" sldId="269"/>
        </pc:sldMkLst>
      </pc:sldChg>
      <pc:sldChg chg="addSp delSp modSp mod">
        <pc:chgData name="Song Seokil" userId="55e21934b449b532" providerId="LiveId" clId="{18FF1C94-001D-4003-BC3B-E6E86E230711}" dt="2022-06-03T03:25:32.649" v="108" actId="1076"/>
        <pc:sldMkLst>
          <pc:docMk/>
          <pc:sldMk cId="1445639925" sldId="270"/>
        </pc:sldMkLst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2" creationId="{7C37608F-B1D3-5AF4-E434-FDE09D01E70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3" creationId="{6F487997-4D81-434F-8D57-095A56114763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4" creationId="{6006CAF6-6577-4C77-AB3B-2A0DC9E90B71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5" creationId="{F65BFE71-BBC2-4BBA-8E93-3EBDD1BBF0DD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6" creationId="{544C7DF0-08B7-20DA-7114-8E01A4056788}"/>
          </ac:spMkLst>
        </pc:spChg>
        <pc:spChg chg="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8" creationId="{A19CF127-68B0-4C8C-A17F-0BDE2BE3ACBB}"/>
          </ac:spMkLst>
        </pc:spChg>
        <pc:spChg chg="mod">
          <ac:chgData name="Song Seokil" userId="55e21934b449b532" providerId="LiveId" clId="{18FF1C94-001D-4003-BC3B-E6E86E230711}" dt="2022-06-03T03:25:20.214" v="107" actId="15"/>
          <ac:spMkLst>
            <pc:docMk/>
            <pc:sldMk cId="1445639925" sldId="270"/>
            <ac:spMk id="9" creationId="{37CEC79A-0367-4CFD-BA4B-0A98D173BD3A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0" creationId="{F7B544ED-ECB1-E494-1B82-59C92E9F074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1" creationId="{40F48977-35A3-0994-89BD-F994D38CCB99}"/>
          </ac:spMkLst>
        </pc:spChg>
        <pc:spChg chg="add del mod">
          <ac:chgData name="Song Seokil" userId="55e21934b449b532" providerId="LiveId" clId="{18FF1C94-001D-4003-BC3B-E6E86E230711}" dt="2022-06-03T03:24:14.502" v="85"/>
          <ac:spMkLst>
            <pc:docMk/>
            <pc:sldMk cId="1445639925" sldId="270"/>
            <ac:spMk id="12" creationId="{BB9D1D44-A095-67E9-2125-0A82AD1D7AD7}"/>
          </ac:spMkLst>
        </pc:spChg>
        <pc:picChg chg="mod">
          <ac:chgData name="Song Seokil" userId="55e21934b449b532" providerId="LiveId" clId="{18FF1C94-001D-4003-BC3B-E6E86E230711}" dt="2022-06-03T03:25:32.649" v="108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modSp new mod">
        <pc:chgData name="Song Seokil" userId="55e21934b449b532" providerId="LiveId" clId="{18FF1C94-001D-4003-BC3B-E6E86E230711}" dt="2022-06-03T04:24:08.310" v="4566" actId="404"/>
        <pc:sldMkLst>
          <pc:docMk/>
          <pc:sldMk cId="3552238157" sldId="271"/>
        </pc:sldMkLst>
        <pc:spChg chg="mod">
          <ac:chgData name="Song Seokil" userId="55e21934b449b532" providerId="LiveId" clId="{18FF1C94-001D-4003-BC3B-E6E86E230711}" dt="2022-06-03T03:25:44.546" v="110"/>
          <ac:spMkLst>
            <pc:docMk/>
            <pc:sldMk cId="3552238157" sldId="271"/>
            <ac:spMk id="2" creationId="{D95AB66C-5DEE-BB64-78E8-025BBE9A0A45}"/>
          </ac:spMkLst>
        </pc:spChg>
        <pc:spChg chg="mod">
          <ac:chgData name="Song Seokil" userId="55e21934b449b532" providerId="LiveId" clId="{18FF1C94-001D-4003-BC3B-E6E86E230711}" dt="2022-06-03T04:24:08.310" v="4566" actId="404"/>
          <ac:spMkLst>
            <pc:docMk/>
            <pc:sldMk cId="3552238157" sldId="271"/>
            <ac:spMk id="3" creationId="{381C522C-78FE-228F-5A11-195FB61CD99D}"/>
          </ac:spMkLst>
        </pc:spChg>
      </pc:sldChg>
      <pc:sldChg chg="modSp new mod chgLayout">
        <pc:chgData name="Song Seokil" userId="55e21934b449b532" providerId="LiveId" clId="{18FF1C94-001D-4003-BC3B-E6E86E230711}" dt="2022-06-03T03:58:00.934" v="1764" actId="20577"/>
        <pc:sldMkLst>
          <pc:docMk/>
          <pc:sldMk cId="4023708438" sldId="272"/>
        </pc:sldMkLst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2" creationId="{36C9F469-3BBF-A021-B087-FC54909BFD9E}"/>
          </ac:spMkLst>
        </pc:spChg>
        <pc:spChg chg="mod ord">
          <ac:chgData name="Song Seokil" userId="55e21934b449b532" providerId="LiveId" clId="{18FF1C94-001D-4003-BC3B-E6E86E230711}" dt="2022-06-03T03:58:00.934" v="1764" actId="20577"/>
          <ac:spMkLst>
            <pc:docMk/>
            <pc:sldMk cId="4023708438" sldId="272"/>
            <ac:spMk id="3" creationId="{593A7A70-E511-5BB2-9478-575BF87119E0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4" creationId="{134B25D3-7D84-9272-C7D1-AB817E2FD088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5" creationId="{F59929BE-ECE3-21B3-9CF2-3F4D6CE017D5}"/>
          </ac:spMkLst>
        </pc:spChg>
        <pc:spChg chg="mod ord">
          <ac:chgData name="Song Seokil" userId="55e21934b449b532" providerId="LiveId" clId="{18FF1C94-001D-4003-BC3B-E6E86E230711}" dt="2022-06-03T03:35:59.507" v="930" actId="700"/>
          <ac:spMkLst>
            <pc:docMk/>
            <pc:sldMk cId="4023708438" sldId="272"/>
            <ac:spMk id="6" creationId="{1AD694E4-B383-BF39-0963-4900544E08E6}"/>
          </ac:spMkLst>
        </pc:spChg>
      </pc:sldChg>
      <pc:sldChg chg="new del">
        <pc:chgData name="Song Seokil" userId="55e21934b449b532" providerId="LiveId" clId="{18FF1C94-001D-4003-BC3B-E6E86E230711}" dt="2022-06-03T03:36:27.029" v="935" actId="47"/>
        <pc:sldMkLst>
          <pc:docMk/>
          <pc:sldMk cId="634617869" sldId="273"/>
        </pc:sldMkLst>
      </pc:sldChg>
      <pc:sldChg chg="modSp add mod">
        <pc:chgData name="Song Seokil" userId="55e21934b449b532" providerId="LiveId" clId="{18FF1C94-001D-4003-BC3B-E6E86E230711}" dt="2022-06-03T04:00:12.199" v="2161" actId="20577"/>
        <pc:sldMkLst>
          <pc:docMk/>
          <pc:sldMk cId="1203445806" sldId="274"/>
        </pc:sldMkLst>
        <pc:spChg chg="mod">
          <ac:chgData name="Song Seokil" userId="55e21934b449b532" providerId="LiveId" clId="{18FF1C94-001D-4003-BC3B-E6E86E230711}" dt="2022-06-03T04:00:12.199" v="2161" actId="20577"/>
          <ac:spMkLst>
            <pc:docMk/>
            <pc:sldMk cId="1203445806" sldId="274"/>
            <ac:spMk id="3" creationId="{381C522C-78FE-228F-5A11-195FB61CD99D}"/>
          </ac:spMkLst>
        </pc:spChg>
      </pc:sldChg>
      <pc:sldChg chg="modSp new mod">
        <pc:chgData name="Song Seokil" userId="55e21934b449b532" providerId="LiveId" clId="{18FF1C94-001D-4003-BC3B-E6E86E230711}" dt="2022-06-03T04:50:15.194" v="4715" actId="6549"/>
        <pc:sldMkLst>
          <pc:docMk/>
          <pc:sldMk cId="2532135031" sldId="275"/>
        </pc:sldMkLst>
        <pc:spChg chg="mod">
          <ac:chgData name="Song Seokil" userId="55e21934b449b532" providerId="LiveId" clId="{18FF1C94-001D-4003-BC3B-E6E86E230711}" dt="2022-06-03T04:00:49.436" v="2253" actId="20577"/>
          <ac:spMkLst>
            <pc:docMk/>
            <pc:sldMk cId="2532135031" sldId="275"/>
            <ac:spMk id="2" creationId="{52AB29EB-8502-9DE9-83C6-8FF31770ADE1}"/>
          </ac:spMkLst>
        </pc:spChg>
        <pc:spChg chg="mod">
          <ac:chgData name="Song Seokil" userId="55e21934b449b532" providerId="LiveId" clId="{18FF1C94-001D-4003-BC3B-E6E86E230711}" dt="2022-06-03T04:50:15.194" v="4715" actId="6549"/>
          <ac:spMkLst>
            <pc:docMk/>
            <pc:sldMk cId="2532135031" sldId="275"/>
            <ac:spMk id="3" creationId="{08980CDE-6E1B-6BED-DFFA-5ED4438B0205}"/>
          </ac:spMkLst>
        </pc:spChg>
      </pc:sldChg>
      <pc:sldChg chg="addSp delSp modSp new mod modClrScheme chgLayout">
        <pc:chgData name="Song Seokil" userId="55e21934b449b532" providerId="LiveId" clId="{18FF1C94-001D-4003-BC3B-E6E86E230711}" dt="2022-06-03T04:24:29.654" v="4593" actId="20577"/>
        <pc:sldMkLst>
          <pc:docMk/>
          <pc:sldMk cId="2494024494" sldId="276"/>
        </pc:sldMkLst>
        <pc:spChg chg="del mod ord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2" creationId="{4257EE4E-609F-3F00-99AF-552406C8DDA8}"/>
          </ac:spMkLst>
        </pc:spChg>
        <pc:spChg chg="del">
          <ac:chgData name="Song Seokil" userId="55e21934b449b532" providerId="LiveId" clId="{18FF1C94-001D-4003-BC3B-E6E86E230711}" dt="2022-06-03T04:09:37.936" v="3724" actId="700"/>
          <ac:spMkLst>
            <pc:docMk/>
            <pc:sldMk cId="2494024494" sldId="276"/>
            <ac:spMk id="3" creationId="{AB754A84-02C0-F8EA-5B69-60B1E3033B8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4" creationId="{921FBE40-89FA-2F72-2A0C-D9E04670F427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5" creationId="{1260959E-E4EF-F8C7-E618-98410CD3061A}"/>
          </ac:spMkLst>
        </pc:spChg>
        <pc:spChg chg="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6" creationId="{93E7C53C-3B5D-EE65-4665-9F95803A4EFB}"/>
          </ac:spMkLst>
        </pc:spChg>
        <pc:spChg chg="add mod ord">
          <ac:chgData name="Song Seokil" userId="55e21934b449b532" providerId="LiveId" clId="{18FF1C94-001D-4003-BC3B-E6E86E230711}" dt="2022-06-03T04:14:41.922" v="3920" actId="700"/>
          <ac:spMkLst>
            <pc:docMk/>
            <pc:sldMk cId="2494024494" sldId="276"/>
            <ac:spMk id="7" creationId="{CDF0A406-A751-EAA3-266C-7226B1F6569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8" creationId="{03D7E1BE-B7E9-1C31-EC90-F780E645A63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9" creationId="{467B93A4-567E-5F2E-FABB-30EA30A0945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0" creationId="{75676649-797F-D419-2FB1-721C2EAEEED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1" creationId="{20AF50FF-77F5-62DE-D909-6D4A9B83F65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2" creationId="{6A50E74D-D73F-0216-CE3D-87F169D1626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3" creationId="{C1B9C9DD-B7D4-865E-A5C4-822C3922F1F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4" creationId="{B839F8E8-2397-E191-7413-0AD462A26EB6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5" creationId="{D16FD159-D5E2-8DAE-7DFD-4C32DE3AA5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6" creationId="{F5A84A4D-AEC8-8E1B-6DDD-D4466E6B340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7" creationId="{9BCB6F03-9252-C249-0C60-53BFB309341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8" creationId="{9FD3F493-A70D-8A51-D204-51534ED4DBB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19" creationId="{DDA4CED0-C0DA-D754-85AA-68738D11C34F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0" creationId="{E32CD335-EBEF-027A-0AA6-1B13D047A68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1" creationId="{5723046B-9A15-2FD1-8DC1-E47B7623D645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2" creationId="{C919A4FB-0BBC-79C9-AA0D-7B45665BDF8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3" creationId="{741DABB9-A896-D9CD-7D8A-8B70F2FE127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4" creationId="{EC00F359-650E-E5EB-C4C1-8C2CFC0D1E0D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5" creationId="{BC64404D-0500-948C-A6E5-CA8346A0629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6" creationId="{9D8F5562-95C7-ED54-0BD8-57E17B597CF8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7" creationId="{E240BECB-07B3-3FA2-F5C4-A9E122549CA9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8" creationId="{27B5527D-E981-3584-B7E4-458AF47D218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29" creationId="{29B2FB85-8F4D-DBE6-033A-53C32F9BFE3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0" creationId="{A77F916C-43DB-E445-01C1-18D91F8684CB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1" creationId="{9E70042B-7784-21AD-A86F-0CB058E300DE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2" creationId="{D269B757-BB90-6114-1C6F-17B3B75F9184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3" creationId="{7A61C650-8EF2-9C1A-947D-F267507DF047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4" creationId="{5A0982B6-AB9F-E0F0-C5A4-2CB2F0C93201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5" creationId="{7DE19641-2AD5-36FD-0667-A0F065295632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6" creationId="{9D1E5A6B-8A9E-96DF-2DDF-0E3B67922F25}"/>
          </ac:spMkLst>
        </pc:spChg>
        <pc:spChg chg="add mod">
          <ac:chgData name="Song Seokil" userId="55e21934b449b532" providerId="LiveId" clId="{18FF1C94-001D-4003-BC3B-E6E86E230711}" dt="2022-06-03T04:24:29.654" v="4593" actId="20577"/>
          <ac:spMkLst>
            <pc:docMk/>
            <pc:sldMk cId="2494024494" sldId="276"/>
            <ac:spMk id="37" creationId="{CA4DE680-319A-5C34-F8B9-269952BFA343}"/>
          </ac:spMkLst>
        </pc:spChg>
        <pc:spChg chg="add mod">
          <ac:chgData name="Song Seokil" userId="55e21934b449b532" providerId="LiveId" clId="{18FF1C94-001D-4003-BC3B-E6E86E230711}" dt="2022-06-03T04:15:00.732" v="3982" actId="1076"/>
          <ac:spMkLst>
            <pc:docMk/>
            <pc:sldMk cId="2494024494" sldId="276"/>
            <ac:spMk id="38" creationId="{3ED7492C-37E0-1939-F887-61267213173F}"/>
          </ac:spMkLst>
        </pc:spChg>
        <pc:spChg chg="add mod ord">
          <ac:chgData name="Song Seokil" userId="55e21934b449b532" providerId="LiveId" clId="{18FF1C94-001D-4003-BC3B-E6E86E230711}" dt="2022-06-03T04:14:56.189" v="3981" actId="1076"/>
          <ac:spMkLst>
            <pc:docMk/>
            <pc:sldMk cId="2494024494" sldId="276"/>
            <ac:spMk id="39" creationId="{37315EC7-1768-CD89-6B6F-435B44B5BD73}"/>
          </ac:spMkLst>
        </pc:spChg>
      </pc:sldChg>
      <pc:sldChg chg="modSp new mod">
        <pc:chgData name="Song Seokil" userId="55e21934b449b532" providerId="LiveId" clId="{18FF1C94-001D-4003-BC3B-E6E86E230711}" dt="2022-06-03T04:23:22.432" v="4565" actId="20577"/>
        <pc:sldMkLst>
          <pc:docMk/>
          <pc:sldMk cId="1464332151" sldId="277"/>
        </pc:sldMkLst>
        <pc:spChg chg="mod">
          <ac:chgData name="Song Seokil" userId="55e21934b449b532" providerId="LiveId" clId="{18FF1C94-001D-4003-BC3B-E6E86E230711}" dt="2022-06-03T04:20:27.926" v="4117" actId="20577"/>
          <ac:spMkLst>
            <pc:docMk/>
            <pc:sldMk cId="1464332151" sldId="277"/>
            <ac:spMk id="2" creationId="{8953325D-B04D-8F06-1495-33407CE5B790}"/>
          </ac:spMkLst>
        </pc:spChg>
        <pc:spChg chg="mod">
          <ac:chgData name="Song Seokil" userId="55e21934b449b532" providerId="LiveId" clId="{18FF1C94-001D-4003-BC3B-E6E86E230711}" dt="2022-06-03T04:23:22.432" v="4565" actId="20577"/>
          <ac:spMkLst>
            <pc:docMk/>
            <pc:sldMk cId="1464332151" sldId="277"/>
            <ac:spMk id="3" creationId="{9735CDDB-A596-2B20-7695-2A988973939D}"/>
          </ac:spMkLst>
        </pc:spChg>
      </pc:sldChg>
    </pc:docChg>
  </pc:docChgLst>
  <pc:docChgLst>
    <pc:chgData name="Song Seokil" userId="55e21934b449b532" providerId="LiveId" clId="{B7A894BB-50F5-4A4E-B9B1-8E3B5331DDC8}"/>
    <pc:docChg chg="undo redo custSel addSld delSld modSld sldOrd modMainMaster">
      <pc:chgData name="Song Seokil" userId="55e21934b449b532" providerId="LiveId" clId="{B7A894BB-50F5-4A4E-B9B1-8E3B5331DDC8}" dt="2022-03-24T05:37:33.236" v="4027"/>
      <pc:docMkLst>
        <pc:docMk/>
      </pc:docMkLst>
      <pc:sldChg chg="modSp mod">
        <pc:chgData name="Song Seokil" userId="55e21934b449b532" providerId="LiveId" clId="{B7A894BB-50F5-4A4E-B9B1-8E3B5331DDC8}" dt="2022-03-24T05:37:33.236" v="4027"/>
        <pc:sldMkLst>
          <pc:docMk/>
          <pc:sldMk cId="270456694" sldId="256"/>
        </pc:sldMkLst>
        <pc:spChg chg="mod">
          <ac:chgData name="Song Seokil" userId="55e21934b449b532" providerId="LiveId" clId="{B7A894BB-50F5-4A4E-B9B1-8E3B5331DDC8}" dt="2022-03-24T05:37:33.236" v="4027"/>
          <ac:spMkLst>
            <pc:docMk/>
            <pc:sldMk cId="270456694" sldId="256"/>
            <ac:spMk id="2" creationId="{0F045604-65DC-4B9E-B66B-29FE92886330}"/>
          </ac:spMkLst>
        </pc:spChg>
      </pc:sldChg>
      <pc:sldChg chg="modSp mod">
        <pc:chgData name="Song Seokil" userId="55e21934b449b532" providerId="LiveId" clId="{B7A894BB-50F5-4A4E-B9B1-8E3B5331DDC8}" dt="2022-03-11T05:25:37.851" v="3031"/>
        <pc:sldMkLst>
          <pc:docMk/>
          <pc:sldMk cId="236467780" sldId="257"/>
        </pc:sldMkLst>
        <pc:spChg chg="mod">
          <ac:chgData name="Song Seokil" userId="55e21934b449b532" providerId="LiveId" clId="{B7A894BB-50F5-4A4E-B9B1-8E3B5331DDC8}" dt="2022-03-11T05:25:37.851" v="3031"/>
          <ac:spMkLst>
            <pc:docMk/>
            <pc:sldMk cId="236467780" sldId="257"/>
            <ac:spMk id="3" creationId="{36FB0CD3-2B0E-494A-86F8-1D2EC1D9AE0B}"/>
          </ac:spMkLst>
        </pc:spChg>
      </pc:sldChg>
      <pc:sldChg chg="addSp delSp modSp mod">
        <pc:chgData name="Song Seokil" userId="55e21934b449b532" providerId="LiveId" clId="{B7A894BB-50F5-4A4E-B9B1-8E3B5331DDC8}" dt="2022-03-11T03:18:57.827" v="373" actId="404"/>
        <pc:sldMkLst>
          <pc:docMk/>
          <pc:sldMk cId="1247344593" sldId="258"/>
        </pc:sldMkLst>
        <pc:spChg chg="mod">
          <ac:chgData name="Song Seokil" userId="55e21934b449b532" providerId="LiveId" clId="{B7A894BB-50F5-4A4E-B9B1-8E3B5331DDC8}" dt="2022-03-11T03:14:00.477" v="347" actId="20577"/>
          <ac:spMkLst>
            <pc:docMk/>
            <pc:sldMk cId="1247344593" sldId="258"/>
            <ac:spMk id="2" creationId="{863EFD44-C0D8-488D-9953-7629D5CEADC0}"/>
          </ac:spMkLst>
        </pc:spChg>
        <pc:spChg chg="mod">
          <ac:chgData name="Song Seokil" userId="55e21934b449b532" providerId="LiveId" clId="{B7A894BB-50F5-4A4E-B9B1-8E3B5331DDC8}" dt="2022-03-11T03:08:36.788" v="268" actId="20577"/>
          <ac:spMkLst>
            <pc:docMk/>
            <pc:sldMk cId="1247344593" sldId="258"/>
            <ac:spMk id="3" creationId="{4AB6C417-6728-4F08-8AD5-8FB51EA27AC0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4" creationId="{EEE3ACBA-F547-4807-AF9E-94A0DCF700E7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5" creationId="{3BA634EF-625E-4993-9AE9-74726E6FDFD2}"/>
          </ac:spMkLst>
        </pc:spChg>
        <pc:spChg chg="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6" creationId="{C0419193-D523-49C6-B5C6-5E298C54278F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7" creationId="{26AD2CC5-9455-4B20-9874-D66D637408FA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8" creationId="{C916211A-7E66-4413-824D-F607DC2A8605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9" creationId="{4135FB93-F012-42D7-9336-1D014082D44B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0" creationId="{C38EE55C-7E1C-47F6-8AE9-C06B55B0BCBD}"/>
          </ac:spMkLst>
        </pc:spChg>
        <pc:spChg chg="add del mod">
          <ac:chgData name="Song Seokil" userId="55e21934b449b532" providerId="LiveId" clId="{B7A894BB-50F5-4A4E-B9B1-8E3B5331DDC8}" dt="2022-03-11T03:08:14.505" v="242"/>
          <ac:spMkLst>
            <pc:docMk/>
            <pc:sldMk cId="1247344593" sldId="258"/>
            <ac:spMk id="11" creationId="{CFFE13E5-E14F-4302-BC51-1F752D002C88}"/>
          </ac:spMkLst>
        </pc:spChg>
        <pc:spChg chg="add mod">
          <ac:chgData name="Song Seokil" userId="55e21934b449b532" providerId="LiveId" clId="{B7A894BB-50F5-4A4E-B9B1-8E3B5331DDC8}" dt="2022-03-11T03:17:53.119" v="356" actId="1076"/>
          <ac:spMkLst>
            <pc:docMk/>
            <pc:sldMk cId="1247344593" sldId="258"/>
            <ac:spMk id="13" creationId="{1B5FFEDB-1E61-4DF0-8859-D7D4556C7C11}"/>
          </ac:spMkLst>
        </pc:spChg>
        <pc:spChg chg="add mod">
          <ac:chgData name="Song Seokil" userId="55e21934b449b532" providerId="LiveId" clId="{B7A894BB-50F5-4A4E-B9B1-8E3B5331DDC8}" dt="2022-03-11T03:18:03.811" v="359" actId="1076"/>
          <ac:spMkLst>
            <pc:docMk/>
            <pc:sldMk cId="1247344593" sldId="258"/>
            <ac:spMk id="15" creationId="{39A63CB4-F2D1-4ED4-B5CA-07BA82AA26F3}"/>
          </ac:spMkLst>
        </pc:spChg>
        <pc:spChg chg="add mod">
          <ac:chgData name="Song Seokil" userId="55e21934b449b532" providerId="LiveId" clId="{B7A894BB-50F5-4A4E-B9B1-8E3B5331DDC8}" dt="2022-03-11T03:18:57.827" v="373" actId="404"/>
          <ac:spMkLst>
            <pc:docMk/>
            <pc:sldMk cId="1247344593" sldId="258"/>
            <ac:spMk id="18" creationId="{5FFF23DB-01DF-47D3-9675-D2953A982965}"/>
          </ac:spMkLst>
        </pc:spChg>
        <pc:picChg chg="add mod">
          <ac:chgData name="Song Seokil" userId="55e21934b449b532" providerId="LiveId" clId="{B7A894BB-50F5-4A4E-B9B1-8E3B5331DDC8}" dt="2022-03-11T03:17:53.119" v="356" actId="1076"/>
          <ac:picMkLst>
            <pc:docMk/>
            <pc:sldMk cId="1247344593" sldId="258"/>
            <ac:picMk id="12" creationId="{75427D46-E6E3-4AA9-8E1B-76DE4396D505}"/>
          </ac:picMkLst>
        </pc:picChg>
        <pc:picChg chg="add del mod">
          <ac:chgData name="Song Seokil" userId="55e21934b449b532" providerId="LiveId" clId="{B7A894BB-50F5-4A4E-B9B1-8E3B5331DDC8}" dt="2022-03-11T03:17:39.685" v="348" actId="478"/>
          <ac:picMkLst>
            <pc:docMk/>
            <pc:sldMk cId="1247344593" sldId="258"/>
            <ac:picMk id="14" creationId="{29F166DD-E074-4F18-A819-7C8E0026A994}"/>
          </ac:picMkLst>
        </pc:picChg>
        <pc:picChg chg="add mod">
          <ac:chgData name="Song Seokil" userId="55e21934b449b532" providerId="LiveId" clId="{B7A894BB-50F5-4A4E-B9B1-8E3B5331DDC8}" dt="2022-03-11T03:17:59.886" v="358" actId="14100"/>
          <ac:picMkLst>
            <pc:docMk/>
            <pc:sldMk cId="1247344593" sldId="258"/>
            <ac:picMk id="16" creationId="{D48B82BE-9DB3-4889-B81B-E799BA9C0316}"/>
          </ac:picMkLst>
        </pc:picChg>
        <pc:picChg chg="add mod">
          <ac:chgData name="Song Seokil" userId="55e21934b449b532" providerId="LiveId" clId="{B7A894BB-50F5-4A4E-B9B1-8E3B5331DDC8}" dt="2022-03-11T03:18:44.106" v="367" actId="14100"/>
          <ac:picMkLst>
            <pc:docMk/>
            <pc:sldMk cId="1247344593" sldId="258"/>
            <ac:picMk id="17" creationId="{750F5030-C888-4734-B43B-5CC5566FDB2A}"/>
          </ac:picMkLst>
        </pc:picChg>
      </pc:sldChg>
      <pc:sldChg chg="addSp delSp modSp new mod">
        <pc:chgData name="Song Seokil" userId="55e21934b449b532" providerId="LiveId" clId="{B7A894BB-50F5-4A4E-B9B1-8E3B5331DDC8}" dt="2022-03-11T03:25:53.313" v="529" actId="20577"/>
        <pc:sldMkLst>
          <pc:docMk/>
          <pc:sldMk cId="2369123153" sldId="259"/>
        </pc:sldMkLst>
        <pc:spChg chg="del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2" creationId="{EB604964-1C7F-47D7-B88C-7AA2166771B2}"/>
          </ac:spMkLst>
        </pc:spChg>
        <pc:spChg chg="mod">
          <ac:chgData name="Song Seokil" userId="55e21934b449b532" providerId="LiveId" clId="{B7A894BB-50F5-4A4E-B9B1-8E3B5331DDC8}" dt="2022-03-11T03:25:53.313" v="529" actId="20577"/>
          <ac:spMkLst>
            <pc:docMk/>
            <pc:sldMk cId="2369123153" sldId="259"/>
            <ac:spMk id="3" creationId="{EA7B9FB4-2A29-489D-B7D7-DA3EA75C666D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4" creationId="{0B817273-0F09-48A2-8CAD-4678C5295E50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5" creationId="{01D9FC58-3636-4C8E-A0F7-177E9A3DBA52}"/>
          </ac:spMkLst>
        </pc:spChg>
        <pc:spChg chg="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6" creationId="{4FAA7E2E-1577-4E67-9DCC-7450EA22246A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7" creationId="{589888AC-1C4B-4D9C-8775-9F48DB0AADA2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8" creationId="{CC438FBA-7761-4B12-A25F-39558330EA19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9" creationId="{59BD866A-300C-413D-B286-71E9D19E9754}"/>
          </ac:spMkLst>
        </pc:spChg>
        <pc:spChg chg="add del mod">
          <ac:chgData name="Song Seokil" userId="55e21934b449b532" providerId="LiveId" clId="{B7A894BB-50F5-4A4E-B9B1-8E3B5331DDC8}" dt="2022-03-11T03:20:08.833" v="379"/>
          <ac:spMkLst>
            <pc:docMk/>
            <pc:sldMk cId="2369123153" sldId="259"/>
            <ac:spMk id="10" creationId="{D4BCA39C-43A0-4CCF-8883-D9021067CC6A}"/>
          </ac:spMkLst>
        </pc:spChg>
        <pc:spChg chg="add mod">
          <ac:chgData name="Song Seokil" userId="55e21934b449b532" providerId="LiveId" clId="{B7A894BB-50F5-4A4E-B9B1-8E3B5331DDC8}" dt="2022-03-11T03:21:11.578" v="416" actId="27636"/>
          <ac:spMkLst>
            <pc:docMk/>
            <pc:sldMk cId="2369123153" sldId="259"/>
            <ac:spMk id="11" creationId="{1B23C834-7CD8-4D44-A57D-003E96D87A79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3:33:13.069" v="560" actId="27636"/>
        <pc:sldMkLst>
          <pc:docMk/>
          <pc:sldMk cId="1764675791" sldId="260"/>
        </pc:sldMkLst>
        <pc:spChg chg="del 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2" creationId="{9FFF96CD-0216-4A15-873E-DBDB870393A4}"/>
          </ac:spMkLst>
        </pc:spChg>
        <pc:spChg chg="del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3" creationId="{A12B5CCF-0CDC-49F7-9B6A-4AE2D8C9584E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4" creationId="{DBA0C6D1-FB6A-4AAF-9901-B96CAD20BD7A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5" creationId="{908C6623-8F9B-4A48-AC1E-16884633AD7C}"/>
          </ac:spMkLst>
        </pc:spChg>
        <pc:spChg chg="mod ord">
          <ac:chgData name="Song Seokil" userId="55e21934b449b532" providerId="LiveId" clId="{B7A894BB-50F5-4A4E-B9B1-8E3B5331DDC8}" dt="2022-03-11T03:28:07.942" v="531" actId="700"/>
          <ac:spMkLst>
            <pc:docMk/>
            <pc:sldMk cId="1764675791" sldId="260"/>
            <ac:spMk id="6" creationId="{006EB7CE-06A9-4E33-B44A-0C474B1662FF}"/>
          </ac:spMkLst>
        </pc:spChg>
        <pc:spChg chg="add mod ord">
          <ac:chgData name="Song Seokil" userId="55e21934b449b532" providerId="LiveId" clId="{B7A894BB-50F5-4A4E-B9B1-8E3B5331DDC8}" dt="2022-03-11T03:33:13.069" v="560" actId="27636"/>
          <ac:spMkLst>
            <pc:docMk/>
            <pc:sldMk cId="1764675791" sldId="260"/>
            <ac:spMk id="7" creationId="{850361A3-7DBA-4D9B-964E-9807B7DB4107}"/>
          </ac:spMkLst>
        </pc:sp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8" creationId="{D2916180-5757-47ED-B8A8-D71F8623326E}"/>
          </ac:picMkLst>
        </pc:picChg>
        <pc:picChg chg="add mod modCrop">
          <ac:chgData name="Song Seokil" userId="55e21934b449b532" providerId="LiveId" clId="{B7A894BB-50F5-4A4E-B9B1-8E3B5331DDC8}" dt="2022-03-11T03:32:39.755" v="558" actId="1076"/>
          <ac:picMkLst>
            <pc:docMk/>
            <pc:sldMk cId="1764675791" sldId="260"/>
            <ac:picMk id="9" creationId="{8D8DD1F5-4654-4420-8ED4-F6B3EC5EDF31}"/>
          </ac:picMkLst>
        </pc:picChg>
        <pc:cxnChg chg="add mod">
          <ac:chgData name="Song Seokil" userId="55e21934b449b532" providerId="LiveId" clId="{B7A894BB-50F5-4A4E-B9B1-8E3B5331DDC8}" dt="2022-03-11T03:32:39.755" v="558" actId="1076"/>
          <ac:cxnSpMkLst>
            <pc:docMk/>
            <pc:sldMk cId="1764675791" sldId="260"/>
            <ac:cxnSpMk id="11" creationId="{D73D0D73-4C87-4E68-8C47-8B473F4D7739}"/>
          </ac:cxnSpMkLst>
        </pc:cxnChg>
      </pc:sldChg>
      <pc:sldChg chg="addSp delSp modSp new mod">
        <pc:chgData name="Song Seokil" userId="55e21934b449b532" providerId="LiveId" clId="{B7A894BB-50F5-4A4E-B9B1-8E3B5331DDC8}" dt="2022-03-11T04:39:51.709" v="1532" actId="1076"/>
        <pc:sldMkLst>
          <pc:docMk/>
          <pc:sldMk cId="3642437433" sldId="261"/>
        </pc:sldMkLst>
        <pc:spChg chg="mod">
          <ac:chgData name="Song Seokil" userId="55e21934b449b532" providerId="LiveId" clId="{B7A894BB-50F5-4A4E-B9B1-8E3B5331DDC8}" dt="2022-03-11T03:43:18.056" v="644" actId="27636"/>
          <ac:spMkLst>
            <pc:docMk/>
            <pc:sldMk cId="3642437433" sldId="261"/>
            <ac:spMk id="2" creationId="{1549E1FE-F50A-43F2-9437-26D18595F25A}"/>
          </ac:spMkLst>
        </pc:spChg>
        <pc:spChg chg="add del mod">
          <ac:chgData name="Song Seokil" userId="55e21934b449b532" providerId="LiveId" clId="{B7A894BB-50F5-4A4E-B9B1-8E3B5331DDC8}" dt="2022-03-11T04:39:42.938" v="1527" actId="478"/>
          <ac:spMkLst>
            <pc:docMk/>
            <pc:sldMk cId="3642437433" sldId="261"/>
            <ac:spMk id="8" creationId="{11E453AF-CC7D-46F5-B732-B16818A848C8}"/>
          </ac:spMkLst>
        </pc:spChg>
        <pc:spChg chg="add mod">
          <ac:chgData name="Song Seokil" userId="55e21934b449b532" providerId="LiveId" clId="{B7A894BB-50F5-4A4E-B9B1-8E3B5331DDC8}" dt="2022-03-11T04:08:26.477" v="661" actId="404"/>
          <ac:spMkLst>
            <pc:docMk/>
            <pc:sldMk cId="3642437433" sldId="261"/>
            <ac:spMk id="11" creationId="{95560FFD-96A5-4D11-985A-32CFDED26A01}"/>
          </ac:spMkLst>
        </pc:spChg>
        <pc:spChg chg="add mod">
          <ac:chgData name="Song Seokil" userId="55e21934b449b532" providerId="LiveId" clId="{B7A894BB-50F5-4A4E-B9B1-8E3B5331DDC8}" dt="2022-03-11T03:38:11.297" v="639" actId="1076"/>
          <ac:spMkLst>
            <pc:docMk/>
            <pc:sldMk cId="3642437433" sldId="261"/>
            <ac:spMk id="12" creationId="{1B6E61A8-4FCF-4645-9E03-74997EF82FD1}"/>
          </ac:spMkLst>
        </pc:spChg>
        <pc:spChg chg="add mod">
          <ac:chgData name="Song Seokil" userId="55e21934b449b532" providerId="LiveId" clId="{B7A894BB-50F5-4A4E-B9B1-8E3B5331DDC8}" dt="2022-03-11T04:39:34.177" v="1521" actId="1076"/>
          <ac:spMkLst>
            <pc:docMk/>
            <pc:sldMk cId="3642437433" sldId="261"/>
            <ac:spMk id="15" creationId="{015A9BF4-704D-4955-B5A3-5A1D7A8C4978}"/>
          </ac:spMkLst>
        </pc:spChg>
        <pc:spChg chg="add mod">
          <ac:chgData name="Song Seokil" userId="55e21934b449b532" providerId="LiveId" clId="{B7A894BB-50F5-4A4E-B9B1-8E3B5331DDC8}" dt="2022-03-11T04:39:51.709" v="1532" actId="1076"/>
          <ac:spMkLst>
            <pc:docMk/>
            <pc:sldMk cId="3642437433" sldId="261"/>
            <ac:spMk id="16" creationId="{7CBA216A-192B-4EF9-8331-8C2E2BFC3839}"/>
          </ac:spMkLst>
        </pc:spChg>
        <pc:picChg chg="add mod modCrop">
          <ac:chgData name="Song Seokil" userId="55e21934b449b532" providerId="LiveId" clId="{B7A894BB-50F5-4A4E-B9B1-8E3B5331DDC8}" dt="2022-03-11T03:35:48.087" v="567" actId="1076"/>
          <ac:picMkLst>
            <pc:docMk/>
            <pc:sldMk cId="3642437433" sldId="261"/>
            <ac:picMk id="6" creationId="{CF8CC6D8-13E3-490B-9A8D-A0A33C298CAF}"/>
          </ac:picMkLst>
        </pc:picChg>
        <pc:picChg chg="add mod modCrop">
          <ac:chgData name="Song Seokil" userId="55e21934b449b532" providerId="LiveId" clId="{B7A894BB-50F5-4A4E-B9B1-8E3B5331DDC8}" dt="2022-03-11T03:37:07.899" v="589" actId="1076"/>
          <ac:picMkLst>
            <pc:docMk/>
            <pc:sldMk cId="3642437433" sldId="261"/>
            <ac:picMk id="7" creationId="{F400FDDF-F11C-4559-B1E6-5A1FEE697718}"/>
          </ac:picMkLst>
        </pc:picChg>
        <pc:cxnChg chg="add mod">
          <ac:chgData name="Song Seokil" userId="55e21934b449b532" providerId="LiveId" clId="{B7A894BB-50F5-4A4E-B9B1-8E3B5331DDC8}" dt="2022-03-11T03:37:24.817" v="592" actId="1582"/>
          <ac:cxnSpMkLst>
            <pc:docMk/>
            <pc:sldMk cId="3642437433" sldId="261"/>
            <ac:cxnSpMk id="10" creationId="{C3D53BEC-0316-4C8E-9C6D-59D1BD6133EA}"/>
          </ac:cxnSpMkLst>
        </pc:cxnChg>
        <pc:cxnChg chg="add mod">
          <ac:chgData name="Song Seokil" userId="55e21934b449b532" providerId="LiveId" clId="{B7A894BB-50F5-4A4E-B9B1-8E3B5331DDC8}" dt="2022-03-11T03:38:30.805" v="642" actId="1582"/>
          <ac:cxnSpMkLst>
            <pc:docMk/>
            <pc:sldMk cId="3642437433" sldId="261"/>
            <ac:cxnSpMk id="14" creationId="{9173E7F4-2E8B-4CBA-B050-5FBDD39E0037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66960825" sldId="262"/>
        </pc:sldMkLst>
        <pc:spChg chg="mod ord">
          <ac:chgData name="Song Seokil" userId="55e21934b449b532" providerId="LiveId" clId="{B7A894BB-50F5-4A4E-B9B1-8E3B5331DDC8}" dt="2022-03-11T04:16:09.954" v="704" actId="27636"/>
          <ac:spMkLst>
            <pc:docMk/>
            <pc:sldMk cId="966960825" sldId="262"/>
            <ac:spMk id="2" creationId="{21B1E7DC-837D-4893-903F-267CD95EDA8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3" creationId="{F82D6E40-8FE5-4D58-9F99-01F0280A7FBD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4" creationId="{246C9C81-4633-46D3-98C2-2A475252AC51}"/>
          </ac:spMkLst>
        </pc:spChg>
        <pc:spChg chg="mod or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5" creationId="{75E91C32-488A-4F4A-8125-488FA123C2BA}"/>
          </ac:spMkLst>
        </pc:spChg>
        <pc:spChg chg="add mod ord">
          <ac:chgData name="Song Seokil" userId="55e21934b449b532" providerId="LiveId" clId="{B7A894BB-50F5-4A4E-B9B1-8E3B5331DDC8}" dt="2022-03-11T04:28:06.881" v="1216" actId="20577"/>
          <ac:spMkLst>
            <pc:docMk/>
            <pc:sldMk cId="966960825" sldId="262"/>
            <ac:spMk id="6" creationId="{3412CC95-532B-496A-9246-D49585C01DA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7" creationId="{61EDFF99-A379-427C-92F3-4854D15A4FCE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8" creationId="{C6BEB4DD-10E9-42A7-B090-059E20A10DF9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9" creationId="{476BBA1B-9FD3-4B13-9560-41E4AE573DB6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0" creationId="{4FCF2E4F-6B9C-45B1-A367-51BAB755B17F}"/>
          </ac:spMkLst>
        </pc:spChg>
        <pc:spChg chg="add del mod">
          <ac:chgData name="Song Seokil" userId="55e21934b449b532" providerId="LiveId" clId="{B7A894BB-50F5-4A4E-B9B1-8E3B5331DDC8}" dt="2022-03-11T04:16:09.928" v="703"/>
          <ac:spMkLst>
            <pc:docMk/>
            <pc:sldMk cId="966960825" sldId="262"/>
            <ac:spMk id="11" creationId="{391320A7-A813-48D9-AB39-25E89352C729}"/>
          </ac:spMkLst>
        </pc:spChg>
      </pc:sldChg>
      <pc:sldChg chg="addSp delSp modSp new mod ord">
        <pc:chgData name="Song Seokil" userId="55e21934b449b532" providerId="LiveId" clId="{B7A894BB-50F5-4A4E-B9B1-8E3B5331DDC8}" dt="2022-03-11T05:26:04.178" v="3033"/>
        <pc:sldMkLst>
          <pc:docMk/>
          <pc:sldMk cId="336405519" sldId="263"/>
        </pc:sldMkLst>
        <pc:spChg chg="mod">
          <ac:chgData name="Song Seokil" userId="55e21934b449b532" providerId="LiveId" clId="{B7A894BB-50F5-4A4E-B9B1-8E3B5331DDC8}" dt="2022-03-11T04:13:52.375" v="696" actId="27636"/>
          <ac:spMkLst>
            <pc:docMk/>
            <pc:sldMk cId="336405519" sldId="263"/>
            <ac:spMk id="2" creationId="{A58200CC-021C-4210-92BF-5ABCC0A1BE13}"/>
          </ac:spMkLst>
        </pc:spChg>
        <pc:spChg chg="add mod">
          <ac:chgData name="Song Seokil" userId="55e21934b449b532" providerId="LiveId" clId="{B7A894BB-50F5-4A4E-B9B1-8E3B5331DDC8}" dt="2022-03-11T04:34:50.204" v="1413" actId="947"/>
          <ac:spMkLst>
            <pc:docMk/>
            <pc:sldMk cId="336405519" sldId="263"/>
            <ac:spMk id="7" creationId="{6DE9AFA0-FB2E-43A3-B111-85C579C23EE6}"/>
          </ac:spMkLst>
        </pc:spChg>
        <pc:spChg chg="add mod">
          <ac:chgData name="Song Seokil" userId="55e21934b449b532" providerId="LiveId" clId="{B7A894BB-50F5-4A4E-B9B1-8E3B5331DDC8}" dt="2022-03-11T04:12:32.370" v="686" actId="1076"/>
          <ac:spMkLst>
            <pc:docMk/>
            <pc:sldMk cId="336405519" sldId="263"/>
            <ac:spMk id="8" creationId="{CEDD184A-EB13-486F-91F2-FAFF22C2BD8B}"/>
          </ac:spMkLst>
        </pc:spChg>
        <pc:spChg chg="add del mod">
          <ac:chgData name="Song Seokil" userId="55e21934b449b532" providerId="LiveId" clId="{B7A894BB-50F5-4A4E-B9B1-8E3B5331DDC8}" dt="2022-03-11T04:39:26.859" v="1519" actId="21"/>
          <ac:spMkLst>
            <pc:docMk/>
            <pc:sldMk cId="336405519" sldId="263"/>
            <ac:spMk id="19" creationId="{16AE95A3-1297-4618-BA43-94B2D65C829D}"/>
          </ac:spMkLst>
        </pc:spChg>
        <pc:spChg chg="add mod">
          <ac:chgData name="Song Seokil" userId="55e21934b449b532" providerId="LiveId" clId="{B7A894BB-50F5-4A4E-B9B1-8E3B5331DDC8}" dt="2022-03-11T04:41:12.250" v="1567" actId="1076"/>
          <ac:spMkLst>
            <pc:docMk/>
            <pc:sldMk cId="336405519" sldId="263"/>
            <ac:spMk id="22" creationId="{44DF2F44-D8E9-4B69-A4A4-89E6BB3384F6}"/>
          </ac:spMkLst>
        </pc:spChg>
        <pc:picChg chg="add mod">
          <ac:chgData name="Song Seokil" userId="55e21934b449b532" providerId="LiveId" clId="{B7A894BB-50F5-4A4E-B9B1-8E3B5331DDC8}" dt="2022-03-11T04:12:32.370" v="686" actId="1076"/>
          <ac:picMkLst>
            <pc:docMk/>
            <pc:sldMk cId="336405519" sldId="263"/>
            <ac:picMk id="6" creationId="{06E34FD8-B1CF-4553-8061-615A0B68C7CE}"/>
          </ac:picMkLst>
        </pc:picChg>
        <pc:picChg chg="add mod">
          <ac:chgData name="Song Seokil" userId="55e21934b449b532" providerId="LiveId" clId="{B7A894BB-50F5-4A4E-B9B1-8E3B5331DDC8}" dt="2022-03-11T04:41:43.730" v="1568"/>
          <ac:picMkLst>
            <pc:docMk/>
            <pc:sldMk cId="336405519" sldId="263"/>
            <ac:picMk id="20" creationId="{860259BB-DDDD-4695-AA2A-5B2A7703EBF1}"/>
          </ac:picMkLst>
        </pc:pic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9" creationId="{3CC36DF4-F605-4A35-96B9-C3DDD0F854A1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2" creationId="{04927208-2681-4826-8F5F-8A1CAC38BEEF}"/>
          </ac:cxnSpMkLst>
        </pc:cxnChg>
        <pc:cxnChg chg="add mod">
          <ac:chgData name="Song Seokil" userId="55e21934b449b532" providerId="LiveId" clId="{B7A894BB-50F5-4A4E-B9B1-8E3B5331DDC8}" dt="2022-03-11T04:12:32.370" v="686" actId="1076"/>
          <ac:cxnSpMkLst>
            <pc:docMk/>
            <pc:sldMk cId="336405519" sldId="263"/>
            <ac:cxnSpMk id="13" creationId="{205479BF-0760-4D6E-A689-080FE39DD57F}"/>
          </ac:cxnSpMkLst>
        </pc:cxn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974125703" sldId="264"/>
        </pc:sldMkLst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2" creationId="{AA8BF405-D50C-4648-BC65-437608F55997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3" creationId="{20345A29-7A31-4DD0-BD56-E5B4B3B0D4E1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4" creationId="{0DDB9217-631C-4A86-8DFE-18E528F4B682}"/>
          </ac:spMkLst>
        </pc:spChg>
        <pc:spChg chg="mod ord">
          <ac:chgData name="Song Seokil" userId="55e21934b449b532" providerId="LiveId" clId="{B7A894BB-50F5-4A4E-B9B1-8E3B5331DDC8}" dt="2022-03-11T04:28:47.949" v="1217" actId="700"/>
          <ac:spMkLst>
            <pc:docMk/>
            <pc:sldMk cId="974125703" sldId="264"/>
            <ac:spMk id="5" creationId="{D5C8E72B-E721-432C-A8FB-3B55A1FE1C10}"/>
          </ac:spMkLst>
        </pc:spChg>
        <pc:spChg chg="add mod ord">
          <ac:chgData name="Song Seokil" userId="55e21934b449b532" providerId="LiveId" clId="{B7A894BB-50F5-4A4E-B9B1-8E3B5331DDC8}" dt="2022-03-11T04:29:24.602" v="1309"/>
          <ac:spMkLst>
            <pc:docMk/>
            <pc:sldMk cId="974125703" sldId="264"/>
            <ac:spMk id="7" creationId="{A1838549-9CD1-46F6-8EDF-38A3E3FF44C5}"/>
          </ac:spMkLst>
        </pc:spChg>
        <pc:picChg chg="add mod">
          <ac:chgData name="Song Seokil" userId="55e21934b449b532" providerId="LiveId" clId="{B7A894BB-50F5-4A4E-B9B1-8E3B5331DDC8}" dt="2022-03-11T04:29:36.348" v="1313" actId="1076"/>
          <ac:picMkLst>
            <pc:docMk/>
            <pc:sldMk cId="974125703" sldId="264"/>
            <ac:picMk id="6" creationId="{5CC4825F-D09F-4174-AC24-B974CB65BAB7}"/>
          </ac:picMkLst>
        </pc:picChg>
      </pc:sldChg>
      <pc:sldChg chg="add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331871327" sldId="265"/>
        </pc:sldMkLst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2" creationId="{0C660074-033D-487F-947A-828CF15B8445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3" creationId="{D2CAA86B-7D47-4A1C-8A2C-028A4558EC83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4" creationId="{FCEF334B-6809-4F25-82A2-DD6208CF6161}"/>
          </ac:spMkLst>
        </pc:spChg>
        <pc:spChg chg="mod ord">
          <ac:chgData name="Song Seokil" userId="55e21934b449b532" providerId="LiveId" clId="{B7A894BB-50F5-4A4E-B9B1-8E3B5331DDC8}" dt="2022-03-11T04:30:04.060" v="1314" actId="700"/>
          <ac:spMkLst>
            <pc:docMk/>
            <pc:sldMk cId="3331871327" sldId="265"/>
            <ac:spMk id="5" creationId="{1E2134C7-72F0-42A6-9CAC-D1B9472EF798}"/>
          </ac:spMkLst>
        </pc:spChg>
        <pc:spChg chg="add mod ord">
          <ac:chgData name="Song Seokil" userId="55e21934b449b532" providerId="LiveId" clId="{B7A894BB-50F5-4A4E-B9B1-8E3B5331DDC8}" dt="2022-03-11T04:31:42.855" v="1406" actId="20577"/>
          <ac:spMkLst>
            <pc:docMk/>
            <pc:sldMk cId="3331871327" sldId="265"/>
            <ac:spMk id="7" creationId="{02A9E06E-4AB2-4D8C-9C90-D6ECEE540157}"/>
          </ac:spMkLst>
        </pc:spChg>
        <pc:picChg chg="add mod">
          <ac:chgData name="Song Seokil" userId="55e21934b449b532" providerId="LiveId" clId="{B7A894BB-50F5-4A4E-B9B1-8E3B5331DDC8}" dt="2022-03-11T04:13:38.096" v="693" actId="1076"/>
          <ac:picMkLst>
            <pc:docMk/>
            <pc:sldMk cId="3331871327" sldId="265"/>
            <ac:picMk id="6" creationId="{9AB78093-0F8F-4B23-A103-FA6F59A58905}"/>
          </ac:picMkLst>
        </pc:picChg>
      </pc:sldChg>
      <pc:sldChg chg="addSp delSp modSp new mod ord modClrScheme chgLayout">
        <pc:chgData name="Song Seokil" userId="55e21934b449b532" providerId="LiveId" clId="{B7A894BB-50F5-4A4E-B9B1-8E3B5331DDC8}" dt="2022-03-11T05:26:04.178" v="3033"/>
        <pc:sldMkLst>
          <pc:docMk/>
          <pc:sldMk cId="3213786405" sldId="266"/>
        </pc:sldMkLst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2" creationId="{B4C70A93-8B9B-4986-8706-C00F2E01DD89}"/>
          </ac:spMkLst>
        </pc:spChg>
        <pc:spChg chg="del">
          <ac:chgData name="Song Seokil" userId="55e21934b449b532" providerId="LiveId" clId="{B7A894BB-50F5-4A4E-B9B1-8E3B5331DDC8}" dt="2022-03-11T04:33:57.766" v="1408"/>
          <ac:spMkLst>
            <pc:docMk/>
            <pc:sldMk cId="3213786405" sldId="266"/>
            <ac:spMk id="3" creationId="{9EE62FA4-3D3E-4C0B-9C14-488A2012B9A7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4" creationId="{F9CC5EEF-4739-4AE1-9091-461A527AC78A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5" creationId="{96E9A4A5-E561-4790-A44B-E6E23694FA2F}"/>
          </ac:spMkLst>
        </pc:spChg>
        <pc:spChg chg="mod or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6" creationId="{C75169E2-4C44-448F-B03D-8686DDFFA69A}"/>
          </ac:spMkLst>
        </pc:spChg>
        <pc:spChg chg="add del mod">
          <ac:chgData name="Song Seokil" userId="55e21934b449b532" providerId="LiveId" clId="{B7A894BB-50F5-4A4E-B9B1-8E3B5331DDC8}" dt="2022-03-11T04:35:10.833" v="1416" actId="700"/>
          <ac:spMkLst>
            <pc:docMk/>
            <pc:sldMk cId="3213786405" sldId="266"/>
            <ac:spMk id="9" creationId="{2670E124-2118-4A4D-B495-BED1A8F3BBED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1" creationId="{62CBD0ED-B14C-44CE-B71D-5AED8BF5E4C4}"/>
          </ac:spMkLst>
        </pc:spChg>
        <pc:spChg chg="add mod">
          <ac:chgData name="Song Seokil" userId="55e21934b449b532" providerId="LiveId" clId="{B7A894BB-50F5-4A4E-B9B1-8E3B5331DDC8}" dt="2022-03-11T04:35:20.399" v="1417" actId="1076"/>
          <ac:spMkLst>
            <pc:docMk/>
            <pc:sldMk cId="3213786405" sldId="266"/>
            <ac:spMk id="12" creationId="{1AFDC0B5-AB56-4697-A4A4-6E36B616AD88}"/>
          </ac:spMkLst>
        </pc:spChg>
        <pc:spChg chg="add mod">
          <ac:chgData name="Song Seokil" userId="55e21934b449b532" providerId="LiveId" clId="{B7A894BB-50F5-4A4E-B9B1-8E3B5331DDC8}" dt="2022-03-11T04:38:07.159" v="1450" actId="403"/>
          <ac:spMkLst>
            <pc:docMk/>
            <pc:sldMk cId="3213786405" sldId="266"/>
            <ac:spMk id="26" creationId="{FC27E419-F93A-45FE-9C81-BD382318E0A6}"/>
          </ac:spMkLst>
        </pc:spChg>
        <pc:spChg chg="add mod">
          <ac:chgData name="Song Seokil" userId="55e21934b449b532" providerId="LiveId" clId="{B7A894BB-50F5-4A4E-B9B1-8E3B5331DDC8}" dt="2022-03-11T04:39:18.665" v="1516" actId="113"/>
          <ac:spMkLst>
            <pc:docMk/>
            <pc:sldMk cId="3213786405" sldId="266"/>
            <ac:spMk id="33" creationId="{2210BA71-28A4-4755-9569-39496270E363}"/>
          </ac:spMkLst>
        </pc:spChg>
        <pc:spChg chg="add mod">
          <ac:chgData name="Song Seokil" userId="55e21934b449b532" providerId="LiveId" clId="{B7A894BB-50F5-4A4E-B9B1-8E3B5331DDC8}" dt="2022-03-11T04:43:48.075" v="1611" actId="207"/>
          <ac:spMkLst>
            <pc:docMk/>
            <pc:sldMk cId="3213786405" sldId="266"/>
            <ac:spMk id="34" creationId="{B59EBD14-1E65-4292-8A74-CD387510E3C5}"/>
          </ac:spMkLst>
        </pc:spChg>
        <pc:spChg chg="add mod">
          <ac:chgData name="Song Seokil" userId="55e21934b449b532" providerId="LiveId" clId="{B7A894BB-50F5-4A4E-B9B1-8E3B5331DDC8}" dt="2022-03-11T04:43:31.075" v="1607" actId="207"/>
          <ac:spMkLst>
            <pc:docMk/>
            <pc:sldMk cId="3213786405" sldId="266"/>
            <ac:spMk id="35" creationId="{7A32B015-E7CC-4111-BB27-ACE362EFC512}"/>
          </ac:spMkLst>
        </pc:spChg>
        <pc:spChg chg="add mod">
          <ac:chgData name="Song Seokil" userId="55e21934b449b532" providerId="LiveId" clId="{B7A894BB-50F5-4A4E-B9B1-8E3B5331DDC8}" dt="2022-03-11T04:44:41.575" v="1641" actId="1076"/>
          <ac:spMkLst>
            <pc:docMk/>
            <pc:sldMk cId="3213786405" sldId="266"/>
            <ac:spMk id="36" creationId="{A7D4AC74-130E-4444-AD4A-8CF7ECB8EF03}"/>
          </ac:spMkLst>
        </pc:spChg>
        <pc:spChg chg="add del mod">
          <ac:chgData name="Song Seokil" userId="55e21934b449b532" providerId="LiveId" clId="{B7A894BB-50F5-4A4E-B9B1-8E3B5331DDC8}" dt="2022-03-11T04:46:33.531" v="1675" actId="478"/>
          <ac:spMkLst>
            <pc:docMk/>
            <pc:sldMk cId="3213786405" sldId="266"/>
            <ac:spMk id="41" creationId="{B55F3AD9-CBE4-4F69-B2B9-B9314EB5C4EA}"/>
          </ac:spMkLst>
        </pc:spChg>
        <pc:picChg chg="add del mod">
          <ac:chgData name="Song Seokil" userId="55e21934b449b532" providerId="LiveId" clId="{B7A894BB-50F5-4A4E-B9B1-8E3B5331DDC8}" dt="2022-03-11T04:35:04.486" v="1414" actId="478"/>
          <ac:picMkLst>
            <pc:docMk/>
            <pc:sldMk cId="3213786405" sldId="266"/>
            <ac:picMk id="7" creationId="{4D0587FA-A8DF-4CC1-9AE0-62EF13975581}"/>
          </ac:picMkLst>
        </pc:picChg>
        <pc:picChg chg="add mod modCrop">
          <ac:chgData name="Song Seokil" userId="55e21934b449b532" providerId="LiveId" clId="{B7A894BB-50F5-4A4E-B9B1-8E3B5331DDC8}" dt="2022-03-11T04:36:14.917" v="1420" actId="732"/>
          <ac:picMkLst>
            <pc:docMk/>
            <pc:sldMk cId="3213786405" sldId="266"/>
            <ac:picMk id="10" creationId="{BB9C0665-A958-46B8-98A3-680799683D6F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7" creationId="{A938966D-CDAB-4289-BB2B-96B1AA6D3468}"/>
          </ac:picMkLst>
        </pc:picChg>
        <pc:picChg chg="add mod modCrop">
          <ac:chgData name="Song Seokil" userId="55e21934b449b532" providerId="LiveId" clId="{B7A894BB-50F5-4A4E-B9B1-8E3B5331DDC8}" dt="2022-03-11T04:37:06.629" v="1434" actId="1076"/>
          <ac:picMkLst>
            <pc:docMk/>
            <pc:sldMk cId="3213786405" sldId="266"/>
            <ac:picMk id="18" creationId="{30E251E4-BA98-4E2E-A230-C6623AF3BF74}"/>
          </ac:picMkLst>
        </pc:picChg>
        <pc:picChg chg="add mod">
          <ac:chgData name="Song Seokil" userId="55e21934b449b532" providerId="LiveId" clId="{B7A894BB-50F5-4A4E-B9B1-8E3B5331DDC8}" dt="2022-03-11T04:38:24.796" v="1455" actId="1076"/>
          <ac:picMkLst>
            <pc:docMk/>
            <pc:sldMk cId="3213786405" sldId="266"/>
            <ac:picMk id="25" creationId="{1F6AB555-F092-45C2-A9DB-57A48D794F43}"/>
          </ac:picMkLst>
        </pc:picChg>
        <pc:picChg chg="add mod">
          <ac:chgData name="Song Seokil" userId="55e21934b449b532" providerId="LiveId" clId="{B7A894BB-50F5-4A4E-B9B1-8E3B5331DDC8}" dt="2022-03-11T04:46:31.271" v="1674" actId="1076"/>
          <ac:picMkLst>
            <pc:docMk/>
            <pc:sldMk cId="3213786405" sldId="266"/>
            <ac:picMk id="42" creationId="{5ADC768A-8ACE-4217-AA3D-C0F2AAEE7D3C}"/>
          </ac:picMkLst>
        </pc:pic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3" creationId="{42FADB9B-1D38-44B1-A3FC-AD05B133F063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4" creationId="{403CAD84-983E-4C88-8F10-A8F5BDE872DE}"/>
          </ac:cxnSpMkLst>
        </pc:cxnChg>
        <pc:cxnChg chg="add mod">
          <ac:chgData name="Song Seokil" userId="55e21934b449b532" providerId="LiveId" clId="{B7A894BB-50F5-4A4E-B9B1-8E3B5331DDC8}" dt="2022-03-11T04:35:20.399" v="1417" actId="1076"/>
          <ac:cxnSpMkLst>
            <pc:docMk/>
            <pc:sldMk cId="3213786405" sldId="266"/>
            <ac:cxnSpMk id="15" creationId="{F23CAD32-44AE-4E04-8981-F993C1A37ED7}"/>
          </ac:cxnSpMkLst>
        </pc:cxnChg>
        <pc:cxnChg chg="add mod">
          <ac:chgData name="Song Seokil" userId="55e21934b449b532" providerId="LiveId" clId="{B7A894BB-50F5-4A4E-B9B1-8E3B5331DDC8}" dt="2022-03-11T04:37:26.725" v="1437" actId="14100"/>
          <ac:cxnSpMkLst>
            <pc:docMk/>
            <pc:sldMk cId="3213786405" sldId="266"/>
            <ac:cxnSpMk id="19" creationId="{4250967B-5101-4802-92B6-63A5047218A4}"/>
          </ac:cxnSpMkLst>
        </pc:cxnChg>
        <pc:cxnChg chg="add mod">
          <ac:chgData name="Song Seokil" userId="55e21934b449b532" providerId="LiveId" clId="{B7A894BB-50F5-4A4E-B9B1-8E3B5331DDC8}" dt="2022-03-11T04:37:33.554" v="1440" actId="14100"/>
          <ac:cxnSpMkLst>
            <pc:docMk/>
            <pc:sldMk cId="3213786405" sldId="266"/>
            <ac:cxnSpMk id="22" creationId="{D53DFE1D-BA41-4321-B5DA-5CF3BBC68BC8}"/>
          </ac:cxnSpMkLst>
        </pc:cxnChg>
        <pc:cxnChg chg="add mod">
          <ac:chgData name="Song Seokil" userId="55e21934b449b532" providerId="LiveId" clId="{B7A894BB-50F5-4A4E-B9B1-8E3B5331DDC8}" dt="2022-03-11T04:38:29.080" v="1456" actId="14100"/>
          <ac:cxnSpMkLst>
            <pc:docMk/>
            <pc:sldMk cId="3213786405" sldId="266"/>
            <ac:cxnSpMk id="27" creationId="{99D8D0F2-4690-47C9-9CEE-92BE3A18B17B}"/>
          </ac:cxnSpMkLst>
        </pc:cxnChg>
        <pc:cxnChg chg="add mod">
          <ac:chgData name="Song Seokil" userId="55e21934b449b532" providerId="LiveId" clId="{B7A894BB-50F5-4A4E-B9B1-8E3B5331DDC8}" dt="2022-03-11T04:38:36.131" v="1458" actId="14100"/>
          <ac:cxnSpMkLst>
            <pc:docMk/>
            <pc:sldMk cId="3213786405" sldId="266"/>
            <ac:cxnSpMk id="29" creationId="{4D0EA6BD-6604-4A50-B4ED-444ECE7028EB}"/>
          </ac:cxnSpMkLst>
        </pc:cxnChg>
        <pc:cxnChg chg="add mod">
          <ac:chgData name="Song Seokil" userId="55e21934b449b532" providerId="LiveId" clId="{B7A894BB-50F5-4A4E-B9B1-8E3B5331DDC8}" dt="2022-03-11T04:44:41.575" v="1641" actId="1076"/>
          <ac:cxnSpMkLst>
            <pc:docMk/>
            <pc:sldMk cId="3213786405" sldId="266"/>
            <ac:cxnSpMk id="37" creationId="{2CF2F60A-C250-4607-9AD2-63AE701578AA}"/>
          </ac:cxnSpMkLst>
        </pc:cxnChg>
      </pc:sldChg>
      <pc:sldChg chg="addSp delSp modSp new mod ord modClrScheme chgLayout">
        <pc:chgData name="Song Seokil" userId="55e21934b449b532" providerId="LiveId" clId="{B7A894BB-50F5-4A4E-B9B1-8E3B5331DDC8}" dt="2022-03-11T05:01:47.658" v="1917"/>
        <pc:sldMkLst>
          <pc:docMk/>
          <pc:sldMk cId="2063874523" sldId="267"/>
        </pc:sldMkLst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2" creationId="{58196879-A846-4F48-9FF6-C087E1FB20B6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3" creationId="{02D7A0D7-877B-4774-B375-54309B9A201B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4" creationId="{842EB3D9-28E3-4F0B-8029-8F1A88E69B28}"/>
          </ac:spMkLst>
        </pc:spChg>
        <pc:spChg chg="mod ord">
          <ac:chgData name="Song Seokil" userId="55e21934b449b532" providerId="LiveId" clId="{B7A894BB-50F5-4A4E-B9B1-8E3B5331DDC8}" dt="2022-03-11T04:48:26.988" v="1687" actId="700"/>
          <ac:spMkLst>
            <pc:docMk/>
            <pc:sldMk cId="2063874523" sldId="267"/>
            <ac:spMk id="5" creationId="{60BC3B9B-B2D5-4101-9179-5399873F6408}"/>
          </ac:spMkLst>
        </pc:spChg>
        <pc:spChg chg="add mod ord">
          <ac:chgData name="Song Seokil" userId="55e21934b449b532" providerId="LiveId" clId="{B7A894BB-50F5-4A4E-B9B1-8E3B5331DDC8}" dt="2022-03-11T04:56:14.978" v="1763" actId="20577"/>
          <ac:spMkLst>
            <pc:docMk/>
            <pc:sldMk cId="2063874523" sldId="267"/>
            <ac:spMk id="7" creationId="{569BF3A0-FC26-4E86-B367-7CB3DB0068E2}"/>
          </ac:spMkLst>
        </pc:spChg>
        <pc:spChg chg="add mod or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9" creationId="{9E2CD410-466A-4771-8E8E-46BEBD060DF3}"/>
          </ac:spMkLst>
        </pc:spChg>
        <pc:spChg chg="add mod">
          <ac:chgData name="Song Seokil" userId="55e21934b449b532" providerId="LiveId" clId="{B7A894BB-50F5-4A4E-B9B1-8E3B5331DDC8}" dt="2022-03-11T04:57:53.163" v="1835" actId="1076"/>
          <ac:spMkLst>
            <pc:docMk/>
            <pc:sldMk cId="2063874523" sldId="267"/>
            <ac:spMk id="12" creationId="{49EA4F94-FF45-484A-A5A0-DA2469285049}"/>
          </ac:spMkLst>
        </pc:spChg>
        <pc:spChg chg="add mod">
          <ac:chgData name="Song Seokil" userId="55e21934b449b532" providerId="LiveId" clId="{B7A894BB-50F5-4A4E-B9B1-8E3B5331DDC8}" dt="2022-03-11T04:58:26.401" v="1840" actId="1076"/>
          <ac:spMkLst>
            <pc:docMk/>
            <pc:sldMk cId="2063874523" sldId="267"/>
            <ac:spMk id="13" creationId="{3F810120-E012-4772-9D41-3F8C10A66E7F}"/>
          </ac:spMkLst>
        </pc:spChg>
        <pc:spChg chg="add mod">
          <ac:chgData name="Song Seokil" userId="55e21934b449b532" providerId="LiveId" clId="{B7A894BB-50F5-4A4E-B9B1-8E3B5331DDC8}" dt="2022-03-11T04:59:06.411" v="1900" actId="20577"/>
          <ac:spMkLst>
            <pc:docMk/>
            <pc:sldMk cId="2063874523" sldId="267"/>
            <ac:spMk id="16" creationId="{623C95FE-694D-4AC5-A890-AB9D7EDE4C29}"/>
          </ac:spMkLst>
        </pc:spChg>
        <pc:picChg chg="add del mod modCrop">
          <ac:chgData name="Song Seokil" userId="55e21934b449b532" providerId="LiveId" clId="{B7A894BB-50F5-4A4E-B9B1-8E3B5331DDC8}" dt="2022-03-11T04:53:05.701" v="1711" actId="478"/>
          <ac:picMkLst>
            <pc:docMk/>
            <pc:sldMk cId="2063874523" sldId="267"/>
            <ac:picMk id="6" creationId="{0EEDE824-8783-4FA4-81E4-54F8927EB440}"/>
          </ac:picMkLst>
        </pc:picChg>
        <pc:picChg chg="add del mod">
          <ac:chgData name="Song Seokil" userId="55e21934b449b532" providerId="LiveId" clId="{B7A894BB-50F5-4A4E-B9B1-8E3B5331DDC8}" dt="2022-03-11T04:53:06.296" v="1712" actId="478"/>
          <ac:picMkLst>
            <pc:docMk/>
            <pc:sldMk cId="2063874523" sldId="267"/>
            <ac:picMk id="10" creationId="{45060CF4-2E54-48DC-9225-049F9536CBDC}"/>
          </ac:picMkLst>
        </pc:picChg>
        <pc:picChg chg="add mod">
          <ac:chgData name="Song Seokil" userId="55e21934b449b532" providerId="LiveId" clId="{B7A894BB-50F5-4A4E-B9B1-8E3B5331DDC8}" dt="2022-03-11T04:57:53.163" v="1835" actId="1076"/>
          <ac:picMkLst>
            <pc:docMk/>
            <pc:sldMk cId="2063874523" sldId="267"/>
            <ac:picMk id="11" creationId="{ED164D0F-8B93-46F5-BF36-5FE945661CCB}"/>
          </ac:picMkLst>
        </pc:picChg>
        <pc:cxnChg chg="add mod">
          <ac:chgData name="Song Seokil" userId="55e21934b449b532" providerId="LiveId" clId="{B7A894BB-50F5-4A4E-B9B1-8E3B5331DDC8}" dt="2022-03-11T04:59:24.212" v="1903" actId="14100"/>
          <ac:cxnSpMkLst>
            <pc:docMk/>
            <pc:sldMk cId="2063874523" sldId="267"/>
            <ac:cxnSpMk id="15" creationId="{C3BE08D9-12AC-4398-B5F6-349EAC8AF159}"/>
          </ac:cxnSpMkLst>
        </pc:cxnChg>
      </pc:sldChg>
      <pc:sldChg chg="addSp delSp modSp new mod ord">
        <pc:chgData name="Song Seokil" userId="55e21934b449b532" providerId="LiveId" clId="{B7A894BB-50F5-4A4E-B9B1-8E3B5331DDC8}" dt="2022-03-11T05:06:36.914" v="2164" actId="20577"/>
        <pc:sldMkLst>
          <pc:docMk/>
          <pc:sldMk cId="3457271579" sldId="268"/>
        </pc:sldMkLst>
        <pc:spChg chg="mod">
          <ac:chgData name="Song Seokil" userId="55e21934b449b532" providerId="LiveId" clId="{B7A894BB-50F5-4A4E-B9B1-8E3B5331DDC8}" dt="2022-03-11T05:02:15.590" v="1927" actId="27636"/>
          <ac:spMkLst>
            <pc:docMk/>
            <pc:sldMk cId="3457271579" sldId="268"/>
            <ac:spMk id="2" creationId="{4FD930BA-1656-4034-8B8D-4D02EAFFBFD7}"/>
          </ac:spMkLst>
        </pc:spChg>
        <pc:spChg chg="mod">
          <ac:chgData name="Song Seokil" userId="55e21934b449b532" providerId="LiveId" clId="{B7A894BB-50F5-4A4E-B9B1-8E3B5331DDC8}" dt="2022-03-11T05:06:36.914" v="2164" actId="20577"/>
          <ac:spMkLst>
            <pc:docMk/>
            <pc:sldMk cId="3457271579" sldId="268"/>
            <ac:spMk id="3" creationId="{260941E0-1BA6-4370-9E34-881DA9171454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4" creationId="{62E3FCF6-6265-4E3E-B542-68C0595FBC47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5" creationId="{2ABD5C9F-EDE0-41F7-B1DD-70C11BFF35B9}"/>
          </ac:spMkLst>
        </pc:spChg>
        <pc:spChg chg="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6" creationId="{9FDABCBE-44BC-4AFC-99A8-6B6350644E35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8" creationId="{748F9F15-F529-4718-B4F0-F7E4739A54A0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9" creationId="{FA92619B-4A84-4B30-8235-7D6BEA77422D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0" creationId="{ACA5FCC3-37D2-4CDB-9CF8-B4A0BAF63B34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1" creationId="{27F02879-8417-456B-9AB2-A9EE6E99A18A}"/>
          </ac:spMkLst>
        </pc:spChg>
        <pc:spChg chg="add del mod">
          <ac:chgData name="Song Seokil" userId="55e21934b449b532" providerId="LiveId" clId="{B7A894BB-50F5-4A4E-B9B1-8E3B5331DDC8}" dt="2022-03-11T05:02:15.566" v="1926"/>
          <ac:spMkLst>
            <pc:docMk/>
            <pc:sldMk cId="3457271579" sldId="268"/>
            <ac:spMk id="12" creationId="{C8A5EA12-2FA4-4527-BD9E-9E6FE8B286A9}"/>
          </ac:spMkLst>
        </pc:spChg>
        <pc:picChg chg="add mod modCrop">
          <ac:chgData name="Song Seokil" userId="55e21934b449b532" providerId="LiveId" clId="{B7A894BB-50F5-4A4E-B9B1-8E3B5331DDC8}" dt="2022-03-11T05:06:09.613" v="2124" actId="1076"/>
          <ac:picMkLst>
            <pc:docMk/>
            <pc:sldMk cId="3457271579" sldId="268"/>
            <ac:picMk id="7" creationId="{2DEA86C6-3705-45CB-97B0-61B0662F169E}"/>
          </ac:picMkLst>
        </pc:picChg>
      </pc:sldChg>
      <pc:sldChg chg="modSp new mod">
        <pc:chgData name="Song Seokil" userId="55e21934b449b532" providerId="LiveId" clId="{B7A894BB-50F5-4A4E-B9B1-8E3B5331DDC8}" dt="2022-03-11T05:38:27.888" v="4026" actId="207"/>
        <pc:sldMkLst>
          <pc:docMk/>
          <pc:sldMk cId="685956049" sldId="269"/>
        </pc:sldMkLst>
        <pc:spChg chg="mod">
          <ac:chgData name="Song Seokil" userId="55e21934b449b532" providerId="LiveId" clId="{B7A894BB-50F5-4A4E-B9B1-8E3B5331DDC8}" dt="2022-03-11T05:15:32.166" v="2206"/>
          <ac:spMkLst>
            <pc:docMk/>
            <pc:sldMk cId="685956049" sldId="269"/>
            <ac:spMk id="2" creationId="{63B65042-B6EA-4B03-BE11-A8185A1957D4}"/>
          </ac:spMkLst>
        </pc:spChg>
        <pc:spChg chg="mod">
          <ac:chgData name="Song Seokil" userId="55e21934b449b532" providerId="LiveId" clId="{B7A894BB-50F5-4A4E-B9B1-8E3B5331DDC8}" dt="2022-03-11T05:38:27.888" v="4026" actId="207"/>
          <ac:spMkLst>
            <pc:docMk/>
            <pc:sldMk cId="685956049" sldId="269"/>
            <ac:spMk id="3" creationId="{25E61B84-79E1-4853-B234-D75004221BA6}"/>
          </ac:spMkLst>
        </pc:spChg>
      </pc:sldChg>
      <pc:sldChg chg="addSp delSp modSp new mod modClrScheme chgLayout">
        <pc:chgData name="Song Seokil" userId="55e21934b449b532" providerId="LiveId" clId="{B7A894BB-50F5-4A4E-B9B1-8E3B5331DDC8}" dt="2022-03-11T05:37:01.556" v="4022"/>
        <pc:sldMkLst>
          <pc:docMk/>
          <pc:sldMk cId="1445639925" sldId="270"/>
        </pc:sldMkLst>
        <pc:spChg chg="del 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2" creationId="{BC20841E-6C9E-40A2-9309-65655B319389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3" creationId="{6F487997-4D81-434F-8D57-095A56114763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4" creationId="{6006CAF6-6577-4C77-AB3B-2A0DC9E90B71}"/>
          </ac:spMkLst>
        </pc:spChg>
        <pc:spChg chg="mod ord">
          <ac:chgData name="Song Seokil" userId="55e21934b449b532" providerId="LiveId" clId="{B7A894BB-50F5-4A4E-B9B1-8E3B5331DDC8}" dt="2022-03-11T05:24:14.815" v="3001" actId="700"/>
          <ac:spMkLst>
            <pc:docMk/>
            <pc:sldMk cId="1445639925" sldId="270"/>
            <ac:spMk id="5" creationId="{F65BFE71-BBC2-4BBA-8E93-3EBDD1BBF0DD}"/>
          </ac:spMkLst>
        </pc:spChg>
        <pc:spChg chg="add mod ord">
          <ac:chgData name="Song Seokil" userId="55e21934b449b532" providerId="LiveId" clId="{B7A894BB-50F5-4A4E-B9B1-8E3B5331DDC8}" dt="2022-03-11T05:24:41.780" v="3026" actId="20577"/>
          <ac:spMkLst>
            <pc:docMk/>
            <pc:sldMk cId="1445639925" sldId="270"/>
            <ac:spMk id="8" creationId="{A19CF127-68B0-4C8C-A17F-0BDE2BE3ACBB}"/>
          </ac:spMkLst>
        </pc:spChg>
        <pc:spChg chg="add mod ord">
          <ac:chgData name="Song Seokil" userId="55e21934b449b532" providerId="LiveId" clId="{B7A894BB-50F5-4A4E-B9B1-8E3B5331DDC8}" dt="2022-03-11T05:37:01.556" v="4022"/>
          <ac:spMkLst>
            <pc:docMk/>
            <pc:sldMk cId="1445639925" sldId="270"/>
            <ac:spMk id="9" creationId="{37CEC79A-0367-4CFD-BA4B-0A98D173BD3A}"/>
          </ac:spMkLst>
        </pc:spChg>
        <pc:picChg chg="add mod">
          <ac:chgData name="Song Seokil" userId="55e21934b449b532" providerId="LiveId" clId="{B7A894BB-50F5-4A4E-B9B1-8E3B5331DDC8}" dt="2022-03-11T05:35:15.949" v="3739" actId="1076"/>
          <ac:picMkLst>
            <pc:docMk/>
            <pc:sldMk cId="1445639925" sldId="270"/>
            <ac:picMk id="7" creationId="{E27F7618-42DA-4789-A00C-1B9810466EEB}"/>
          </ac:picMkLst>
        </pc:picChg>
      </pc:sldChg>
      <pc:sldChg chg="new del">
        <pc:chgData name="Song Seokil" userId="55e21934b449b532" providerId="LiveId" clId="{B7A894BB-50F5-4A4E-B9B1-8E3B5331DDC8}" dt="2022-03-11T05:24:02.741" v="2998" actId="680"/>
        <pc:sldMkLst>
          <pc:docMk/>
          <pc:sldMk cId="2789470085" sldId="270"/>
        </pc:sldMkLst>
      </pc:sldChg>
      <pc:sldMasterChg chg="modSp mod">
        <pc:chgData name="Song Seokil" userId="55e21934b449b532" providerId="LiveId" clId="{B7A894BB-50F5-4A4E-B9B1-8E3B5331DDC8}" dt="2022-03-11T03:08:08.816" v="241" actId="404"/>
        <pc:sldMasterMkLst>
          <pc:docMk/>
          <pc:sldMasterMk cId="2443837898" sldId="2147483660"/>
        </pc:sldMasterMkLst>
        <pc:spChg chg="mod">
          <ac:chgData name="Song Seokil" userId="55e21934b449b532" providerId="LiveId" clId="{B7A894BB-50F5-4A4E-B9B1-8E3B5331DDC8}" dt="2022-03-11T03:08:02.832" v="235" actId="404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B7A894BB-50F5-4A4E-B9B1-8E3B5331DDC8}" dt="2022-03-11T03:08:08.816" v="241" actId="404"/>
          <ac:spMkLst>
            <pc:docMk/>
            <pc:sldMasterMk cId="2443837898" sldId="2147483660"/>
            <ac:spMk id="3" creationId="{00000000-0000-0000-0000-000000000000}"/>
          </ac:spMkLst>
        </pc:spChg>
      </pc:sldMasterChg>
    </pc:docChg>
  </pc:docChgLst>
  <pc:docChgLst>
    <pc:chgData name="Song Seokil" userId="55e21934b449b532" providerId="LiveId" clId="{764BA1F0-E179-4259-91AE-FE7665784060}"/>
    <pc:docChg chg="undo custSel addSld delSld modSld sldOrd">
      <pc:chgData name="Song Seokil" userId="55e21934b449b532" providerId="LiveId" clId="{764BA1F0-E179-4259-91AE-FE7665784060}" dt="2022-08-30T05:58:08.425" v="2197"/>
      <pc:docMkLst>
        <pc:docMk/>
      </pc:docMkLst>
      <pc:sldChg chg="del">
        <pc:chgData name="Song Seokil" userId="55e21934b449b532" providerId="LiveId" clId="{764BA1F0-E179-4259-91AE-FE7665784060}" dt="2022-08-28T23:58:37.467" v="1555" actId="47"/>
        <pc:sldMkLst>
          <pc:docMk/>
          <pc:sldMk cId="192242555" sldId="257"/>
        </pc:sldMkLst>
      </pc:sldChg>
      <pc:sldChg chg="modSp del mod">
        <pc:chgData name="Song Seokil" userId="55e21934b449b532" providerId="LiveId" clId="{764BA1F0-E179-4259-91AE-FE7665784060}" dt="2022-08-28T23:58:38.858" v="1556" actId="47"/>
        <pc:sldMkLst>
          <pc:docMk/>
          <pc:sldMk cId="3143518696" sldId="258"/>
        </pc:sldMkLst>
        <pc:spChg chg="mod">
          <ac:chgData name="Song Seokil" userId="55e21934b449b532" providerId="LiveId" clId="{764BA1F0-E179-4259-91AE-FE7665784060}" dt="2022-08-28T23:31:24.816" v="57" actId="27636"/>
          <ac:spMkLst>
            <pc:docMk/>
            <pc:sldMk cId="3143518696" sldId="258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39.483" v="1557" actId="47"/>
        <pc:sldMkLst>
          <pc:docMk/>
          <pc:sldMk cId="394440229" sldId="259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61229600" sldId="260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955168536" sldId="261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2391636003" sldId="262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791573540" sldId="263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77117732" sldId="264"/>
        </pc:sldMkLst>
      </pc:sldChg>
      <pc:sldChg chg="del">
        <pc:chgData name="Song Seokil" userId="55e21934b449b532" providerId="LiveId" clId="{764BA1F0-E179-4259-91AE-FE7665784060}" dt="2022-08-29T00:01:54.882" v="1570" actId="47"/>
        <pc:sldMkLst>
          <pc:docMk/>
          <pc:sldMk cId="1944048589" sldId="265"/>
        </pc:sldMkLst>
      </pc:sldChg>
      <pc:sldChg chg="del">
        <pc:chgData name="Song Seokil" userId="55e21934b449b532" providerId="LiveId" clId="{764BA1F0-E179-4259-91AE-FE7665784060}" dt="2022-08-28T23:58:50.078" v="1558" actId="47"/>
        <pc:sldMkLst>
          <pc:docMk/>
          <pc:sldMk cId="93582241" sldId="289"/>
        </pc:sldMkLst>
      </pc:sldChg>
      <pc:sldChg chg="del">
        <pc:chgData name="Song Seokil" userId="55e21934b449b532" providerId="LiveId" clId="{764BA1F0-E179-4259-91AE-FE7665784060}" dt="2022-08-28T23:58:51.032" v="1559" actId="47"/>
        <pc:sldMkLst>
          <pc:docMk/>
          <pc:sldMk cId="1614668866" sldId="290"/>
        </pc:sldMkLst>
      </pc:sldChg>
      <pc:sldChg chg="del">
        <pc:chgData name="Song Seokil" userId="55e21934b449b532" providerId="LiveId" clId="{764BA1F0-E179-4259-91AE-FE7665784060}" dt="2022-08-28T23:58:51.609" v="1560" actId="47"/>
        <pc:sldMkLst>
          <pc:docMk/>
          <pc:sldMk cId="1742982997" sldId="291"/>
        </pc:sldMkLst>
      </pc:sldChg>
      <pc:sldChg chg="del">
        <pc:chgData name="Song Seokil" userId="55e21934b449b532" providerId="LiveId" clId="{764BA1F0-E179-4259-91AE-FE7665784060}" dt="2022-08-28T23:58:52.046" v="1561" actId="47"/>
        <pc:sldMkLst>
          <pc:docMk/>
          <pc:sldMk cId="3546980334" sldId="292"/>
        </pc:sldMkLst>
      </pc:sldChg>
      <pc:sldChg chg="del">
        <pc:chgData name="Song Seokil" userId="55e21934b449b532" providerId="LiveId" clId="{764BA1F0-E179-4259-91AE-FE7665784060}" dt="2022-08-28T23:58:53.172" v="1562" actId="47"/>
        <pc:sldMkLst>
          <pc:docMk/>
          <pc:sldMk cId="3330860997" sldId="293"/>
        </pc:sldMkLst>
      </pc:sldChg>
      <pc:sldChg chg="del">
        <pc:chgData name="Song Seokil" userId="55e21934b449b532" providerId="LiveId" clId="{764BA1F0-E179-4259-91AE-FE7665784060}" dt="2022-08-28T23:58:53.453" v="1563" actId="47"/>
        <pc:sldMkLst>
          <pc:docMk/>
          <pc:sldMk cId="1278341772" sldId="294"/>
        </pc:sldMkLst>
      </pc:sldChg>
      <pc:sldChg chg="del">
        <pc:chgData name="Song Seokil" userId="55e21934b449b532" providerId="LiveId" clId="{764BA1F0-E179-4259-91AE-FE7665784060}" dt="2022-08-28T23:58:36.842" v="1554" actId="47"/>
        <pc:sldMkLst>
          <pc:docMk/>
          <pc:sldMk cId="2636902076" sldId="295"/>
        </pc:sldMkLst>
      </pc:sldChg>
      <pc:sldChg chg="del">
        <pc:chgData name="Song Seokil" userId="55e21934b449b532" providerId="LiveId" clId="{764BA1F0-E179-4259-91AE-FE7665784060}" dt="2022-08-28T23:58:54.218" v="1565" actId="47"/>
        <pc:sldMkLst>
          <pc:docMk/>
          <pc:sldMk cId="2984842192" sldId="296"/>
        </pc:sldMkLst>
      </pc:sldChg>
      <pc:sldChg chg="addSp delSp modSp add">
        <pc:chgData name="Song Seokil" userId="55e21934b449b532" providerId="LiveId" clId="{764BA1F0-E179-4259-91AE-FE7665784060}" dt="2022-08-30T05:40:43.394" v="1870"/>
        <pc:sldMkLst>
          <pc:docMk/>
          <pc:sldMk cId="60550924" sldId="307"/>
        </pc:sldMkLst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2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3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4" creationId="{32D627C6-DCD4-1CE3-C92F-721E1A8D6F3D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5" creationId="{49790AF3-C7AC-0E7F-3348-84D2077FA5E5}"/>
          </ac:spMkLst>
        </pc:spChg>
        <pc:spChg chg="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6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3.394" v="1870"/>
          <ac:spMkLst>
            <pc:docMk/>
            <pc:sldMk cId="60550924" sldId="307"/>
            <ac:spMk id="7" creationId="{4A1BF664-94DF-A364-8DC0-F3EF7397743F}"/>
          </ac:spMkLst>
        </pc:spChg>
      </pc:sldChg>
      <pc:sldChg chg="add del">
        <pc:chgData name="Song Seokil" userId="55e21934b449b532" providerId="LiveId" clId="{764BA1F0-E179-4259-91AE-FE7665784060}" dt="2022-08-30T05:36:28.472" v="1789" actId="47"/>
        <pc:sldMkLst>
          <pc:docMk/>
          <pc:sldMk cId="867389612" sldId="308"/>
        </pc:sldMkLst>
      </pc:sldChg>
      <pc:sldChg chg="addSp delSp modSp add mod modClrScheme chgLayout">
        <pc:chgData name="Song Seokil" userId="55e21934b449b532" providerId="LiveId" clId="{764BA1F0-E179-4259-91AE-FE7665784060}" dt="2022-08-30T05:41:41.919" v="1883"/>
        <pc:sldMkLst>
          <pc:docMk/>
          <pc:sldMk cId="1140687359" sldId="309"/>
        </pc:sldMkLst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4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9" creationId="{083EE34D-8FBF-679F-C463-6899DFFBCCC1}"/>
          </ac:spMkLst>
        </pc:spChg>
        <pc:spChg chg="add del mod">
          <ac:chgData name="Song Seokil" userId="55e21934b449b532" providerId="LiveId" clId="{764BA1F0-E179-4259-91AE-FE7665784060}" dt="2022-08-30T05:40:48.518" v="1871"/>
          <ac:spMkLst>
            <pc:docMk/>
            <pc:sldMk cId="1140687359" sldId="309"/>
            <ac:spMk id="10" creationId="{49F314B0-9E63-1B83-D566-1F0DA1E3C9FF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1" creationId="{0485905C-D069-AD32-79C1-CBC2FD80DFDE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2" creationId="{1F761D98-96DE-F05D-DE6B-0484A440BEF9}"/>
          </ac:spMkLst>
        </pc:spChg>
        <pc:spChg chg="add del mod">
          <ac:chgData name="Song Seokil" userId="55e21934b449b532" providerId="LiveId" clId="{764BA1F0-E179-4259-91AE-FE7665784060}" dt="2022-08-30T05:41:41.919" v="1883"/>
          <ac:spMkLst>
            <pc:docMk/>
            <pc:sldMk cId="1140687359" sldId="309"/>
            <ac:spMk id="13" creationId="{3E733175-63A0-42F1-4B31-7D8E3785624F}"/>
          </ac:spMkLst>
        </pc:spChg>
        <pc:spChg chg="mod">
          <ac:chgData name="Song Seokil" userId="55e21934b449b532" providerId="LiveId" clId="{764BA1F0-E179-4259-91AE-FE7665784060}" dt="2022-08-30T05:37:25.135" v="1822" actId="1076"/>
          <ac:spMkLst>
            <pc:docMk/>
            <pc:sldMk cId="1140687359" sldId="309"/>
            <ac:spMk id="15" creationId="{00000000-0000-0000-0000-000000000000}"/>
          </ac:spMkLst>
        </pc:spChg>
        <pc:grpChg chg="del">
          <ac:chgData name="Song Seokil" userId="55e21934b449b532" providerId="LiveId" clId="{764BA1F0-E179-4259-91AE-FE7665784060}" dt="2022-08-30T05:38:13.003" v="1826" actId="478"/>
          <ac:grpSpMkLst>
            <pc:docMk/>
            <pc:sldMk cId="1140687359" sldId="309"/>
            <ac:grpSpMk id="16" creationId="{00000000-0000-0000-0000-000000000000}"/>
          </ac:grpSpMkLst>
        </pc:grpChg>
        <pc:picChg chg="del mod">
          <ac:chgData name="Song Seokil" userId="55e21934b449b532" providerId="LiveId" clId="{764BA1F0-E179-4259-91AE-FE7665784060}" dt="2022-08-30T05:38:11.538" v="1824" actId="478"/>
          <ac:picMkLst>
            <pc:docMk/>
            <pc:sldMk cId="1140687359" sldId="309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0:57.257" v="1874" actId="1076"/>
          <ac:picMkLst>
            <pc:docMk/>
            <pc:sldMk cId="1140687359" sldId="309"/>
            <ac:picMk id="6" creationId="{00000000-0000-0000-0000-000000000000}"/>
          </ac:picMkLst>
        </pc:picChg>
        <pc:picChg chg="del">
          <ac:chgData name="Song Seokil" userId="55e21934b449b532" providerId="LiveId" clId="{764BA1F0-E179-4259-91AE-FE7665784060}" dt="2022-08-30T05:38:12.441" v="1825" actId="478"/>
          <ac:picMkLst>
            <pc:docMk/>
            <pc:sldMk cId="1140687359" sldId="309"/>
            <ac:picMk id="8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48.465" v="1884"/>
        <pc:sldMkLst>
          <pc:docMk/>
          <pc:sldMk cId="4171548835" sldId="310"/>
        </pc:sldMkLst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38:50.495" v="1838" actId="1076"/>
          <ac:spMkLst>
            <pc:docMk/>
            <pc:sldMk cId="4171548835" sldId="310"/>
            <ac:spMk id="11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2" creationId="{9E52607B-C970-AEE7-06B5-3E355D77D753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3" creationId="{139B8F8C-3195-289D-0BE5-5C72D7D6C1DB}"/>
          </ac:spMkLst>
        </pc:spChg>
        <pc:spChg chg="add del mod">
          <ac:chgData name="Song Seokil" userId="55e21934b449b532" providerId="LiveId" clId="{764BA1F0-E179-4259-91AE-FE7665784060}" dt="2022-08-30T05:41:48.465" v="1884"/>
          <ac:spMkLst>
            <pc:docMk/>
            <pc:sldMk cId="4171548835" sldId="310"/>
            <ac:spMk id="14" creationId="{2D6A1C21-B884-8B52-0DE6-C161180FE806}"/>
          </ac:spMkLst>
        </pc:sp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4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5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7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8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1:09.792" v="1876" actId="1076"/>
          <ac:picMkLst>
            <pc:docMk/>
            <pc:sldMk cId="4171548835" sldId="310"/>
            <ac:picMk id="9" creationId="{00000000-0000-0000-0000-000000000000}"/>
          </ac:picMkLst>
        </pc:picChg>
      </pc:sldChg>
      <pc:sldChg chg="addSp delSp modSp add mod modClrScheme chgLayout">
        <pc:chgData name="Song Seokil" userId="55e21934b449b532" providerId="LiveId" clId="{764BA1F0-E179-4259-91AE-FE7665784060}" dt="2022-08-30T05:41:53.056" v="1885"/>
        <pc:sldMkLst>
          <pc:docMk/>
          <pc:sldMk cId="1634097634" sldId="311"/>
        </pc:sldMkLst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3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5" creationId="{00000000-0000-0000-0000-000000000000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6" creationId="{ACB31DBD-554F-EEC5-9F4D-7B6A77E2D84A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7" creationId="{CE829776-E60E-7786-D8E6-3E1B6FAD267B}"/>
          </ac:spMkLst>
        </pc:spChg>
        <pc:spChg chg="add del mod">
          <ac:chgData name="Song Seokil" userId="55e21934b449b532" providerId="LiveId" clId="{764BA1F0-E179-4259-91AE-FE7665784060}" dt="2022-08-30T05:41:53.056" v="1885"/>
          <ac:spMkLst>
            <pc:docMk/>
            <pc:sldMk cId="1634097634" sldId="311"/>
            <ac:spMk id="8" creationId="{41160514-9997-1E6A-2E3F-EF663FC5FB84}"/>
          </ac:spMkLst>
        </pc:spChg>
        <pc:picChg chg="del mod">
          <ac:chgData name="Song Seokil" userId="55e21934b449b532" providerId="LiveId" clId="{764BA1F0-E179-4259-91AE-FE7665784060}" dt="2022-08-30T05:39:04.215" v="1841" actId="478"/>
          <ac:picMkLst>
            <pc:docMk/>
            <pc:sldMk cId="1634097634" sldId="311"/>
            <ac:picMk id="4" creationId="{00000000-0000-0000-0000-000000000000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825893019" sldId="314"/>
        </pc:sldMkLst>
      </pc:sldChg>
      <pc:sldChg chg="addSp modSp mod modClrScheme chgLayout">
        <pc:chgData name="Song Seokil" userId="55e21934b449b532" providerId="LiveId" clId="{764BA1F0-E179-4259-91AE-FE7665784060}" dt="2022-08-28T23:42:22.168" v="477"/>
        <pc:sldMkLst>
          <pc:docMk/>
          <pc:sldMk cId="3833575237" sldId="315"/>
        </pc:sldMkLst>
        <pc:spChg chg="add mod ord">
          <ac:chgData name="Song Seokil" userId="55e21934b449b532" providerId="LiveId" clId="{764BA1F0-E179-4259-91AE-FE7665784060}" dt="2022-08-28T23:42:22.168" v="477"/>
          <ac:spMkLst>
            <pc:docMk/>
            <pc:sldMk cId="3833575237" sldId="315"/>
            <ac:spMk id="2" creationId="{D8A848FC-8DFD-383D-56A9-8C281A9D8C21}"/>
          </ac:spMkLst>
        </pc:spChg>
        <pc:spChg chg="mod ord">
          <ac:chgData name="Song Seokil" userId="55e21934b449b532" providerId="LiveId" clId="{764BA1F0-E179-4259-91AE-FE7665784060}" dt="2022-08-28T23:32:50.151" v="233" actId="700"/>
          <ac:spMkLst>
            <pc:docMk/>
            <pc:sldMk cId="3833575237" sldId="315"/>
            <ac:spMk id="6" creationId="{00000000-0000-0000-0000-000000000000}"/>
          </ac:spMkLst>
        </pc:spChg>
        <pc:picChg chg="mod ord">
          <ac:chgData name="Song Seokil" userId="55e21934b449b532" providerId="LiveId" clId="{764BA1F0-E179-4259-91AE-FE7665784060}" dt="2022-08-28T23:32:54.170" v="234" actId="1076"/>
          <ac:picMkLst>
            <pc:docMk/>
            <pc:sldMk cId="3833575237" sldId="315"/>
            <ac:picMk id="7" creationId="{00000000-0000-0000-0000-000000000000}"/>
          </ac:picMkLst>
        </pc:picChg>
      </pc:sldChg>
      <pc:sldChg chg="addSp delSp modSp mod">
        <pc:chgData name="Song Seokil" userId="55e21934b449b532" providerId="LiveId" clId="{764BA1F0-E179-4259-91AE-FE7665784060}" dt="2022-08-30T05:29:31.075" v="1625"/>
        <pc:sldMkLst>
          <pc:docMk/>
          <pc:sldMk cId="2521391246" sldId="319"/>
        </pc:sldMkLst>
        <pc:spChg chg="mod">
          <ac:chgData name="Song Seokil" userId="55e21934b449b532" providerId="LiveId" clId="{764BA1F0-E179-4259-91AE-FE7665784060}" dt="2022-08-30T05:29:31.075" v="1625"/>
          <ac:spMkLst>
            <pc:docMk/>
            <pc:sldMk cId="2521391246" sldId="319"/>
            <ac:spMk id="6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29:10.031" v="1621" actId="22"/>
          <ac:spMkLst>
            <pc:docMk/>
            <pc:sldMk cId="2521391246" sldId="319"/>
            <ac:spMk id="7" creationId="{00000000-0000-0000-0000-000000000000}"/>
          </ac:spMkLst>
        </pc:spChg>
        <pc:picChg chg="add mod ord">
          <ac:chgData name="Song Seokil" userId="55e21934b449b532" providerId="LiveId" clId="{764BA1F0-E179-4259-91AE-FE7665784060}" dt="2022-08-30T05:29:10.031" v="1621" actId="22"/>
          <ac:picMkLst>
            <pc:docMk/>
            <pc:sldMk cId="2521391246" sldId="319"/>
            <ac:picMk id="3" creationId="{CFDB1660-8166-0308-B7D1-1174C65D2DDE}"/>
          </ac:picMkLst>
        </pc:picChg>
      </pc:sldChg>
      <pc:sldChg chg="modSp del mod">
        <pc:chgData name="Song Seokil" userId="55e21934b449b532" providerId="LiveId" clId="{764BA1F0-E179-4259-91AE-FE7665784060}" dt="2022-08-30T05:32:05.260" v="1651" actId="47"/>
        <pc:sldMkLst>
          <pc:docMk/>
          <pc:sldMk cId="4230036838" sldId="321"/>
        </pc:sldMkLst>
        <pc:spChg chg="mod">
          <ac:chgData name="Song Seokil" userId="55e21934b449b532" providerId="LiveId" clId="{764BA1F0-E179-4259-91AE-FE7665784060}" dt="2022-08-30T05:30:32.903" v="1639" actId="21"/>
          <ac:spMkLst>
            <pc:docMk/>
            <pc:sldMk cId="4230036838" sldId="321"/>
            <ac:spMk id="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6.201" v="1553" actId="47"/>
        <pc:sldMkLst>
          <pc:docMk/>
          <pc:sldMk cId="1383476133" sldId="322"/>
        </pc:sldMkLst>
      </pc:sldChg>
      <pc:sldChg chg="modSp add mod">
        <pc:chgData name="Song Seokil" userId="55e21934b449b532" providerId="LiveId" clId="{764BA1F0-E179-4259-91AE-FE7665784060}" dt="2022-08-29T00:01:27.220" v="1567" actId="27636"/>
        <pc:sldMkLst>
          <pc:docMk/>
          <pc:sldMk cId="1567905024" sldId="324"/>
        </pc:sldMkLst>
        <pc:spChg chg="mod">
          <ac:chgData name="Song Seokil" userId="55e21934b449b532" providerId="LiveId" clId="{764BA1F0-E179-4259-91AE-FE7665784060}" dt="2022-08-29T00:01:27.220" v="1567" actId="27636"/>
          <ac:spMkLst>
            <pc:docMk/>
            <pc:sldMk cId="1567905024" sldId="324"/>
            <ac:spMk id="7" creationId="{00000000-0000-0000-0000-000000000000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21330141" sldId="326"/>
        </pc:sldMkLst>
      </pc:sldChg>
      <pc:sldChg chg="addSp delSp modSp add mod modClrScheme chgLayout">
        <pc:chgData name="Song Seokil" userId="55e21934b449b532" providerId="LiveId" clId="{764BA1F0-E179-4259-91AE-FE7665784060}" dt="2022-08-30T05:43:15.696" v="1903"/>
        <pc:sldMkLst>
          <pc:docMk/>
          <pc:sldMk cId="1350137985" sldId="327"/>
        </pc:sldMkLst>
        <pc:spChg chg="add mod ord">
          <ac:chgData name="Song Seokil" userId="55e21934b449b532" providerId="LiveId" clId="{764BA1F0-E179-4259-91AE-FE7665784060}" dt="2022-08-30T05:43:08.495" v="1901" actId="27636"/>
          <ac:spMkLst>
            <pc:docMk/>
            <pc:sldMk cId="1350137985" sldId="327"/>
            <ac:spMk id="2" creationId="{708B16A2-0E15-86BF-E0AA-D4B16A1EAA6C}"/>
          </ac:spMkLst>
        </pc:spChg>
        <pc:spChg chg="add del mod ord">
          <ac:chgData name="Song Seokil" userId="55e21934b449b532" providerId="LiveId" clId="{764BA1F0-E179-4259-91AE-FE7665784060}" dt="2022-08-30T05:43:15.696" v="1903"/>
          <ac:spMkLst>
            <pc:docMk/>
            <pc:sldMk cId="1350137985" sldId="327"/>
            <ac:spMk id="3" creationId="{BA727250-BC10-F026-7476-7DA2E2FD57B9}"/>
          </ac:spMkLst>
        </pc:spChg>
        <pc:spChg chg="mod ord">
          <ac:chgData name="Song Seokil" userId="55e21934b449b532" providerId="LiveId" clId="{764BA1F0-E179-4259-91AE-FE7665784060}" dt="2022-08-30T05:43:03.273" v="1897" actId="700"/>
          <ac:spMkLst>
            <pc:docMk/>
            <pc:sldMk cId="1350137985" sldId="327"/>
            <ac:spMk id="4" creationId="{00000000-0000-0000-0000-000000000000}"/>
          </ac:spMkLst>
        </pc:spChg>
        <pc:spChg chg="del mod">
          <ac:chgData name="Song Seokil" userId="55e21934b449b532" providerId="LiveId" clId="{764BA1F0-E179-4259-91AE-FE7665784060}" dt="2022-08-30T05:43:00.695" v="1896"/>
          <ac:spMkLst>
            <pc:docMk/>
            <pc:sldMk cId="1350137985" sldId="327"/>
            <ac:spMk id="6" creationId="{00000000-0000-0000-0000-000000000000}"/>
          </ac:spMkLst>
        </pc:spChg>
        <pc:picChg chg="del">
          <ac:chgData name="Song Seokil" userId="55e21934b449b532" providerId="LiveId" clId="{764BA1F0-E179-4259-91AE-FE7665784060}" dt="2022-08-30T05:43:11.023" v="1902" actId="21"/>
          <ac:picMkLst>
            <pc:docMk/>
            <pc:sldMk cId="1350137985" sldId="327"/>
            <ac:picMk id="5" creationId="{00000000-0000-0000-0000-000000000000}"/>
          </ac:picMkLst>
        </pc:picChg>
        <pc:picChg chg="add mod">
          <ac:chgData name="Song Seokil" userId="55e21934b449b532" providerId="LiveId" clId="{764BA1F0-E179-4259-91AE-FE7665784060}" dt="2022-08-30T05:43:15.696" v="1903"/>
          <ac:picMkLst>
            <pc:docMk/>
            <pc:sldMk cId="1350137985" sldId="327"/>
            <ac:picMk id="7" creationId="{FAE5E691-CA11-66B2-5EC4-85D2BBBA9AFE}"/>
          </ac:picMkLst>
        </pc:pic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152430303" sldId="328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23627136" sldId="330"/>
        </pc:sldMkLst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3173015159" sldId="331"/>
        </pc:sldMkLst>
      </pc:sldChg>
      <pc:sldChg chg="addSp delSp modSp add mod chgLayout">
        <pc:chgData name="Song Seokil" userId="55e21934b449b532" providerId="LiveId" clId="{764BA1F0-E179-4259-91AE-FE7665784060}" dt="2022-08-30T05:42:36.025" v="1890" actId="1076"/>
        <pc:sldMkLst>
          <pc:docMk/>
          <pc:sldMk cId="3214137177" sldId="332"/>
        </pc:sldMkLst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2" creationId="{2F7F49C6-9712-94B7-FE77-D60C93715750}"/>
          </ac:spMkLst>
        </pc:spChg>
        <pc:spChg chg="add del mo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" creationId="{DE6DB18A-7494-9788-9934-662FA8A9FA34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4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1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0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21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0.761" v="1889" actId="1076"/>
          <ac:spMkLst>
            <pc:docMk/>
            <pc:sldMk cId="3214137177" sldId="332"/>
            <ac:spMk id="22" creationId="{00000000-0000-0000-0000-000000000000}"/>
          </ac:spMkLst>
        </pc:spChg>
        <pc:spChg chg="mod ord">
          <ac:chgData name="Song Seokil" userId="55e21934b449b532" providerId="LiveId" clId="{764BA1F0-E179-4259-91AE-FE7665784060}" dt="2022-08-30T05:42:04.024" v="1887"/>
          <ac:spMkLst>
            <pc:docMk/>
            <pc:sldMk cId="3214137177" sldId="332"/>
            <ac:spMk id="3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6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7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58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36.025" v="1890" actId="1076"/>
          <ac:spMkLst>
            <pc:docMk/>
            <pc:sldMk cId="3214137177" sldId="332"/>
            <ac:spMk id="64" creationId="{00000000-0000-0000-0000-000000000000}"/>
          </ac:spMkLst>
        </pc:spChg>
        <pc:picChg chg="mod">
          <ac:chgData name="Song Seokil" userId="55e21934b449b532" providerId="LiveId" clId="{764BA1F0-E179-4259-91AE-FE7665784060}" dt="2022-08-30T05:42:30.761" v="1889" actId="1076"/>
          <ac:picMkLst>
            <pc:docMk/>
            <pc:sldMk cId="3214137177" sldId="332"/>
            <ac:picMk id="1026" creationId="{00000000-0000-0000-0000-000000000000}"/>
          </ac:picMkLst>
        </pc:picChg>
        <pc:picChg chg="mod">
          <ac:chgData name="Song Seokil" userId="55e21934b449b532" providerId="LiveId" clId="{764BA1F0-E179-4259-91AE-FE7665784060}" dt="2022-08-30T05:42:36.025" v="1890" actId="1076"/>
          <ac:picMkLst>
            <pc:docMk/>
            <pc:sldMk cId="3214137177" sldId="332"/>
            <ac:picMk id="1027" creationId="{00000000-0000-0000-0000-000000000000}"/>
          </ac:picMkLst>
        </pc:picChg>
      </pc:sldChg>
      <pc:sldChg chg="modSp add mod">
        <pc:chgData name="Song Seokil" userId="55e21934b449b532" providerId="LiveId" clId="{764BA1F0-E179-4259-91AE-FE7665784060}" dt="2022-08-30T05:42:51.750" v="1893" actId="1076"/>
        <pc:sldMkLst>
          <pc:docMk/>
          <pc:sldMk cId="3215427855" sldId="333"/>
        </pc:sldMkLst>
        <pc:spChg chg="mod">
          <ac:chgData name="Song Seokil" userId="55e21934b449b532" providerId="LiveId" clId="{764BA1F0-E179-4259-91AE-FE7665784060}" dt="2022-08-30T05:42:51.750" v="1893" actId="1076"/>
          <ac:spMkLst>
            <pc:docMk/>
            <pc:sldMk cId="3215427855" sldId="333"/>
            <ac:spMk id="15" creationId="{00000000-0000-0000-0000-000000000000}"/>
          </ac:spMkLst>
        </pc:spChg>
        <pc:spChg chg="mod">
          <ac:chgData name="Song Seokil" userId="55e21934b449b532" providerId="LiveId" clId="{764BA1F0-E179-4259-91AE-FE7665784060}" dt="2022-08-30T05:42:46.797" v="1892" actId="1076"/>
          <ac:spMkLst>
            <pc:docMk/>
            <pc:sldMk cId="3215427855" sldId="333"/>
            <ac:spMk id="21" creationId="{00000000-0000-0000-0000-000000000000}"/>
          </ac:spMkLst>
        </pc:spChg>
      </pc:sldChg>
      <pc:sldChg chg="modSp mod">
        <pc:chgData name="Song Seokil" userId="55e21934b449b532" providerId="LiveId" clId="{764BA1F0-E179-4259-91AE-FE7665784060}" dt="2022-08-28T23:31:24.488" v="52"/>
        <pc:sldMkLst>
          <pc:docMk/>
          <pc:sldMk cId="2766953892" sldId="334"/>
        </pc:sldMkLst>
        <pc:spChg chg="mod">
          <ac:chgData name="Song Seokil" userId="55e21934b449b532" providerId="LiveId" clId="{764BA1F0-E179-4259-91AE-FE7665784060}" dt="2022-08-28T23:31:24.488" v="52"/>
          <ac:spMkLst>
            <pc:docMk/>
            <pc:sldMk cId="2766953892" sldId="334"/>
            <ac:spMk id="5123" creationId="{00000000-0000-0000-0000-000000000000}"/>
          </ac:spMkLst>
        </pc:spChg>
      </pc:sldChg>
      <pc:sldChg chg="del">
        <pc:chgData name="Song Seokil" userId="55e21934b449b532" providerId="LiveId" clId="{764BA1F0-E179-4259-91AE-FE7665784060}" dt="2022-08-28T23:58:23.561" v="1551" actId="47"/>
        <pc:sldMkLst>
          <pc:docMk/>
          <pc:sldMk cId="3977166884" sldId="337"/>
        </pc:sldMkLst>
      </pc:sldChg>
      <pc:sldChg chg="del">
        <pc:chgData name="Song Seokil" userId="55e21934b449b532" providerId="LiveId" clId="{764BA1F0-E179-4259-91AE-FE7665784060}" dt="2022-08-28T23:58:25.311" v="1552" actId="47"/>
        <pc:sldMkLst>
          <pc:docMk/>
          <pc:sldMk cId="4052422056" sldId="338"/>
        </pc:sldMkLst>
      </pc:sldChg>
      <pc:sldChg chg="modSp mod">
        <pc:chgData name="Song Seokil" userId="55e21934b449b532" providerId="LiveId" clId="{764BA1F0-E179-4259-91AE-FE7665784060}" dt="2022-08-28T23:32:37.606" v="232" actId="20577"/>
        <pc:sldMkLst>
          <pc:docMk/>
          <pc:sldMk cId="3077017268" sldId="340"/>
        </pc:sldMkLst>
        <pc:spChg chg="mod">
          <ac:chgData name="Song Seokil" userId="55e21934b449b532" providerId="LiveId" clId="{764BA1F0-E179-4259-91AE-FE7665784060}" dt="2022-08-28T23:32:37.606" v="232" actId="20577"/>
          <ac:spMkLst>
            <pc:docMk/>
            <pc:sldMk cId="3077017268" sldId="340"/>
            <ac:spMk id="3" creationId="{636B2505-2338-41D7-93D3-FA43769386E1}"/>
          </ac:spMkLst>
        </pc:spChg>
      </pc:sldChg>
      <pc:sldChg chg="addSp delSp modSp mod modClrScheme chgLayout">
        <pc:chgData name="Song Seokil" userId="55e21934b449b532" providerId="LiveId" clId="{764BA1F0-E179-4259-91AE-FE7665784060}" dt="2022-08-28T23:30:44.419" v="44" actId="400"/>
        <pc:sldMkLst>
          <pc:docMk/>
          <pc:sldMk cId="2742510181" sldId="342"/>
        </pc:sldMkLst>
        <pc:spChg chg="del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764BA1F0-E179-4259-91AE-FE7665784060}" dt="2022-08-28T17:00:55.276" v="0" actId="700"/>
          <ac:spMkLst>
            <pc:docMk/>
            <pc:sldMk cId="2742510181" sldId="342"/>
            <ac:spMk id="7" creationId="{D382615C-1DC5-4F14-8473-F246776384DB}"/>
          </ac:spMkLst>
        </pc:spChg>
        <pc:spChg chg="add mod">
          <ac:chgData name="Song Seokil" userId="55e21934b449b532" providerId="LiveId" clId="{764BA1F0-E179-4259-91AE-FE7665784060}" dt="2022-08-28T23:30:44.419" v="44" actId="400"/>
          <ac:spMkLst>
            <pc:docMk/>
            <pc:sldMk cId="2742510181" sldId="342"/>
            <ac:spMk id="8" creationId="{9501EB14-E2D6-1F2E-9FE5-C3BEDCEE5C23}"/>
          </ac:spMkLst>
        </pc:spChg>
        <pc:picChg chg="add mod">
          <ac:chgData name="Song Seokil" userId="55e21934b449b532" providerId="LiveId" clId="{764BA1F0-E179-4259-91AE-FE7665784060}" dt="2022-08-28T17:01:03.111" v="3" actId="1076"/>
          <ac:picMkLst>
            <pc:docMk/>
            <pc:sldMk cId="2742510181" sldId="342"/>
            <ac:picMk id="4" creationId="{B9556660-D3FA-5011-B3EE-89725044ED5D}"/>
          </ac:picMkLst>
        </pc:picChg>
      </pc:sldChg>
      <pc:sldChg chg="del">
        <pc:chgData name="Song Seokil" userId="55e21934b449b532" providerId="LiveId" clId="{764BA1F0-E179-4259-91AE-FE7665784060}" dt="2022-08-28T23:58:53.796" v="1564" actId="47"/>
        <pc:sldMkLst>
          <pc:docMk/>
          <pc:sldMk cId="1124647121" sldId="344"/>
        </pc:sldMkLst>
      </pc:sldChg>
      <pc:sldChg chg="modSp del mod">
        <pc:chgData name="Song Seokil" userId="55e21934b449b532" providerId="LiveId" clId="{764BA1F0-E179-4259-91AE-FE7665784060}" dt="2022-08-28T23:40:08.542" v="406" actId="47"/>
        <pc:sldMkLst>
          <pc:docMk/>
          <pc:sldMk cId="2536654864" sldId="345"/>
        </pc:sldMkLst>
        <pc:spChg chg="mod">
          <ac:chgData name="Song Seokil" userId="55e21934b449b532" providerId="LiveId" clId="{764BA1F0-E179-4259-91AE-FE7665784060}" dt="2022-08-28T23:31:24.645" v="53" actId="27636"/>
          <ac:spMkLst>
            <pc:docMk/>
            <pc:sldMk cId="2536654864" sldId="345"/>
            <ac:spMk id="3" creationId="{C5450DE6-AA53-0E61-71CA-86C6AD165A67}"/>
          </ac:spMkLst>
        </pc:spChg>
      </pc:sldChg>
      <pc:sldChg chg="addSp delSp modSp mod ord">
        <pc:chgData name="Song Seokil" userId="55e21934b449b532" providerId="LiveId" clId="{764BA1F0-E179-4259-91AE-FE7665784060}" dt="2022-08-30T05:55:11.690" v="2078" actId="20577"/>
        <pc:sldMkLst>
          <pc:docMk/>
          <pc:sldMk cId="620292914" sldId="346"/>
        </pc:sldMkLst>
        <pc:spChg chg="mod">
          <ac:chgData name="Song Seokil" userId="55e21934b449b532" providerId="LiveId" clId="{764BA1F0-E179-4259-91AE-FE7665784060}" dt="2022-08-30T05:29:49.241" v="1632"/>
          <ac:spMkLst>
            <pc:docMk/>
            <pc:sldMk cId="620292914" sldId="346"/>
            <ac:spMk id="2" creationId="{733E0756-9B54-1856-F8E3-B478549DA15D}"/>
          </ac:spMkLst>
        </pc:spChg>
        <pc:spChg chg="mod">
          <ac:chgData name="Song Seokil" userId="55e21934b449b532" providerId="LiveId" clId="{764BA1F0-E179-4259-91AE-FE7665784060}" dt="2022-08-30T05:50:04.961" v="1910" actId="207"/>
          <ac:spMkLst>
            <pc:docMk/>
            <pc:sldMk cId="620292914" sldId="346"/>
            <ac:spMk id="3" creationId="{C86A955A-8CFF-1F4A-79D6-625E49BB5A5A}"/>
          </ac:spMkLst>
        </pc:spChg>
        <pc:spChg chg="add mod">
          <ac:chgData name="Song Seokil" userId="55e21934b449b532" providerId="LiveId" clId="{764BA1F0-E179-4259-91AE-FE7665784060}" dt="2022-08-30T05:52:42.575" v="1913" actId="1076"/>
          <ac:spMkLst>
            <pc:docMk/>
            <pc:sldMk cId="620292914" sldId="346"/>
            <ac:spMk id="6" creationId="{5F910436-428E-2BA7-774A-CCEB32F7B2DE}"/>
          </ac:spMkLst>
        </pc:spChg>
        <pc:spChg chg="add mod">
          <ac:chgData name="Song Seokil" userId="55e21934b449b532" providerId="LiveId" clId="{764BA1F0-E179-4259-91AE-FE7665784060}" dt="2022-08-30T05:55:11.690" v="2078" actId="20577"/>
          <ac:spMkLst>
            <pc:docMk/>
            <pc:sldMk cId="620292914" sldId="346"/>
            <ac:spMk id="7" creationId="{E4267D1A-7C8B-D7FB-6C95-46D34ECEC7B4}"/>
          </ac:spMkLst>
        </pc:spChg>
        <pc:spChg chg="add del mod">
          <ac:chgData name="Song Seokil" userId="55e21934b449b532" providerId="LiveId" clId="{764BA1F0-E179-4259-91AE-FE7665784060}" dt="2022-08-30T05:53:06.611" v="1917" actId="478"/>
          <ac:spMkLst>
            <pc:docMk/>
            <pc:sldMk cId="620292914" sldId="346"/>
            <ac:spMk id="8" creationId="{73112D9F-AE2F-22C7-574B-4EB37DE0E9CF}"/>
          </ac:spMkLst>
        </pc:spChg>
      </pc:sldChg>
      <pc:sldChg chg="modSp mod ord">
        <pc:chgData name="Song Seokil" userId="55e21934b449b532" providerId="LiveId" clId="{764BA1F0-E179-4259-91AE-FE7665784060}" dt="2022-08-30T05:29:54.115" v="1634"/>
        <pc:sldMkLst>
          <pc:docMk/>
          <pc:sldMk cId="1111603517" sldId="347"/>
        </pc:sldMkLst>
        <pc:spChg chg="mod">
          <ac:chgData name="Song Seokil" userId="55e21934b449b532" providerId="LiveId" clId="{764BA1F0-E179-4259-91AE-FE7665784060}" dt="2022-08-30T05:29:54.115" v="1634"/>
          <ac:spMkLst>
            <pc:docMk/>
            <pc:sldMk cId="1111603517" sldId="347"/>
            <ac:spMk id="2" creationId="{DED70BC9-C4A7-5438-906E-7C7978E93612}"/>
          </ac:spMkLst>
        </pc:spChg>
        <pc:spChg chg="mod">
          <ac:chgData name="Song Seokil" userId="55e21934b449b532" providerId="LiveId" clId="{764BA1F0-E179-4259-91AE-FE7665784060}" dt="2022-08-30T05:23:58.175" v="1602" actId="20577"/>
          <ac:spMkLst>
            <pc:docMk/>
            <pc:sldMk cId="1111603517" sldId="347"/>
            <ac:spMk id="3" creationId="{70851383-E3A8-582B-C028-5E013F61DCBC}"/>
          </ac:spMkLst>
        </pc:spChg>
      </pc:sldChg>
      <pc:sldChg chg="modSp mod ord">
        <pc:chgData name="Song Seokil" userId="55e21934b449b532" providerId="LiveId" clId="{764BA1F0-E179-4259-91AE-FE7665784060}" dt="2022-08-30T05:55:52.522" v="2100" actId="20577"/>
        <pc:sldMkLst>
          <pc:docMk/>
          <pc:sldMk cId="1813194231" sldId="348"/>
        </pc:sldMkLst>
        <pc:spChg chg="mod">
          <ac:chgData name="Song Seokil" userId="55e21934b449b532" providerId="LiveId" clId="{764BA1F0-E179-4259-91AE-FE7665784060}" dt="2022-08-28T23:42:55.363" v="557"/>
          <ac:spMkLst>
            <pc:docMk/>
            <pc:sldMk cId="1813194231" sldId="348"/>
            <ac:spMk id="2" creationId="{92683B54-958D-9C59-813D-8DCA3933AA7F}"/>
          </ac:spMkLst>
        </pc:spChg>
        <pc:spChg chg="mod">
          <ac:chgData name="Song Seokil" userId="55e21934b449b532" providerId="LiveId" clId="{764BA1F0-E179-4259-91AE-FE7665784060}" dt="2022-08-30T05:55:52.522" v="2100" actId="20577"/>
          <ac:spMkLst>
            <pc:docMk/>
            <pc:sldMk cId="1813194231" sldId="348"/>
            <ac:spMk id="3" creationId="{B3BBBC89-1A84-C1AA-2FB1-2DB00B65924D}"/>
          </ac:spMkLst>
        </pc:spChg>
      </pc:sldChg>
      <pc:sldChg chg="modSp mod ord">
        <pc:chgData name="Song Seokil" userId="55e21934b449b532" providerId="LiveId" clId="{764BA1F0-E179-4259-91AE-FE7665784060}" dt="2022-08-30T05:58:08.425" v="2197"/>
        <pc:sldMkLst>
          <pc:docMk/>
          <pc:sldMk cId="649061339" sldId="349"/>
        </pc:sldMkLst>
        <pc:spChg chg="mod">
          <ac:chgData name="Song Seokil" userId="55e21934b449b532" providerId="LiveId" clId="{764BA1F0-E179-4259-91AE-FE7665784060}" dt="2022-08-30T05:57:40.767" v="2149"/>
          <ac:spMkLst>
            <pc:docMk/>
            <pc:sldMk cId="649061339" sldId="349"/>
            <ac:spMk id="2" creationId="{A8656D8D-E68D-DA91-D67B-AB1ED0A7E491}"/>
          </ac:spMkLst>
        </pc:spChg>
        <pc:spChg chg="mod">
          <ac:chgData name="Song Seokil" userId="55e21934b449b532" providerId="LiveId" clId="{764BA1F0-E179-4259-91AE-FE7665784060}" dt="2022-08-30T05:58:08.425" v="2197"/>
          <ac:spMkLst>
            <pc:docMk/>
            <pc:sldMk cId="649061339" sldId="349"/>
            <ac:spMk id="3" creationId="{522F2130-EF29-FE70-9A94-7237489E55A6}"/>
          </ac:spMkLst>
        </pc:spChg>
      </pc:sldChg>
      <pc:sldChg chg="modSp del mod">
        <pc:chgData name="Song Seokil" userId="55e21934b449b532" providerId="LiveId" clId="{764BA1F0-E179-4259-91AE-FE7665784060}" dt="2022-08-28T23:53:13.428" v="1429" actId="47"/>
        <pc:sldMkLst>
          <pc:docMk/>
          <pc:sldMk cId="1723765253" sldId="350"/>
        </pc:sldMkLst>
        <pc:spChg chg="mod">
          <ac:chgData name="Song Seokil" userId="55e21934b449b532" providerId="LiveId" clId="{764BA1F0-E179-4259-91AE-FE7665784060}" dt="2022-08-28T23:51:08.422" v="1340" actId="27636"/>
          <ac:spMkLst>
            <pc:docMk/>
            <pc:sldMk cId="1723765253" sldId="350"/>
            <ac:spMk id="3" creationId="{B0D9B59D-B45B-AE63-015D-DA561EED686B}"/>
          </ac:spMkLst>
        </pc:spChg>
      </pc:sldChg>
      <pc:sldChg chg="modSp mod ord">
        <pc:chgData name="Song Seokil" userId="55e21934b449b532" providerId="LiveId" clId="{764BA1F0-E179-4259-91AE-FE7665784060}" dt="2022-08-30T05:33:15.816" v="1657"/>
        <pc:sldMkLst>
          <pc:docMk/>
          <pc:sldMk cId="3142267821" sldId="351"/>
        </pc:sldMkLst>
        <pc:spChg chg="mod">
          <ac:chgData name="Song Seokil" userId="55e21934b449b532" providerId="LiveId" clId="{764BA1F0-E179-4259-91AE-FE7665784060}" dt="2022-08-28T23:53:33.797" v="1438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764BA1F0-E179-4259-91AE-FE7665784060}" dt="2022-08-28T23:57:33.264" v="1544" actId="5793"/>
          <ac:spMkLst>
            <pc:docMk/>
            <pc:sldMk cId="3142267821" sldId="351"/>
            <ac:spMk id="3" creationId="{5FB18649-BDB8-8964-E016-D3746D4298B5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1270184858" sldId="352"/>
        </pc:sldMkLst>
      </pc:sldChg>
      <pc:sldChg chg="modSp del mod">
        <pc:chgData name="Song Seokil" userId="55e21934b449b532" providerId="LiveId" clId="{764BA1F0-E179-4259-91AE-FE7665784060}" dt="2022-08-28T23:57:17.076" v="1532" actId="47"/>
        <pc:sldMkLst>
          <pc:docMk/>
          <pc:sldMk cId="3586785381" sldId="353"/>
        </pc:sldMkLst>
        <pc:spChg chg="mod">
          <ac:chgData name="Song Seokil" userId="55e21934b449b532" providerId="LiveId" clId="{764BA1F0-E179-4259-91AE-FE7665784060}" dt="2022-08-28T23:55:57.776" v="1480" actId="27636"/>
          <ac:spMkLst>
            <pc:docMk/>
            <pc:sldMk cId="3586785381" sldId="353"/>
            <ac:spMk id="3" creationId="{F6470AC0-3CA5-1993-7164-326E1695ED3E}"/>
          </ac:spMkLst>
        </pc:spChg>
      </pc:sldChg>
      <pc:sldChg chg="del">
        <pc:chgData name="Song Seokil" userId="55e21934b449b532" providerId="LiveId" clId="{764BA1F0-E179-4259-91AE-FE7665784060}" dt="2022-08-28T23:57:17.076" v="1532" actId="47"/>
        <pc:sldMkLst>
          <pc:docMk/>
          <pc:sldMk cId="389714387" sldId="354"/>
        </pc:sldMkLst>
      </pc:sldChg>
      <pc:sldChg chg="modSp new mod">
        <pc:chgData name="Song Seokil" userId="55e21934b449b532" providerId="LiveId" clId="{764BA1F0-E179-4259-91AE-FE7665784060}" dt="2022-08-30T05:55:38.150" v="2099" actId="20577"/>
        <pc:sldMkLst>
          <pc:docMk/>
          <pc:sldMk cId="3780897965" sldId="355"/>
        </pc:sldMkLst>
        <pc:spChg chg="mod">
          <ac:chgData name="Song Seokil" userId="55e21934b449b532" providerId="LiveId" clId="{764BA1F0-E179-4259-91AE-FE7665784060}" dt="2022-08-30T05:29:58.921" v="1638"/>
          <ac:spMkLst>
            <pc:docMk/>
            <pc:sldMk cId="3780897965" sldId="355"/>
            <ac:spMk id="2" creationId="{06AA381B-B5EA-AC05-190E-CE7523881952}"/>
          </ac:spMkLst>
        </pc:spChg>
        <pc:spChg chg="mod">
          <ac:chgData name="Song Seokil" userId="55e21934b449b532" providerId="LiveId" clId="{764BA1F0-E179-4259-91AE-FE7665784060}" dt="2022-08-30T05:55:38.150" v="2099" actId="20577"/>
          <ac:spMkLst>
            <pc:docMk/>
            <pc:sldMk cId="3780897965" sldId="355"/>
            <ac:spMk id="3" creationId="{8BD9743C-4362-84B8-8E65-6741B1181B46}"/>
          </ac:spMkLst>
        </pc:spChg>
      </pc:sldChg>
      <pc:sldChg chg="add">
        <pc:chgData name="Song Seokil" userId="55e21934b449b532" providerId="LiveId" clId="{764BA1F0-E179-4259-91AE-FE7665784060}" dt="2022-08-29T00:01:27.095" v="1566"/>
        <pc:sldMkLst>
          <pc:docMk/>
          <pc:sldMk cId="1598645966" sldId="356"/>
        </pc:sldMkLst>
      </pc:sldChg>
      <pc:sldChg chg="modSp new mod">
        <pc:chgData name="Song Seokil" userId="55e21934b449b532" providerId="LiveId" clId="{764BA1F0-E179-4259-91AE-FE7665784060}" dt="2022-08-30T05:35:50.691" v="1788" actId="404"/>
        <pc:sldMkLst>
          <pc:docMk/>
          <pc:sldMk cId="4041692220" sldId="357"/>
        </pc:sldMkLst>
        <pc:spChg chg="mod">
          <ac:chgData name="Song Seokil" userId="55e21934b449b532" providerId="LiveId" clId="{764BA1F0-E179-4259-91AE-FE7665784060}" dt="2022-08-30T05:35:50.691" v="1788" actId="404"/>
          <ac:spMkLst>
            <pc:docMk/>
            <pc:sldMk cId="4041692220" sldId="357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14.864" v="1774" actId="404"/>
        <pc:sldMkLst>
          <pc:docMk/>
          <pc:sldMk cId="1706973430" sldId="358"/>
        </pc:sldMkLst>
        <pc:spChg chg="mod">
          <ac:chgData name="Song Seokil" userId="55e21934b449b532" providerId="LiveId" clId="{764BA1F0-E179-4259-91AE-FE7665784060}" dt="2022-08-30T05:35:14.864" v="1774" actId="404"/>
          <ac:spMkLst>
            <pc:docMk/>
            <pc:sldMk cId="1706973430" sldId="358"/>
            <ac:spMk id="2" creationId="{2C4E028F-F7D9-CEFB-A22E-3F0F341ED68F}"/>
          </ac:spMkLst>
        </pc:spChg>
      </pc:sldChg>
      <pc:sldChg chg="modSp add mod">
        <pc:chgData name="Song Seokil" userId="55e21934b449b532" providerId="LiveId" clId="{764BA1F0-E179-4259-91AE-FE7665784060}" dt="2022-08-30T05:35:40.706" v="1787" actId="20577"/>
        <pc:sldMkLst>
          <pc:docMk/>
          <pc:sldMk cId="1761163034" sldId="359"/>
        </pc:sldMkLst>
        <pc:spChg chg="mod">
          <ac:chgData name="Song Seokil" userId="55e21934b449b532" providerId="LiveId" clId="{764BA1F0-E179-4259-91AE-FE7665784060}" dt="2022-08-30T05:35:40.706" v="1787" actId="20577"/>
          <ac:spMkLst>
            <pc:docMk/>
            <pc:sldMk cId="1761163034" sldId="359"/>
            <ac:spMk id="2" creationId="{2C4E028F-F7D9-CEFB-A22E-3F0F341ED68F}"/>
          </ac:spMkLst>
        </pc:spChg>
      </pc:sldChg>
    </pc:docChg>
  </pc:docChgLst>
  <pc:docChgLst>
    <pc:chgData name="Song Seokil" userId="55e21934b449b532" providerId="LiveId" clId="{D3D9A806-737D-8948-AFEB-3879F7681FA6}"/>
    <pc:docChg chg="undo custSel addSld delSld modSld sldOrd modMainMaster">
      <pc:chgData name="Song Seokil" userId="55e21934b449b532" providerId="LiveId" clId="{D3D9A806-737D-8948-AFEB-3879F7681FA6}" dt="2022-08-28T04:51:04.824" v="435" actId="27636"/>
      <pc:docMkLst>
        <pc:docMk/>
      </pc:docMkLst>
      <pc:sldChg chg="modSp mod">
        <pc:chgData name="Song Seokil" userId="55e21934b449b532" providerId="LiveId" clId="{D3D9A806-737D-8948-AFEB-3879F7681FA6}" dt="2022-08-28T03:28:20.881" v="278" actId="20577"/>
        <pc:sldMkLst>
          <pc:docMk/>
          <pc:sldMk cId="270456694" sldId="256"/>
        </pc:sldMkLst>
        <pc:spChg chg="mod">
          <ac:chgData name="Song Seokil" userId="55e21934b449b532" providerId="LiveId" clId="{D3D9A806-737D-8948-AFEB-3879F7681FA6}" dt="2022-08-28T03:28:20.881" v="278" actId="20577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D3D9A806-737D-8948-AFEB-3879F7681FA6}" dt="2022-08-28T03:17:46.489" v="66" actId="20577"/>
          <ac:spMkLst>
            <pc:docMk/>
            <pc:sldMk cId="270456694" sldId="256"/>
            <ac:spMk id="3" creationId="{7C51EAE4-AF21-444C-A616-25A64899C55B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2242555" sldId="257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36467780" sldId="25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36467780" sldId="257"/>
            <ac:spMk id="4" creationId="{9D7D0C69-9A0F-4FA4-BD23-8611936620DC}"/>
          </ac:spMkLst>
        </pc:spChg>
      </pc:sldChg>
      <pc:sldChg chg="new del">
        <pc:chgData name="Song Seokil" userId="55e21934b449b532" providerId="LiveId" clId="{D3D9A806-737D-8948-AFEB-3879F7681FA6}" dt="2022-08-28T03:35:42.588" v="342" actId="2696"/>
        <pc:sldMkLst>
          <pc:docMk/>
          <pc:sldMk cId="250501091" sldId="257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143518696" sldId="258"/>
        </pc:sldMkLst>
      </pc:sldChg>
      <pc:sldChg chg="new del">
        <pc:chgData name="Song Seokil" userId="55e21934b449b532" providerId="LiveId" clId="{D3D9A806-737D-8948-AFEB-3879F7681FA6}" dt="2022-08-28T03:35:43.183" v="343" actId="2696"/>
        <pc:sldMkLst>
          <pc:docMk/>
          <pc:sldMk cId="3735231501" sldId="258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94440229" sldId="25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61229600" sldId="26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55168536" sldId="261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391636003" sldId="262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91573540" sldId="26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77117732" sldId="264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944048589" sldId="265"/>
        </pc:sldMkLst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45639925" sldId="270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45639925" sldId="270"/>
            <ac:spMk id="3" creationId="{6F487997-4D81-434F-8D57-095A5611476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3552238157" sldId="271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3552238157" sldId="271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4023708438" sldId="272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4023708438" sldId="272"/>
            <ac:spMk id="4" creationId="{134B25D3-7D84-9272-C7D1-AB817E2FD088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203445806" sldId="274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203445806" sldId="274"/>
            <ac:spMk id="4" creationId="{8EC02664-D1E8-C5F2-DDD4-D28AE6C780A1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532135031" sldId="275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532135031" sldId="275"/>
            <ac:spMk id="4" creationId="{6756A01F-9917-C1CC-A6D3-BE5437BA7243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2494024494" sldId="276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2494024494" sldId="276"/>
            <ac:spMk id="4" creationId="{921FBE40-89FA-2F72-2A0C-D9E04670F427}"/>
          </ac:spMkLst>
        </pc:spChg>
      </pc:sldChg>
      <pc:sldChg chg="delSp del">
        <pc:chgData name="Song Seokil" userId="55e21934b449b532" providerId="LiveId" clId="{D3D9A806-737D-8948-AFEB-3879F7681FA6}" dt="2022-08-28T03:28:30.643" v="279" actId="2696"/>
        <pc:sldMkLst>
          <pc:docMk/>
          <pc:sldMk cId="1464332151" sldId="277"/>
        </pc:sldMkLst>
        <pc:spChg chg="del">
          <ac:chgData name="Song Seokil" userId="55e21934b449b532" providerId="LiveId" clId="{D3D9A806-737D-8948-AFEB-3879F7681FA6}" dt="2022-08-28T03:26:46.322" v="239"/>
          <ac:spMkLst>
            <pc:docMk/>
            <pc:sldMk cId="1464332151" sldId="277"/>
            <ac:spMk id="4" creationId="{3814FC53-9A94-6156-154C-D59C5AC8B21A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93582241" sldId="289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614668866" sldId="290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742982997" sldId="291"/>
        </pc:sldMkLst>
      </pc:sldChg>
      <pc:sldChg chg="modSp add mod">
        <pc:chgData name="Song Seokil" userId="55e21934b449b532" providerId="LiveId" clId="{D3D9A806-737D-8948-AFEB-3879F7681FA6}" dt="2022-08-28T03:36:44.594" v="345" actId="27636"/>
        <pc:sldMkLst>
          <pc:docMk/>
          <pc:sldMk cId="3546980334" sldId="292"/>
        </pc:sldMkLst>
        <pc:spChg chg="mod">
          <ac:chgData name="Song Seokil" userId="55e21934b449b532" providerId="LiveId" clId="{D3D9A806-737D-8948-AFEB-3879F7681FA6}" dt="2022-08-28T03:36:44.594" v="345" actId="27636"/>
          <ac:spMkLst>
            <pc:docMk/>
            <pc:sldMk cId="3546980334" sldId="292"/>
            <ac:spMk id="3" creationId="{C02DB848-3E9F-4B21-9DC9-2FDA5F2AA15E}"/>
          </ac:spMkLst>
        </pc:spChg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3330860997" sldId="29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278341772" sldId="294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2636902076" sldId="295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2984842192" sldId="296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3833575237" sldId="315"/>
        </pc:sldMkLst>
      </pc:sldChg>
      <pc:sldChg chg="add del ord">
        <pc:chgData name="Song Seokil" userId="55e21934b449b532" providerId="LiveId" clId="{D3D9A806-737D-8948-AFEB-3879F7681FA6}" dt="2022-08-28T03:35:09.561" v="337" actId="20578"/>
        <pc:sldMkLst>
          <pc:docMk/>
          <pc:sldMk cId="859310681" sldId="317"/>
        </pc:sldMkLst>
      </pc:sldChg>
      <pc:sldChg chg="add del ord">
        <pc:chgData name="Song Seokil" userId="55e21934b449b532" providerId="LiveId" clId="{D3D9A806-737D-8948-AFEB-3879F7681FA6}" dt="2022-08-28T03:35:22.794" v="339" actId="20578"/>
        <pc:sldMkLst>
          <pc:docMk/>
          <pc:sldMk cId="2521391246" sldId="319"/>
        </pc:sldMkLst>
      </pc:sldChg>
      <pc:sldChg chg="modSp add del mod chgLayout">
        <pc:chgData name="Song Seokil" userId="55e21934b449b532" providerId="LiveId" clId="{D3D9A806-737D-8948-AFEB-3879F7681FA6}" dt="2022-08-28T03:34:41.783" v="335" actId="700"/>
        <pc:sldMkLst>
          <pc:docMk/>
          <pc:sldMk cId="4230036838" sldId="321"/>
        </pc:sldMkLst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3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41.783" v="335" actId="700"/>
          <ac:spMkLst>
            <pc:docMk/>
            <pc:sldMk cId="4230036838" sldId="321"/>
            <ac:spMk id="6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1383476133" sldId="322"/>
        </pc:sldMkLst>
      </pc:sldChg>
      <pc:sldChg chg="modSp add del mod ord chgLayout">
        <pc:chgData name="Song Seokil" userId="55e21934b449b532" providerId="LiveId" clId="{D3D9A806-737D-8948-AFEB-3879F7681FA6}" dt="2022-08-28T03:35:35.358" v="341" actId="20578"/>
        <pc:sldMkLst>
          <pc:docMk/>
          <pc:sldMk cId="2766953892" sldId="334"/>
        </pc:sldMkLst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8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2" creationId="{00000000-0000-0000-0000-000000000000}"/>
          </ac:spMkLst>
        </pc:spChg>
        <pc:spChg chg="mod ord">
          <ac:chgData name="Song Seokil" userId="55e21934b449b532" providerId="LiveId" clId="{D3D9A806-737D-8948-AFEB-3879F7681FA6}" dt="2022-08-28T03:34:34.994" v="334" actId="700"/>
          <ac:spMkLst>
            <pc:docMk/>
            <pc:sldMk cId="2766953892" sldId="334"/>
            <ac:spMk id="5123" creationId="{00000000-0000-0000-0000-000000000000}"/>
          </ac:spMkLst>
        </pc:spChg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3977166884" sldId="337"/>
        </pc:sldMkLst>
      </pc:sldChg>
      <pc:sldChg chg="add del">
        <pc:chgData name="Song Seokil" userId="55e21934b449b532" providerId="LiveId" clId="{D3D9A806-737D-8948-AFEB-3879F7681FA6}" dt="2022-08-28T03:30:42.498" v="294"/>
        <pc:sldMkLst>
          <pc:docMk/>
          <pc:sldMk cId="4052422056" sldId="338"/>
        </pc:sldMkLst>
      </pc:sldChg>
      <pc:sldChg chg="modSp add del mod chgLayout">
        <pc:chgData name="Song Seokil" userId="55e21934b449b532" providerId="LiveId" clId="{D3D9A806-737D-8948-AFEB-3879F7681FA6}" dt="2022-08-28T03:34:04.008" v="330" actId="700"/>
        <pc:sldMkLst>
          <pc:docMk/>
          <pc:sldMk cId="3077017268" sldId="340"/>
        </pc:sldMkLst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2" creationId="{E3F1F156-34F5-4E92-9702-78906A012C72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3" creationId="{636B2505-2338-41D7-93D3-FA43769386E1}"/>
          </ac:spMkLst>
        </pc:spChg>
        <pc:spChg chg="mod ord">
          <ac:chgData name="Song Seokil" userId="55e21934b449b532" providerId="LiveId" clId="{D3D9A806-737D-8948-AFEB-3879F7681FA6}" dt="2022-08-28T03:34:04.008" v="330" actId="700"/>
          <ac:spMkLst>
            <pc:docMk/>
            <pc:sldMk cId="3077017268" sldId="340"/>
            <ac:spMk id="6" creationId="{A598290F-32A3-409E-BB58-9A3D742958D2}"/>
          </ac:spMkLst>
        </pc:spChg>
      </pc:sldChg>
      <pc:sldChg chg="addSp delSp modSp add del mod ord modClrScheme chgLayout">
        <pc:chgData name="Song Seokil" userId="55e21934b449b532" providerId="LiveId" clId="{D3D9A806-737D-8948-AFEB-3879F7681FA6}" dt="2022-08-28T03:35:26.584" v="340" actId="20578"/>
        <pc:sldMkLst>
          <pc:docMk/>
          <pc:sldMk cId="2742510181" sldId="342"/>
        </pc:sldMkLst>
        <pc:spChg chg="add 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3" creationId="{26FB51EA-63EC-FDE8-3AB3-BBFDE80C4B8F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6" creationId="{AE6F9DC3-0629-40D0-A6AE-913B18CA78CE}"/>
          </ac:spMkLst>
        </pc:spChg>
        <pc:spChg chg="mod ord">
          <ac:chgData name="Song Seokil" userId="55e21934b449b532" providerId="LiveId" clId="{D3D9A806-737D-8948-AFEB-3879F7681FA6}" dt="2022-08-28T03:34:10.836" v="331" actId="700"/>
          <ac:spMkLst>
            <pc:docMk/>
            <pc:sldMk cId="2742510181" sldId="342"/>
            <ac:spMk id="7" creationId="{D382615C-1DC5-4F14-8473-F246776384DB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9" creationId="{11924720-662E-4552-ADB6-E17422680B21}"/>
          </ac:spMkLst>
        </pc:spChg>
        <pc:spChg chg="del">
          <ac:chgData name="Song Seokil" userId="55e21934b449b532" providerId="LiveId" clId="{D3D9A806-737D-8948-AFEB-3879F7681FA6}" dt="2022-08-28T03:34:23.855" v="332" actId="478"/>
          <ac:spMkLst>
            <pc:docMk/>
            <pc:sldMk cId="2742510181" sldId="342"/>
            <ac:spMk id="12" creationId="{CB672E02-523B-443D-A1C5-57466C848EFD}"/>
          </ac:spMkLst>
        </pc:sp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2" creationId="{00000000-0000-0000-0000-000000000000}"/>
          </ac:picMkLst>
        </pc:picChg>
        <pc:picChg chg="del">
          <ac:chgData name="Song Seokil" userId="55e21934b449b532" providerId="LiveId" clId="{D3D9A806-737D-8948-AFEB-3879F7681FA6}" dt="2022-08-28T03:34:25.549" v="333" actId="478"/>
          <ac:picMkLst>
            <pc:docMk/>
            <pc:sldMk cId="2742510181" sldId="342"/>
            <ac:picMk id="10" creationId="{E728673F-4302-4E2B-AEFC-43722D71BCB9}"/>
          </ac:picMkLst>
        </pc:picChg>
        <pc:picChg chg="del">
          <ac:chgData name="Song Seokil" userId="55e21934b449b532" providerId="LiveId" clId="{D3D9A806-737D-8948-AFEB-3879F7681FA6}" dt="2022-08-28T03:34:23.855" v="332" actId="478"/>
          <ac:picMkLst>
            <pc:docMk/>
            <pc:sldMk cId="2742510181" sldId="342"/>
            <ac:picMk id="11" creationId="{584B4CBD-7459-4B90-A500-A2CEF21376E0}"/>
          </ac:picMkLst>
        </pc:picChg>
      </pc:sldChg>
      <pc:sldChg chg="add del">
        <pc:chgData name="Song Seokil" userId="55e21934b449b532" providerId="LiveId" clId="{D3D9A806-737D-8948-AFEB-3879F7681FA6}" dt="2022-08-28T03:36:58.293" v="346" actId="2696"/>
        <pc:sldMkLst>
          <pc:docMk/>
          <pc:sldMk cId="3660823908" sldId="343"/>
        </pc:sldMkLst>
      </pc:sldChg>
      <pc:sldChg chg="add">
        <pc:chgData name="Song Seokil" userId="55e21934b449b532" providerId="LiveId" clId="{D3D9A806-737D-8948-AFEB-3879F7681FA6}" dt="2022-08-28T03:36:44.529" v="344"/>
        <pc:sldMkLst>
          <pc:docMk/>
          <pc:sldMk cId="1124647121" sldId="344"/>
        </pc:sldMkLst>
      </pc:sldChg>
      <pc:sldChg chg="modSp new mod">
        <pc:chgData name="Song Seokil" userId="55e21934b449b532" providerId="LiveId" clId="{D3D9A806-737D-8948-AFEB-3879F7681FA6}" dt="2022-08-28T04:33:00.602" v="351"/>
        <pc:sldMkLst>
          <pc:docMk/>
          <pc:sldMk cId="2536654864" sldId="345"/>
        </pc:sldMkLst>
        <pc:spChg chg="mod">
          <ac:chgData name="Song Seokil" userId="55e21934b449b532" providerId="LiveId" clId="{D3D9A806-737D-8948-AFEB-3879F7681FA6}" dt="2022-08-28T04:33:00.602" v="351"/>
          <ac:spMkLst>
            <pc:docMk/>
            <pc:sldMk cId="2536654864" sldId="345"/>
            <ac:spMk id="3" creationId="{C5450DE6-AA53-0E61-71CA-86C6AD165A67}"/>
          </ac:spMkLst>
        </pc:spChg>
      </pc:sldChg>
      <pc:sldChg chg="modSp new mod">
        <pc:chgData name="Song Seokil" userId="55e21934b449b532" providerId="LiveId" clId="{D3D9A806-737D-8948-AFEB-3879F7681FA6}" dt="2022-08-28T04:36:19.367" v="366" actId="27636"/>
        <pc:sldMkLst>
          <pc:docMk/>
          <pc:sldMk cId="620292914" sldId="346"/>
        </pc:sldMkLst>
        <pc:spChg chg="mod">
          <ac:chgData name="Song Seokil" userId="55e21934b449b532" providerId="LiveId" clId="{D3D9A806-737D-8948-AFEB-3879F7681FA6}" dt="2022-08-28T04:36:19.367" v="366" actId="27636"/>
          <ac:spMkLst>
            <pc:docMk/>
            <pc:sldMk cId="620292914" sldId="346"/>
            <ac:spMk id="3" creationId="{C86A955A-8CFF-1F4A-79D6-625E49BB5A5A}"/>
          </ac:spMkLst>
        </pc:spChg>
      </pc:sldChg>
      <pc:sldChg chg="modSp new mod">
        <pc:chgData name="Song Seokil" userId="55e21934b449b532" providerId="LiveId" clId="{D3D9A806-737D-8948-AFEB-3879F7681FA6}" dt="2022-08-28T04:38:13.114" v="373" actId="27636"/>
        <pc:sldMkLst>
          <pc:docMk/>
          <pc:sldMk cId="1111603517" sldId="347"/>
        </pc:sldMkLst>
        <pc:spChg chg="mod">
          <ac:chgData name="Song Seokil" userId="55e21934b449b532" providerId="LiveId" clId="{D3D9A806-737D-8948-AFEB-3879F7681FA6}" dt="2022-08-28T04:38:13.114" v="373" actId="27636"/>
          <ac:spMkLst>
            <pc:docMk/>
            <pc:sldMk cId="1111603517" sldId="347"/>
            <ac:spMk id="3" creationId="{70851383-E3A8-582B-C028-5E013F61DCBC}"/>
          </ac:spMkLst>
        </pc:spChg>
      </pc:sldChg>
      <pc:sldChg chg="modSp new mod">
        <pc:chgData name="Song Seokil" userId="55e21934b449b532" providerId="LiveId" clId="{D3D9A806-737D-8948-AFEB-3879F7681FA6}" dt="2022-08-28T04:45:10.526" v="379"/>
        <pc:sldMkLst>
          <pc:docMk/>
          <pc:sldMk cId="1813194231" sldId="348"/>
        </pc:sldMkLst>
        <pc:spChg chg="mod">
          <ac:chgData name="Song Seokil" userId="55e21934b449b532" providerId="LiveId" clId="{D3D9A806-737D-8948-AFEB-3879F7681FA6}" dt="2022-08-28T04:45:10.526" v="379"/>
          <ac:spMkLst>
            <pc:docMk/>
            <pc:sldMk cId="1813194231" sldId="348"/>
            <ac:spMk id="3" creationId="{B3BBBC89-1A84-C1AA-2FB1-2DB00B65924D}"/>
          </ac:spMkLst>
        </pc:spChg>
      </pc:sldChg>
      <pc:sldChg chg="modSp new">
        <pc:chgData name="Song Seokil" userId="55e21934b449b532" providerId="LiveId" clId="{D3D9A806-737D-8948-AFEB-3879F7681FA6}" dt="2022-08-28T04:45:53.089" v="381"/>
        <pc:sldMkLst>
          <pc:docMk/>
          <pc:sldMk cId="649061339" sldId="349"/>
        </pc:sldMkLst>
        <pc:spChg chg="mod">
          <ac:chgData name="Song Seokil" userId="55e21934b449b532" providerId="LiveId" clId="{D3D9A806-737D-8948-AFEB-3879F7681FA6}" dt="2022-08-28T04:45:53.089" v="381"/>
          <ac:spMkLst>
            <pc:docMk/>
            <pc:sldMk cId="649061339" sldId="349"/>
            <ac:spMk id="3" creationId="{522F2130-EF29-FE70-9A94-7237489E55A6}"/>
          </ac:spMkLst>
        </pc:spChg>
      </pc:sldChg>
      <pc:sldChg chg="modSp new mod">
        <pc:chgData name="Song Seokil" userId="55e21934b449b532" providerId="LiveId" clId="{D3D9A806-737D-8948-AFEB-3879F7681FA6}" dt="2022-08-28T04:48:27.594" v="388" actId="20577"/>
        <pc:sldMkLst>
          <pc:docMk/>
          <pc:sldMk cId="1723765253" sldId="350"/>
        </pc:sldMkLst>
        <pc:spChg chg="mod">
          <ac:chgData name="Song Seokil" userId="55e21934b449b532" providerId="LiveId" clId="{D3D9A806-737D-8948-AFEB-3879F7681FA6}" dt="2022-08-28T04:48:27.594" v="388" actId="20577"/>
          <ac:spMkLst>
            <pc:docMk/>
            <pc:sldMk cId="1723765253" sldId="350"/>
            <ac:spMk id="3" creationId="{B0D9B59D-B45B-AE63-015D-DA561EED686B}"/>
          </ac:spMkLst>
        </pc:spChg>
      </pc:sldChg>
      <pc:sldChg chg="modSp new mod">
        <pc:chgData name="Song Seokil" userId="55e21934b449b532" providerId="LiveId" clId="{D3D9A806-737D-8948-AFEB-3879F7681FA6}" dt="2022-08-28T04:49:14.766" v="401" actId="27636"/>
        <pc:sldMkLst>
          <pc:docMk/>
          <pc:sldMk cId="3142267821" sldId="351"/>
        </pc:sldMkLst>
        <pc:spChg chg="mod">
          <ac:chgData name="Song Seokil" userId="55e21934b449b532" providerId="LiveId" clId="{D3D9A806-737D-8948-AFEB-3879F7681FA6}" dt="2022-08-28T04:49:07.623" v="397" actId="20577"/>
          <ac:spMkLst>
            <pc:docMk/>
            <pc:sldMk cId="3142267821" sldId="351"/>
            <ac:spMk id="2" creationId="{2C9AC45F-6C6B-70FB-571B-35D2218B633D}"/>
          </ac:spMkLst>
        </pc:spChg>
        <pc:spChg chg="mod">
          <ac:chgData name="Song Seokil" userId="55e21934b449b532" providerId="LiveId" clId="{D3D9A806-737D-8948-AFEB-3879F7681FA6}" dt="2022-08-28T04:49:14.766" v="401" actId="27636"/>
          <ac:spMkLst>
            <pc:docMk/>
            <pc:sldMk cId="3142267821" sldId="351"/>
            <ac:spMk id="3" creationId="{5FB18649-BDB8-8964-E016-D3746D4298B5}"/>
          </ac:spMkLst>
        </pc:spChg>
      </pc:sldChg>
      <pc:sldChg chg="modSp new mod">
        <pc:chgData name="Song Seokil" userId="55e21934b449b532" providerId="LiveId" clId="{D3D9A806-737D-8948-AFEB-3879F7681FA6}" dt="2022-08-28T04:50:07.960" v="418" actId="20577"/>
        <pc:sldMkLst>
          <pc:docMk/>
          <pc:sldMk cId="1270184858" sldId="352"/>
        </pc:sldMkLst>
        <pc:spChg chg="mod">
          <ac:chgData name="Song Seokil" userId="55e21934b449b532" providerId="LiveId" clId="{D3D9A806-737D-8948-AFEB-3879F7681FA6}" dt="2022-08-28T04:50:07.960" v="418" actId="20577"/>
          <ac:spMkLst>
            <pc:docMk/>
            <pc:sldMk cId="1270184858" sldId="352"/>
            <ac:spMk id="3" creationId="{97F6AF7D-AC83-DB25-F3D6-682C2AA1FCF8}"/>
          </ac:spMkLst>
        </pc:spChg>
      </pc:sldChg>
      <pc:sldChg chg="modSp new mod">
        <pc:chgData name="Song Seokil" userId="55e21934b449b532" providerId="LiveId" clId="{D3D9A806-737D-8948-AFEB-3879F7681FA6}" dt="2022-08-28T04:50:47.416" v="427" actId="15"/>
        <pc:sldMkLst>
          <pc:docMk/>
          <pc:sldMk cId="3586785381" sldId="353"/>
        </pc:sldMkLst>
        <pc:spChg chg="mod">
          <ac:chgData name="Song Seokil" userId="55e21934b449b532" providerId="LiveId" clId="{D3D9A806-737D-8948-AFEB-3879F7681FA6}" dt="2022-08-28T04:50:47.416" v="427" actId="15"/>
          <ac:spMkLst>
            <pc:docMk/>
            <pc:sldMk cId="3586785381" sldId="353"/>
            <ac:spMk id="3" creationId="{F6470AC0-3CA5-1993-7164-326E1695ED3E}"/>
          </ac:spMkLst>
        </pc:spChg>
      </pc:sldChg>
      <pc:sldChg chg="modSp new mod">
        <pc:chgData name="Song Seokil" userId="55e21934b449b532" providerId="LiveId" clId="{D3D9A806-737D-8948-AFEB-3879F7681FA6}" dt="2022-08-28T04:51:04.824" v="435" actId="27636"/>
        <pc:sldMkLst>
          <pc:docMk/>
          <pc:sldMk cId="389714387" sldId="354"/>
        </pc:sldMkLst>
        <pc:spChg chg="mod">
          <ac:chgData name="Song Seokil" userId="55e21934b449b532" providerId="LiveId" clId="{D3D9A806-737D-8948-AFEB-3879F7681FA6}" dt="2022-08-28T04:51:04.824" v="435" actId="27636"/>
          <ac:spMkLst>
            <pc:docMk/>
            <pc:sldMk cId="389714387" sldId="354"/>
            <ac:spMk id="3" creationId="{3648493A-D440-0F56-ABF6-8C9403962029}"/>
          </ac:spMkLst>
        </pc:spChg>
      </pc:sldChg>
      <pc:sldMasterChg chg="delSp modSp mod modSldLayout">
        <pc:chgData name="Song Seokil" userId="55e21934b449b532" providerId="LiveId" clId="{D3D9A806-737D-8948-AFEB-3879F7681FA6}" dt="2022-08-28T03:33:48.614" v="329" actId="242"/>
        <pc:sldMasterMkLst>
          <pc:docMk/>
          <pc:sldMasterMk cId="2443837898" sldId="2147483660"/>
        </pc:sldMasterMkLst>
        <pc:spChg chg="mod">
          <ac:chgData name="Song Seokil" userId="55e21934b449b532" providerId="LiveId" clId="{D3D9A806-737D-8948-AFEB-3879F7681FA6}" dt="2022-08-28T03:33:48.614" v="329" actId="242"/>
          <ac:spMkLst>
            <pc:docMk/>
            <pc:sldMasterMk cId="2443837898" sldId="2147483660"/>
            <ac:spMk id="2" creationId="{00000000-0000-0000-0000-000000000000}"/>
          </ac:spMkLst>
        </pc:spChg>
        <pc:spChg chg="mod">
          <ac:chgData name="Song Seokil" userId="55e21934b449b532" providerId="LiveId" clId="{D3D9A806-737D-8948-AFEB-3879F7681FA6}" dt="2022-08-28T03:27:24.287" v="243" actId="207"/>
          <ac:spMkLst>
            <pc:docMk/>
            <pc:sldMasterMk cId="2443837898" sldId="2147483660"/>
            <ac:spMk id="3" creationId="{00000000-0000-0000-0000-000000000000}"/>
          </ac:spMkLst>
        </pc:spChg>
        <pc:spChg chg="del">
          <ac:chgData name="Song Seokil" userId="55e21934b449b532" providerId="LiveId" clId="{D3D9A806-737D-8948-AFEB-3879F7681FA6}" dt="2022-08-28T03:23:07.492" v="214" actId="21"/>
          <ac:spMkLst>
            <pc:docMk/>
            <pc:sldMasterMk cId="2443837898" sldId="2147483660"/>
            <ac:spMk id="9" creationId="{952B7429-5FE2-4D32-9498-DBBC4BFE0E21}"/>
          </ac:spMkLst>
        </pc:spChg>
        <pc:picChg chg="del">
          <ac:chgData name="Song Seokil" userId="55e21934b449b532" providerId="LiveId" clId="{D3D9A806-737D-8948-AFEB-3879F7681FA6}" dt="2022-08-28T03:23:07.492" v="214" actId="21"/>
          <ac:picMkLst>
            <pc:docMk/>
            <pc:sldMasterMk cId="2443837898" sldId="2147483660"/>
            <ac:picMk id="8" creationId="{0FB51DBD-BFA1-486E-A216-41680283DC7A}"/>
          </ac:picMkLst>
        </pc:picChg>
        <pc:picChg chg="del">
          <ac:chgData name="Song Seokil" userId="55e21934b449b532" providerId="LiveId" clId="{D3D9A806-737D-8948-AFEB-3879F7681FA6}" dt="2022-08-28T03:19:56.925" v="188" actId="478"/>
          <ac:picMkLst>
            <pc:docMk/>
            <pc:sldMasterMk cId="2443837898" sldId="2147483660"/>
            <ac:picMk id="12" creationId="{5E97A94C-3C3D-4B6A-AA41-1A894928E4BD}"/>
          </ac:picMkLst>
        </pc:picChg>
        <pc:sldLayoutChg chg="addSp delSp modSp mod">
          <pc:chgData name="Song Seokil" userId="55e21934b449b532" providerId="LiveId" clId="{D3D9A806-737D-8948-AFEB-3879F7681FA6}" dt="2022-08-28T03:29:10.511" v="289" actId="14100"/>
          <pc:sldLayoutMkLst>
            <pc:docMk/>
            <pc:sldMasterMk cId="2443837898" sldId="2147483660"/>
            <pc:sldLayoutMk cId="2004912258" sldId="2147483661"/>
          </pc:sldLayoutMkLst>
          <pc:spChg chg="mod">
            <ac:chgData name="Song Seokil" userId="55e21934b449b532" providerId="LiveId" clId="{D3D9A806-737D-8948-AFEB-3879F7681FA6}" dt="2022-08-28T03:29:10.511" v="289" actId="14100"/>
            <ac:spMkLst>
              <pc:docMk/>
              <pc:sldMasterMk cId="2443837898" sldId="2147483660"/>
              <pc:sldLayoutMk cId="2004912258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29:06.738" v="288" actId="14100"/>
            <ac:spMkLst>
              <pc:docMk/>
              <pc:sldMasterMk cId="2443837898" sldId="2147483660"/>
              <pc:sldLayoutMk cId="2004912258" sldId="2147483661"/>
              <ac:spMk id="3" creationId="{00000000-0000-0000-0000-000000000000}"/>
            </ac:spMkLst>
          </pc:spChg>
          <pc:picChg chg="add del mod">
            <ac:chgData name="Song Seokil" userId="55e21934b449b532" providerId="LiveId" clId="{D3D9A806-737D-8948-AFEB-3879F7681FA6}" dt="2022-08-28T03:25:38.413" v="232" actId="478"/>
            <ac:picMkLst>
              <pc:docMk/>
              <pc:sldMasterMk cId="2443837898" sldId="2147483660"/>
              <pc:sldLayoutMk cId="2004912258" sldId="2147483661"/>
              <ac:picMk id="9" creationId="{AEF2482D-FCC3-4330-B6B7-17DE058F7F93}"/>
            </ac:picMkLst>
          </pc:picChg>
          <pc:picChg chg="mod">
            <ac:chgData name="Song Seokil" userId="55e21934b449b532" providerId="LiveId" clId="{D3D9A806-737D-8948-AFEB-3879F7681FA6}" dt="2022-08-28T03:28:55.737" v="286" actId="1038"/>
            <ac:picMkLst>
              <pc:docMk/>
              <pc:sldMasterMk cId="2443837898" sldId="2147483660"/>
              <pc:sldLayoutMk cId="2004912258" sldId="2147483661"/>
              <ac:picMk id="15" creationId="{73256B2C-7DCA-4A2A-8266-F32966F1D48A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06.474" v="318" actId="1035"/>
          <pc:sldLayoutMkLst>
            <pc:docMk/>
            <pc:sldMasterMk cId="2443837898" sldId="2147483660"/>
            <pc:sldLayoutMk cId="982942425" sldId="2147483662"/>
          </pc:sldLayoutMkLst>
          <pc:spChg chg="mod">
            <ac:chgData name="Song Seokil" userId="55e21934b449b532" providerId="LiveId" clId="{D3D9A806-737D-8948-AFEB-3879F7681FA6}" dt="2022-08-28T03:31:17.440" v="295" actId="14100"/>
            <ac:spMkLst>
              <pc:docMk/>
              <pc:sldMasterMk cId="2443837898" sldId="2147483660"/>
              <pc:sldLayoutMk cId="982942425" sldId="2147483662"/>
              <ac:spMk id="3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06.474" v="318" actId="1035"/>
            <ac:spMkLst>
              <pc:docMk/>
              <pc:sldMasterMk cId="2443837898" sldId="2147483660"/>
              <pc:sldLayoutMk cId="982942425" sldId="2147483662"/>
              <ac:spMk id="8" creationId="{CB794B9E-4289-5D99-827C-C13DB1C3E52C}"/>
            </ac:spMkLst>
          </pc:spChg>
          <pc:picChg chg="add mod">
            <ac:chgData name="Song Seokil" userId="55e21934b449b532" providerId="LiveId" clId="{D3D9A806-737D-8948-AFEB-3879F7681FA6}" dt="2022-08-28T03:33:06.474" v="318" actId="1035"/>
            <ac:picMkLst>
              <pc:docMk/>
              <pc:sldMasterMk cId="2443837898" sldId="2147483660"/>
              <pc:sldLayoutMk cId="982942425" sldId="2147483662"/>
              <ac:picMk id="7" creationId="{896EB4D9-63DD-27A8-B8A9-1B7B0D606F80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14.100" v="323" actId="1035"/>
          <pc:sldLayoutMkLst>
            <pc:docMk/>
            <pc:sldMasterMk cId="2443837898" sldId="2147483660"/>
            <pc:sldLayoutMk cId="3934626871" sldId="2147483664"/>
          </pc:sldLayoutMkLst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3" creationId="{00000000-0000-0000-0000-000000000000}"/>
            </ac:spMkLst>
          </pc:spChg>
          <pc:spChg chg="mod">
            <ac:chgData name="Song Seokil" userId="55e21934b449b532" providerId="LiveId" clId="{D3D9A806-737D-8948-AFEB-3879F7681FA6}" dt="2022-08-28T03:31:23.464" v="296" actId="14100"/>
            <ac:spMkLst>
              <pc:docMk/>
              <pc:sldMasterMk cId="2443837898" sldId="2147483660"/>
              <pc:sldLayoutMk cId="3934626871" sldId="2147483664"/>
              <ac:spMk id="4" creationId="{00000000-0000-0000-0000-000000000000}"/>
            </ac:spMkLst>
          </pc:spChg>
          <pc:spChg chg="add mod">
            <ac:chgData name="Song Seokil" userId="55e21934b449b532" providerId="LiveId" clId="{D3D9A806-737D-8948-AFEB-3879F7681FA6}" dt="2022-08-28T03:33:14.100" v="323" actId="1035"/>
            <ac:spMkLst>
              <pc:docMk/>
              <pc:sldMasterMk cId="2443837898" sldId="2147483660"/>
              <pc:sldLayoutMk cId="3934626871" sldId="2147483664"/>
              <ac:spMk id="9" creationId="{7B3F8452-45AF-57BC-A027-75A124914F75}"/>
            </ac:spMkLst>
          </pc:spChg>
          <pc:picChg chg="add mod">
            <ac:chgData name="Song Seokil" userId="55e21934b449b532" providerId="LiveId" clId="{D3D9A806-737D-8948-AFEB-3879F7681FA6}" dt="2022-08-28T03:33:14.100" v="323" actId="1035"/>
            <ac:picMkLst>
              <pc:docMk/>
              <pc:sldMasterMk cId="2443837898" sldId="2147483660"/>
              <pc:sldLayoutMk cId="3934626871" sldId="2147483664"/>
              <ac:picMk id="8" creationId="{81A130BC-6177-0016-6D1A-D4CE68592C7C}"/>
            </ac:picMkLst>
          </pc:picChg>
        </pc:sldLayoutChg>
        <pc:sldLayoutChg chg="addSp modSp mod">
          <pc:chgData name="Song Seokil" userId="55e21934b449b532" providerId="LiveId" clId="{D3D9A806-737D-8948-AFEB-3879F7681FA6}" dt="2022-08-28T03:33:20.360" v="328" actId="1035"/>
          <pc:sldLayoutMkLst>
            <pc:docMk/>
            <pc:sldMasterMk cId="2443837898" sldId="2147483660"/>
            <pc:sldLayoutMk cId="690378171" sldId="2147483666"/>
          </pc:sldLayoutMkLst>
          <pc:spChg chg="add mod">
            <ac:chgData name="Song Seokil" userId="55e21934b449b532" providerId="LiveId" clId="{D3D9A806-737D-8948-AFEB-3879F7681FA6}" dt="2022-08-28T03:33:20.360" v="328" actId="1035"/>
            <ac:spMkLst>
              <pc:docMk/>
              <pc:sldMasterMk cId="2443837898" sldId="2147483660"/>
              <pc:sldLayoutMk cId="690378171" sldId="2147483666"/>
              <ac:spMk id="7" creationId="{7B8B7032-858E-1E7C-6BD1-B8B58B8CF61C}"/>
            </ac:spMkLst>
          </pc:spChg>
          <pc:picChg chg="add mod">
            <ac:chgData name="Song Seokil" userId="55e21934b449b532" providerId="LiveId" clId="{D3D9A806-737D-8948-AFEB-3879F7681FA6}" dt="2022-08-28T03:33:20.360" v="328" actId="1035"/>
            <ac:picMkLst>
              <pc:docMk/>
              <pc:sldMasterMk cId="2443837898" sldId="2147483660"/>
              <pc:sldLayoutMk cId="690378171" sldId="2147483666"/>
              <ac:picMk id="6" creationId="{E4B605D8-2DB4-F199-6D45-5C1765712D37}"/>
            </ac:picMkLst>
          </pc:picChg>
        </pc:sldLayoutChg>
        <pc:sldLayoutChg chg="addSp modSp">
          <pc:chgData name="Song Seokil" userId="55e21934b449b532" providerId="LiveId" clId="{D3D9A806-737D-8948-AFEB-3879F7681FA6}" dt="2022-08-28T03:26:23.870" v="238"/>
          <pc:sldLayoutMkLst>
            <pc:docMk/>
            <pc:sldMasterMk cId="2443837898" sldId="2147483660"/>
            <pc:sldLayoutMk cId="1536290153" sldId="2147483670"/>
          </pc:sldLayoutMkLst>
          <pc:spChg chg="add mod">
            <ac:chgData name="Song Seokil" userId="55e21934b449b532" providerId="LiveId" clId="{D3D9A806-737D-8948-AFEB-3879F7681FA6}" dt="2022-08-28T03:26:23.870" v="238"/>
            <ac:spMkLst>
              <pc:docMk/>
              <pc:sldMasterMk cId="2443837898" sldId="2147483660"/>
              <pc:sldLayoutMk cId="1536290153" sldId="2147483670"/>
              <ac:spMk id="8" creationId="{A54E47E7-2E06-1C87-0E49-90654156720A}"/>
            </ac:spMkLst>
          </pc:spChg>
          <pc:picChg chg="add mod">
            <ac:chgData name="Song Seokil" userId="55e21934b449b532" providerId="LiveId" clId="{D3D9A806-737D-8948-AFEB-3879F7681FA6}" dt="2022-08-28T03:26:23.870" v="238"/>
            <ac:picMkLst>
              <pc:docMk/>
              <pc:sldMasterMk cId="2443837898" sldId="2147483660"/>
              <pc:sldLayoutMk cId="1536290153" sldId="2147483670"/>
              <ac:picMk id="7" creationId="{EB25BCDF-037C-54DD-E19F-C9D52C7BE21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3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FCD0AD3-4D33-4976-B8E1-C972339BD207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733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4448C2-88B0-4F2F-8571-FB733C5205BF}" type="slidenum">
              <a:rPr lang="ko-KR" altLang="ko-KR"/>
              <a:pPr>
                <a:spcBef>
                  <a:spcPct val="0"/>
                </a:spcBef>
              </a:pPr>
              <a:t>12</a:t>
            </a:fld>
            <a:endParaRPr lang="ko-KR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D8C9096-47C5-4EDC-BEAE-D7EB3E7908E2}" type="slidenum">
              <a:rPr lang="ko-KR" altLang="ko-KR"/>
              <a:pPr>
                <a:spcBef>
                  <a:spcPct val="0"/>
                </a:spcBef>
              </a:pPr>
              <a:t>13</a:t>
            </a:fld>
            <a:endParaRPr lang="ko-KR" altLang="ko-KR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1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CA4ECCD-9D0C-4864-9FA3-2B00D736B78A}" type="slidenum">
              <a:rPr lang="ko-KR" altLang="ko-KR"/>
              <a:pPr>
                <a:spcBef>
                  <a:spcPct val="0"/>
                </a:spcBef>
              </a:pPr>
              <a:t>14</a:t>
            </a:fld>
            <a:endParaRPr lang="ko-KR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2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FA527FC-7C08-4F28-B6F6-20113CEEF43C}" type="slidenum">
              <a:rPr lang="ko-KR" altLang="ko-KR"/>
              <a:pPr>
                <a:spcBef>
                  <a:spcPct val="0"/>
                </a:spcBef>
              </a:pPr>
              <a:t>15</a:t>
            </a:fld>
            <a:endParaRPr lang="ko-KR" altLang="ko-K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0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6886F0F-9B24-4DDE-AFF4-82AD8E6DFAB0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36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A027821-F022-46A4-951E-5F4139D34331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216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7042C54-9122-4BD4-A18F-04DA97EEDF55}" type="slidenum">
              <a:rPr lang="ko-KR" altLang="ko-KR"/>
              <a:pPr>
                <a:spcBef>
                  <a:spcPct val="0"/>
                </a:spcBef>
              </a:pPr>
              <a:t>18</a:t>
            </a:fld>
            <a:endParaRPr lang="ko-KR" altLang="ko-K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8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8CCCB71-E87C-459E-885E-7A9AA0AB3809}" type="slidenum">
              <a:rPr lang="ko-KR" altLang="ko-KR"/>
              <a:pPr>
                <a:spcBef>
                  <a:spcPct val="0"/>
                </a:spcBef>
              </a:pPr>
              <a:t>19</a:t>
            </a:fld>
            <a:endParaRPr lang="ko-KR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9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2FA0B4-2E12-4D11-A335-D905558A6D93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70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4A155DA-F787-44F1-B02F-7C6A64DAE904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2202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B06BE28-480C-4166-9BC7-9D6E8329A0B4}" type="slidenum">
              <a:rPr lang="ko-KR" altLang="ko-KR"/>
              <a:pPr>
                <a:spcBef>
                  <a:spcPct val="0"/>
                </a:spcBef>
              </a:pPr>
              <a:t>21</a:t>
            </a:fld>
            <a:endParaRPr lang="ko-KR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06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8093129-E80C-487D-BD4C-974C4C3822AC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857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FCD4B2F-14FF-47AF-8A20-75F6F3F16F40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097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85EF4F2-8314-4FFE-91A8-CF16E326A429}" type="slidenum">
              <a:rPr lang="ko-KR" altLang="ko-KR"/>
              <a:pPr>
                <a:spcBef>
                  <a:spcPct val="0"/>
                </a:spcBef>
              </a:pPr>
              <a:t>24</a:t>
            </a:fld>
            <a:endParaRPr lang="ko-KR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76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45D0720-2D10-48E1-A1CC-462F6B402BB7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1086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CBB4146-6AFE-4B17-BBFB-DBE3F6ACB1F7}" type="slidenum">
              <a:rPr lang="ko-KR" altLang="ko-KR"/>
              <a:pPr>
                <a:spcBef>
                  <a:spcPct val="0"/>
                </a:spcBef>
              </a:pPr>
              <a:t>26</a:t>
            </a:fld>
            <a:endParaRPr lang="ko-KR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82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6AADBC4-3CD8-45C7-A4C0-879D67F92F53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388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E5D60F-4275-4420-8158-2BD318E18F6F}" type="slidenum">
              <a:rPr lang="ko-KR" altLang="ko-KR"/>
              <a:pPr>
                <a:spcBef>
                  <a:spcPct val="0"/>
                </a:spcBef>
              </a:pPr>
              <a:t>28</a:t>
            </a:fld>
            <a:endParaRPr lang="ko-KR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7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19598C9-E242-438E-B561-90A2DB444BB4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9753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31FC89C-8A73-4F6F-A172-B91D6CA82812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882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2CB7DE-1346-4C12-B2F6-4F146C34FEDE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027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B7AAEF4-B857-447C-B7B7-63880D79177F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88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91E75F5-AC60-4918-855C-6D5E30BD3B7A}" type="slidenum">
              <a:rPr lang="ko-KR" altLang="ko-KR"/>
              <a:pPr>
                <a:spcBef>
                  <a:spcPct val="0"/>
                </a:spcBef>
              </a:pPr>
              <a:t>32</a:t>
            </a:fld>
            <a:endParaRPr lang="ko-KR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59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2EA4A7A-5664-4B93-995B-070021C9A4CC}" type="slidenum">
              <a:rPr lang="ko-KR" altLang="ko-KR"/>
              <a:pPr>
                <a:spcBef>
                  <a:spcPct val="0"/>
                </a:spcBef>
              </a:pPr>
              <a:t>33</a:t>
            </a:fld>
            <a:endParaRPr lang="ko-KR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52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53CBA9-F21C-43AE-93C9-587E503428B5}" type="slidenum">
              <a:rPr lang="ko-KR" altLang="ko-KR"/>
              <a:pPr>
                <a:spcBef>
                  <a:spcPct val="0"/>
                </a:spcBef>
              </a:pPr>
              <a:t>34</a:t>
            </a:fld>
            <a:endParaRPr lang="ko-KR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1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445EE05-F875-4100-A7AA-0BD0853C85FE}" type="slidenum">
              <a:rPr lang="ko-KR" altLang="ko-KR"/>
              <a:pPr>
                <a:spcBef>
                  <a:spcPct val="0"/>
                </a:spcBef>
              </a:pPr>
              <a:t>35</a:t>
            </a:fld>
            <a:endParaRPr lang="ko-KR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43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C4437B-AE54-4D73-9039-2BB90F087305}" type="slidenum">
              <a:rPr lang="ko-KR" altLang="ko-KR"/>
              <a:pPr>
                <a:spcBef>
                  <a:spcPct val="0"/>
                </a:spcBef>
              </a:pPr>
              <a:t>36</a:t>
            </a:fld>
            <a:endParaRPr lang="ko-KR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58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354CDFD-4E4D-4DAF-926D-90D5F0E96825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033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0D6D895-617B-42C7-B2B7-668D23F17DA1}" type="slidenum">
              <a:rPr lang="en-US" altLang="ko-KR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01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BAA4CA3-D7E6-4526-A7FE-6E8B4B18C5FB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841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B00B4A-67D7-4929-8C56-0CDE6EAA4E8F}" type="slidenum">
              <a:rPr lang="en-US" altLang="ko-KR"/>
              <a:pPr>
                <a:spcBef>
                  <a:spcPct val="0"/>
                </a:spcBef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47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2A0E5D2-CDA2-4DE1-8575-79B15FA34060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95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BAA4CA3-D7E6-4526-A7FE-6E8B4B18C5FB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4504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F785CD4-6C57-4130-8F69-6A25B15155C6}" type="slidenum">
              <a:rPr lang="en-US" altLang="ko-KR"/>
              <a:pPr>
                <a:spcBef>
                  <a:spcPct val="0"/>
                </a:spcBef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627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1117E34-E335-4B27-91FE-210CB02887C8}" type="slidenum">
              <a:rPr lang="en-US" altLang="ko-KR"/>
              <a:pPr>
                <a:spcBef>
                  <a:spcPct val="0"/>
                </a:spcBef>
              </a:pPr>
              <a:t>43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14405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197839D-C0AB-48E9-B11F-433733B7559B}" type="slidenum">
              <a:rPr lang="en-US" altLang="ko-KR"/>
              <a:pPr>
                <a:spcBef>
                  <a:spcPct val="0"/>
                </a:spcBef>
              </a:pPr>
              <a:t>44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31880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D2C53C-0F4D-4503-BAE2-A5B6196CB1CE}" type="slidenum">
              <a:rPr lang="en-US" altLang="ko-KR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63050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B9AB0CA-D0DD-49DE-88E3-40DA313419E0}" type="slidenum">
              <a:rPr lang="en-US" altLang="ko-KR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903483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27F5BC-E515-4AC9-ADE4-77053C77CCFC}" type="slidenum">
              <a:rPr lang="en-US" altLang="ko-KR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838833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CDCD1B8-FC51-4B1D-B860-E387232F22B4}" type="slidenum">
              <a:rPr lang="en-US" altLang="ko-KR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043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EBC0D6B-54A4-44F1-B073-1B96F384C4F9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5910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F785CD4-6C57-4130-8F69-6A25B15155C6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72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25C628-0F37-4502-8B56-260113B8EE76}" type="slidenum">
              <a:rPr lang="ko-KR" altLang="ko-KR"/>
              <a:pPr>
                <a:spcBef>
                  <a:spcPct val="0"/>
                </a:spcBef>
              </a:pPr>
              <a:t>5</a:t>
            </a:fld>
            <a:endParaRPr lang="ko-KR" altLang="ko-K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5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059DC4-1253-456C-9A22-11E5D0260587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73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EE467C0-E5FB-4249-9684-F1DA9FF77654}" type="slidenum">
              <a:rPr lang="ko-KR" altLang="ko-KR"/>
              <a:pPr>
                <a:spcBef>
                  <a:spcPct val="0"/>
                </a:spcBef>
              </a:pPr>
              <a:t>7</a:t>
            </a:fld>
            <a:endParaRPr lang="ko-KR" altLang="ko-K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9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BC18EB-0D93-4837-B8F2-B9E238D3EF9F}" type="slidenum">
              <a:rPr lang="ko-KR" altLang="ko-KR"/>
              <a:pPr>
                <a:spcBef>
                  <a:spcPct val="0"/>
                </a:spcBef>
              </a:pPr>
              <a:t>8</a:t>
            </a:fld>
            <a:endParaRPr lang="ko-KR" altLang="ko-K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4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963849-5202-4F90-9C25-F419120F194D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3540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표준 파일 입출력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sisong@ut.ac.kr</a:t>
            </a:r>
            <a:endParaRPr lang="en-US" altLang="ko-KR" dirty="0"/>
          </a:p>
          <a:p>
            <a:r>
              <a:rPr lang="ko-KR" altLang="en-US" dirty="0"/>
              <a:t>한국교통대학교 컴퓨터공학전공</a:t>
            </a:r>
            <a:endParaRPr lang="en-US" altLang="ko-KR" dirty="0"/>
          </a:p>
          <a:p>
            <a:r>
              <a:rPr lang="ko-KR" altLang="en-US" dirty="0" err="1"/>
              <a:t>송석일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537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1814EE-699B-695E-16A0-2F784AD6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구조체</a:t>
            </a:r>
            <a:endParaRPr lang="en-K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37A44-8531-1A85-66CF-7C749038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열린 파일의 현재 상태를 나타내는 필드 변수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</a:t>
            </a:r>
            <a:r>
              <a:rPr lang="ko-KR" altLang="en-US" dirty="0"/>
              <a:t> 파일 입출력에 사용되는 버퍼 관련 변수</a:t>
            </a:r>
            <a:endParaRPr lang="en-US" altLang="ko-K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4AC76-62E2-B722-C9EF-DE3B5C3B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22F6-ACFD-3F27-4D42-B424755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DCEBE-9049-FE24-0ABF-A54176C1B46A}"/>
              </a:ext>
            </a:extLst>
          </p:cNvPr>
          <p:cNvSpPr/>
          <p:nvPr/>
        </p:nvSpPr>
        <p:spPr>
          <a:xfrm>
            <a:off x="566628" y="2152744"/>
            <a:ext cx="7019506" cy="241925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typedef struct {</a:t>
            </a:r>
          </a:p>
          <a:p>
            <a:r>
              <a:rPr lang="en-US" altLang="ko-KR" dirty="0"/>
              <a:t>   int </a:t>
            </a:r>
            <a:r>
              <a:rPr lang="en-US" altLang="ko-KR" dirty="0" err="1"/>
              <a:t>cnt</a:t>
            </a:r>
            <a:r>
              <a:rPr lang="en-US" altLang="ko-KR" dirty="0"/>
              <a:t>; 	           		// </a:t>
            </a:r>
            <a:r>
              <a:rPr lang="ko-KR" altLang="en-US" dirty="0"/>
              <a:t>버퍼의 남은 문자 수 </a:t>
            </a:r>
          </a:p>
          <a:p>
            <a:r>
              <a:rPr lang="en-US" altLang="ko-KR" dirty="0"/>
              <a:t>   unsigned char*base; 	// </a:t>
            </a:r>
            <a:r>
              <a:rPr lang="ko-KR" altLang="en-US" dirty="0"/>
              <a:t>버퍼 시작</a:t>
            </a:r>
          </a:p>
          <a:p>
            <a:r>
              <a:rPr lang="en-US" altLang="ko-KR" dirty="0"/>
              <a:t>   unsigned char*</a:t>
            </a:r>
            <a:r>
              <a:rPr lang="en-US" altLang="ko-KR" dirty="0" err="1"/>
              <a:t>ptr</a:t>
            </a:r>
            <a:r>
              <a:rPr lang="en-US" altLang="ko-KR" dirty="0"/>
              <a:t>; 	// </a:t>
            </a:r>
            <a:r>
              <a:rPr lang="ko-KR" altLang="en-US" dirty="0"/>
              <a:t>버퍼의 현재 포인터 </a:t>
            </a:r>
          </a:p>
          <a:p>
            <a:r>
              <a:rPr lang="en-US" altLang="ko-KR" dirty="0"/>
              <a:t>   unsinged flag;         	// </a:t>
            </a:r>
            <a:r>
              <a:rPr lang="ko-KR" altLang="en-US" dirty="0"/>
              <a:t>파일 입출력 모드</a:t>
            </a:r>
            <a:r>
              <a:rPr lang="en-US" altLang="ko-KR" dirty="0"/>
              <a:t>( _IOFBF, _IOLBF, _IONBUF,</a:t>
            </a:r>
          </a:p>
          <a:p>
            <a:r>
              <a:rPr lang="en-US" altLang="ko-KR" dirty="0"/>
              <a:t>                                  		//       _IOEOF, _IOERR _IOREAD, _IOWRT)</a:t>
            </a:r>
            <a:endParaRPr lang="ko-KR" altLang="en-US" dirty="0"/>
          </a:p>
          <a:p>
            <a:r>
              <a:rPr lang="en-US" altLang="ko-KR" dirty="0"/>
              <a:t>   int </a:t>
            </a:r>
            <a:r>
              <a:rPr lang="en-US" altLang="ko-KR" dirty="0" err="1"/>
              <a:t>fd</a:t>
            </a:r>
            <a:r>
              <a:rPr lang="en-US" altLang="ko-KR" dirty="0"/>
              <a:t>; 				// </a:t>
            </a:r>
            <a:r>
              <a:rPr lang="ko-KR" altLang="en-US" dirty="0"/>
              <a:t>열린 파일 </a:t>
            </a:r>
            <a:r>
              <a:rPr lang="ko-KR" altLang="en-US" dirty="0" err="1"/>
              <a:t>디스크립터</a:t>
            </a:r>
            <a:endParaRPr lang="ko-KR" altLang="en-US" dirty="0"/>
          </a:p>
          <a:p>
            <a:r>
              <a:rPr lang="en-US" altLang="ko-KR" dirty="0"/>
              <a:t>} FILE;				// FILE </a:t>
            </a:r>
            <a:r>
              <a:rPr lang="ko-KR" altLang="en-US" dirty="0"/>
              <a:t>구조체 </a:t>
            </a:r>
          </a:p>
        </p:txBody>
      </p:sp>
    </p:spTree>
    <p:extLst>
      <p:ext uri="{BB962C8B-B14F-4D97-AF65-F5344CB8AC3E}">
        <p14:creationId xmlns:p14="http://schemas.microsoft.com/office/powerpoint/2010/main" val="399795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입력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  <a:r>
              <a:rPr lang="en-US" altLang="ko-KR" dirty="0"/>
              <a:t>/</a:t>
            </a:r>
            <a:r>
              <a:rPr lang="ko-KR" altLang="en-US" dirty="0"/>
              <a:t>오류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C83CCE-980F-B63E-A0AF-C7F5B7D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30634-58D8-059F-09DE-4DE70A6D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894BCB-0835-2599-1E81-CA08F01E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/>
              <a:t>표준 </a:t>
            </a:r>
            <a:r>
              <a:rPr lang="en-US" altLang="ko-KR" sz="2000" dirty="0"/>
              <a:t>I/O </a:t>
            </a:r>
            <a:r>
              <a:rPr lang="ko-KR" altLang="en-US" sz="2000" dirty="0"/>
              <a:t>스트림 </a:t>
            </a:r>
            <a:r>
              <a:rPr lang="en-US" altLang="ko-KR" sz="2000" dirty="0"/>
              <a:t>(stream)</a:t>
            </a:r>
          </a:p>
          <a:p>
            <a:pPr lvl="1" eaLnBrk="1" hangingPunct="1"/>
            <a:r>
              <a:rPr lang="ko-KR" altLang="en-US" sz="1800" dirty="0"/>
              <a:t>프로그램이 시작되면 자동으로 </a:t>
            </a:r>
            <a:r>
              <a:rPr lang="en-US" altLang="ko-KR" sz="1800" dirty="0"/>
              <a:t>open</a:t>
            </a:r>
            <a:r>
              <a:rPr lang="ko-KR" altLang="en-US" sz="1800" dirty="0"/>
              <a:t>되는 스트림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C00000"/>
                </a:solidFill>
              </a:rPr>
              <a:t>stdin, </a:t>
            </a:r>
            <a:r>
              <a:rPr lang="en-US" altLang="ko-KR" sz="1800" dirty="0" err="1">
                <a:solidFill>
                  <a:srgbClr val="C00000"/>
                </a:solidFill>
              </a:rPr>
              <a:t>stdout</a:t>
            </a:r>
            <a:r>
              <a:rPr lang="en-US" altLang="ko-KR" sz="1800" dirty="0">
                <a:solidFill>
                  <a:srgbClr val="C00000"/>
                </a:solidFill>
              </a:rPr>
              <a:t>, stderr</a:t>
            </a:r>
          </a:p>
          <a:p>
            <a:pPr lvl="1" eaLnBrk="1" hangingPunct="1"/>
            <a:r>
              <a:rPr lang="en-US" altLang="ko-KR" sz="1800" dirty="0"/>
              <a:t>FILE </a:t>
            </a:r>
            <a:r>
              <a:rPr lang="ko-KR" altLang="en-US" sz="1800" dirty="0"/>
              <a:t>구조체 포인터</a:t>
            </a:r>
            <a:endParaRPr lang="en-US" altLang="ko-KR" sz="1800" dirty="0"/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7EA8DC23-6EFE-F885-ECF6-CF801D433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35172"/>
              </p:ext>
            </p:extLst>
          </p:nvPr>
        </p:nvGraphicFramePr>
        <p:xfrm>
          <a:off x="757133" y="2437297"/>
          <a:ext cx="7629733" cy="14629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60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9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표준 입출력 포인터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설명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가리키는 장치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stdin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표준 입력에 대한 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포인터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키보드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stdout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표준 출력에 대한 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포인터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모니터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8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stderr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표준 오류에 대한 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FILE </a:t>
                      </a: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포인터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모니터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T="45711" marB="4571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 </a:t>
            </a:r>
            <a:r>
              <a:rPr lang="en-US" altLang="ko-KR" dirty="0"/>
              <a:t>: </a:t>
            </a:r>
            <a:r>
              <a:rPr lang="en-US" altLang="ko-KR" dirty="0" err="1"/>
              <a:t>fclose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열어서 사용한 후에는 파일을 닫아야 함</a:t>
            </a:r>
            <a:endParaRPr lang="en-US" altLang="ko-K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9D2C-8D97-6528-1EB9-0F9418C5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D17F-EB05-1EFE-49D0-F92B2C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98778-4F6B-5EB3-7C0B-62BBC84E7A59}"/>
              </a:ext>
            </a:extLst>
          </p:cNvPr>
          <p:cNvSpPr/>
          <p:nvPr/>
        </p:nvSpPr>
        <p:spPr>
          <a:xfrm>
            <a:off x="440267" y="1896782"/>
            <a:ext cx="8281359" cy="190475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buSzPts val="2000"/>
            </a:pPr>
            <a:r>
              <a:rPr lang="en-US" altLang="ko-KR" sz="1800" b="0" i="0" u="none" strike="noStrike" kern="1200" baseline="0" dirty="0">
                <a:solidFill>
                  <a:srgbClr val="404040"/>
                </a:solidFill>
              </a:rPr>
              <a:t>int </a:t>
            </a:r>
            <a:r>
              <a:rPr lang="en-US" altLang="ko-KR" sz="1800" b="0" i="0" u="none" strike="noStrike" kern="1200" baseline="0" dirty="0" err="1">
                <a:solidFill>
                  <a:srgbClr val="404040"/>
                </a:solidFill>
              </a:rPr>
              <a:t>fclose</a:t>
            </a:r>
            <a:r>
              <a:rPr lang="en-US" altLang="ko-KR" sz="1800" b="0" i="0" u="none" strike="noStrike" kern="1200" baseline="0" dirty="0">
                <a:solidFill>
                  <a:srgbClr val="404040"/>
                </a:solidFill>
              </a:rPr>
              <a:t>(FILE *</a:t>
            </a:r>
            <a:r>
              <a:rPr lang="en-US" altLang="ko-KR" sz="1800" b="0" i="0" u="none" strike="noStrike" kern="1200" baseline="0" dirty="0" err="1">
                <a:solidFill>
                  <a:srgbClr val="404040"/>
                </a:solidFill>
              </a:rPr>
              <a:t>fp</a:t>
            </a:r>
            <a:r>
              <a:rPr lang="en-US" altLang="ko-KR" sz="1800" b="0" i="0" u="none" strike="noStrike" kern="1200" baseline="0" dirty="0">
                <a:solidFill>
                  <a:srgbClr val="404040"/>
                </a:solidFill>
              </a:rPr>
              <a:t> ); </a:t>
            </a:r>
          </a:p>
          <a:p>
            <a:pPr rtl="0">
              <a:buSzPts val="2000"/>
            </a:pP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- </a:t>
            </a:r>
            <a:r>
              <a:rPr lang="en-US" altLang="ko-KR" b="0" i="0" u="none" strike="noStrike" kern="1200" baseline="0" dirty="0" err="1">
                <a:solidFill>
                  <a:srgbClr val="404040"/>
                </a:solidFill>
              </a:rPr>
              <a:t>fp</a:t>
            </a: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 : </a:t>
            </a:r>
            <a:r>
              <a:rPr lang="en-US" altLang="ko-KR" b="0" i="0" u="none" strike="noStrike" kern="1200" baseline="0" dirty="0" err="1">
                <a:solidFill>
                  <a:srgbClr val="404040"/>
                </a:solidFill>
              </a:rPr>
              <a:t>fopen</a:t>
            </a: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 </a:t>
            </a:r>
            <a:r>
              <a:rPr lang="ko-KR" altLang="en-US" b="0" i="0" u="none" strike="noStrike" kern="1200" baseline="0" dirty="0">
                <a:solidFill>
                  <a:srgbClr val="404040"/>
                </a:solidFill>
              </a:rPr>
              <a:t>함수에서 </a:t>
            </a:r>
            <a:r>
              <a:rPr lang="ko-KR" altLang="en-US" dirty="0">
                <a:solidFill>
                  <a:srgbClr val="404040"/>
                </a:solidFill>
              </a:rPr>
              <a:t>반환 받은 포인터</a:t>
            </a:r>
            <a:endParaRPr lang="ko-KR" alt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2000"/>
            </a:pP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- </a:t>
            </a:r>
            <a:r>
              <a:rPr lang="ko-KR" altLang="en-US" b="0" i="0" u="none" strike="noStrike" kern="1200" baseline="0" dirty="0">
                <a:solidFill>
                  <a:srgbClr val="404040"/>
                </a:solidFill>
              </a:rPr>
              <a:t>파일 닫기에 성공하면 </a:t>
            </a: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0, </a:t>
            </a:r>
            <a:r>
              <a:rPr lang="ko-KR" altLang="en-US" b="0" i="0" u="none" strike="noStrike" kern="1200" baseline="0" dirty="0">
                <a:solidFill>
                  <a:srgbClr val="404040"/>
                </a:solidFill>
              </a:rPr>
              <a:t>오류일 때는 </a:t>
            </a:r>
            <a:r>
              <a:rPr lang="en-US" altLang="ko-KR" b="0" i="0" u="none" strike="noStrike" kern="1200" baseline="0" dirty="0">
                <a:solidFill>
                  <a:srgbClr val="404040"/>
                </a:solidFill>
              </a:rPr>
              <a:t>EOF( -1) </a:t>
            </a:r>
            <a:r>
              <a:rPr lang="ko-KR" altLang="en-US" b="0" i="0" u="none" strike="noStrike" kern="1200" baseline="0" dirty="0">
                <a:solidFill>
                  <a:srgbClr val="404040"/>
                </a:solidFill>
              </a:rPr>
              <a:t>반환</a:t>
            </a:r>
            <a:br>
              <a:rPr lang="en-US" altLang="ko-KR" b="0" i="0" u="none" strike="noStrike" kern="1200" baseline="0" dirty="0">
                <a:solidFill>
                  <a:srgbClr val="404040"/>
                </a:solidFill>
              </a:rPr>
            </a:br>
            <a:endParaRPr lang="en-US" altLang="ko-KR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2400"/>
            </a:pPr>
            <a:r>
              <a:rPr lang="en-US" altLang="ko-KR" sz="2000" b="0" i="0" u="none" strike="noStrike" kern="1200" baseline="0" dirty="0">
                <a:solidFill>
                  <a:srgbClr val="404040"/>
                </a:solidFill>
              </a:rPr>
              <a:t>Ex)</a:t>
            </a:r>
            <a:endParaRPr lang="ko-KR" altLang="en-US" sz="2000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2000"/>
            </a:pPr>
            <a:r>
              <a:rPr lang="en-US" altLang="ko-KR" sz="1800" b="0" i="0" u="none" strike="noStrike" kern="1200" baseline="0" dirty="0" err="1">
                <a:solidFill>
                  <a:srgbClr val="404040"/>
                </a:solidFill>
              </a:rPr>
              <a:t>fclose</a:t>
            </a:r>
            <a:r>
              <a:rPr lang="en-US" altLang="ko-KR" sz="1800" b="0" i="0" u="none" strike="noStrike" kern="1200" baseline="0" dirty="0">
                <a:solidFill>
                  <a:srgbClr val="404040"/>
                </a:solidFill>
              </a:rPr>
              <a:t>(</a:t>
            </a:r>
            <a:r>
              <a:rPr lang="en-US" altLang="ko-KR" sz="1800" b="0" i="0" u="none" strike="noStrike" kern="1200" baseline="0" dirty="0" err="1">
                <a:solidFill>
                  <a:srgbClr val="404040"/>
                </a:solidFill>
              </a:rPr>
              <a:t>fp</a:t>
            </a:r>
            <a:r>
              <a:rPr lang="en-US" altLang="ko-KR" sz="1800" b="0" i="0" u="none" strike="noStrike" kern="1200" baseline="0" dirty="0">
                <a:solidFill>
                  <a:srgbClr val="404040"/>
                </a:solidFill>
              </a:rPr>
              <a:t>); </a:t>
            </a:r>
            <a:endParaRPr lang="ko-KR" altLang="en-US" sz="1800" b="0" i="0" u="none" strike="noStrike" kern="1200" baseline="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텍스트 파일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3A8157-8FF5-368B-A78C-A0BDB299E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8CB03-FB92-DB38-FAE2-6CAF8019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F18FB8-9544-E6E0-5A4E-B853DF8B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함수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8209C-4B68-45F2-1E71-C9891B31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0C95B-8286-F9BA-EE64-741E1C10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Group 147">
            <a:extLst>
              <a:ext uri="{FF2B5EF4-FFF2-40B4-BE49-F238E27FC236}">
                <a16:creationId xmlns:a16="http://schemas.microsoft.com/office/drawing/2014/main" id="{CCFADBB8-FE4C-948A-D505-50E690CA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73695"/>
              </p:ext>
            </p:extLst>
          </p:nvPr>
        </p:nvGraphicFramePr>
        <p:xfrm>
          <a:off x="755650" y="1664493"/>
          <a:ext cx="7632700" cy="26873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표준 입출력함수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파일 입출력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기능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getchar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fgetc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(), </a:t>
                      </a: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getc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문자단위로 입력하는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putchar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fputc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(), </a:t>
                      </a: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putc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 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문자단위로 출력하는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gets()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fgets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문자열을 입력하는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puts()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fputs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문자열을 출력하는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scanf()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fscanf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자료형에</a:t>
                      </a: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따라 자료를 입력하는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</a:rPr>
                        <a:t>printf()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fprintf</a:t>
                      </a: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자료형에</a:t>
                      </a: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따라 자료를 출력하는 함수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단위 입출력 </a:t>
            </a:r>
            <a:r>
              <a:rPr lang="en-US" altLang="ko-KR" dirty="0"/>
              <a:t>: </a:t>
            </a:r>
            <a:r>
              <a:rPr lang="en-US" altLang="ko-KR" dirty="0" err="1"/>
              <a:t>fgetc</a:t>
            </a:r>
            <a:r>
              <a:rPr lang="en-US" altLang="ko-KR" dirty="0"/>
              <a:t>(), </a:t>
            </a:r>
            <a:r>
              <a:rPr lang="en-US" altLang="ko-KR" dirty="0" err="1"/>
              <a:t>fputc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문자 단위 입출력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689BB-2948-A929-9A43-83AEAA67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6D32E-7FCE-BE80-5891-15CF94DC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9FED63-C762-E15B-4D13-6D2D0707B0D9}"/>
              </a:ext>
            </a:extLst>
          </p:cNvPr>
          <p:cNvSpPr/>
          <p:nvPr/>
        </p:nvSpPr>
        <p:spPr>
          <a:xfrm>
            <a:off x="439947" y="1845734"/>
            <a:ext cx="8281359" cy="2529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int </a:t>
            </a:r>
            <a:r>
              <a:rPr lang="en-US" altLang="ko-KR" dirty="0" err="1"/>
              <a:t>fgetc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fp</a:t>
            </a:r>
            <a:r>
              <a:rPr lang="ko-KR" altLang="en-US" dirty="0"/>
              <a:t>가 지정한 파일에서 한 문자를 읽어서 반환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 끝에 도달했을 경우에는 </a:t>
            </a:r>
            <a:r>
              <a:rPr lang="en-US" altLang="ko-KR" dirty="0"/>
              <a:t>EOF(-1) </a:t>
            </a:r>
            <a:r>
              <a:rPr lang="ko-KR" altLang="en-US" dirty="0"/>
              <a:t>반환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fputc</a:t>
            </a:r>
            <a:r>
              <a:rPr lang="en-US" altLang="ko-KR" dirty="0"/>
              <a:t>(int c, 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fp</a:t>
            </a:r>
            <a:r>
              <a:rPr lang="ko-KR" altLang="en-US" dirty="0"/>
              <a:t>가 가리키는 파일에 한 </a:t>
            </a:r>
            <a:r>
              <a:rPr lang="ko-KR" altLang="en-US" dirty="0" err="1"/>
              <a:t>문자씩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리턴값으로</a:t>
            </a:r>
            <a:r>
              <a:rPr lang="ko-KR" altLang="en-US" dirty="0"/>
              <a:t> 출력하는 문자 리턴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출력시</a:t>
            </a:r>
            <a:r>
              <a:rPr lang="ko-KR" altLang="en-US" dirty="0"/>
              <a:t> 오류가 발생하면 </a:t>
            </a:r>
            <a:r>
              <a:rPr lang="en-US" altLang="ko-KR" dirty="0"/>
              <a:t>EOF(-1) </a:t>
            </a:r>
            <a:r>
              <a:rPr lang="ko-KR" altLang="en-US" dirty="0"/>
              <a:t>반환</a:t>
            </a:r>
            <a:endParaRPr lang="ko-KR" altLang="en-US" sz="1800" b="0" i="0" u="none" strike="noStrike" kern="1200" baseline="0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cat.c</a:t>
            </a:r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D76486-8C3A-195C-964A-97FEA810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31DD3-E1D1-A28A-A389-58AAAA72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5" name="_x208728568" descr="DRW000297682a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39" y="1161013"/>
            <a:ext cx="5184289" cy="13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71744-C5BC-09F6-29B2-AE96B67AD2F7}"/>
              </a:ext>
            </a:extLst>
          </p:cNvPr>
          <p:cNvSpPr txBox="1"/>
          <p:nvPr/>
        </p:nvSpPr>
        <p:spPr>
          <a:xfrm>
            <a:off x="208073" y="1161013"/>
            <a:ext cx="748453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/* </a:t>
            </a:r>
            <a:r>
              <a:rPr lang="ko-KR" altLang="en-US" sz="1600" dirty="0"/>
              <a:t>텍스트 파일 내용을 표준출력에 출력 *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 *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int c;</a:t>
            </a:r>
          </a:p>
          <a:p>
            <a:r>
              <a:rPr lang="en-US" altLang="ko-KR" sz="1600" dirty="0"/>
              <a:t>   if (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 &lt; 2) 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stdin; 			// </a:t>
            </a:r>
            <a:r>
              <a:rPr lang="ko-KR" altLang="en-US" sz="1600" dirty="0" err="1"/>
              <a:t>명령줄</a:t>
            </a:r>
            <a:r>
              <a:rPr lang="ko-KR" altLang="en-US" sz="1600" dirty="0"/>
              <a:t> 인수가 없으면 표준입력 사용 </a:t>
            </a:r>
          </a:p>
          <a:p>
            <a:r>
              <a:rPr lang="en-US" altLang="ko-KR" sz="1600" dirty="0"/>
              <a:t>   else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[1],"r");	// </a:t>
            </a:r>
            <a:r>
              <a:rPr lang="ko-KR" altLang="en-US" sz="1600" dirty="0"/>
              <a:t>읽기 전용으로 파일 열기 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   c =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r>
              <a:rPr lang="ko-KR" altLang="en-US" sz="1600" dirty="0"/>
              <a:t> </a:t>
            </a:r>
            <a:r>
              <a:rPr lang="en-US" altLang="ko-KR" sz="1600" dirty="0"/>
              <a:t>			// </a:t>
            </a:r>
            <a:r>
              <a:rPr lang="ko-KR" altLang="en-US" sz="1600" dirty="0"/>
              <a:t>파일로부터 문자 읽기</a:t>
            </a:r>
          </a:p>
          <a:p>
            <a:r>
              <a:rPr lang="en-US" altLang="ko-KR" sz="1600" dirty="0"/>
              <a:t>   while (c != EOF) { 		// </a:t>
            </a:r>
            <a:r>
              <a:rPr lang="ko-KR" altLang="en-US" sz="1600" dirty="0" err="1"/>
              <a:t>파일끝이</a:t>
            </a:r>
            <a:r>
              <a:rPr lang="ko-KR" altLang="en-US" sz="1600" dirty="0"/>
              <a:t> 아니면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putc</a:t>
            </a:r>
            <a:r>
              <a:rPr lang="en-US" altLang="ko-KR" sz="1600" dirty="0"/>
              <a:t>(c, 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);</a:t>
            </a:r>
            <a:r>
              <a:rPr lang="ko-KR" altLang="en-US" sz="1600" dirty="0"/>
              <a:t> </a:t>
            </a:r>
            <a:r>
              <a:rPr lang="en-US" altLang="ko-KR" sz="1600" dirty="0"/>
              <a:t>		// </a:t>
            </a:r>
            <a:r>
              <a:rPr lang="ko-KR" altLang="en-US" sz="1600" dirty="0"/>
              <a:t>읽은 문자를 표준출력에 출력</a:t>
            </a:r>
          </a:p>
          <a:p>
            <a:r>
              <a:rPr lang="en-US" altLang="ko-KR" sz="1600" dirty="0"/>
              <a:t>      c =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r>
              <a:rPr lang="ko-KR" altLang="en-US" sz="1600" dirty="0"/>
              <a:t> </a:t>
            </a:r>
            <a:r>
              <a:rPr lang="en-US" altLang="ko-KR" sz="1600" dirty="0"/>
              <a:t>		// </a:t>
            </a:r>
            <a:r>
              <a:rPr lang="ko-KR" altLang="en-US" sz="1600" dirty="0"/>
              <a:t>파일로부터 문자 읽기 </a:t>
            </a:r>
          </a:p>
          <a:p>
            <a:r>
              <a:rPr lang="en-US" altLang="ko-KR" sz="1600" dirty="0"/>
              <a:t>   }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   return 0;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6F5FF6-2D55-4EF2-79F6-D948026E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04696-8B14-BE35-8F17-5436140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19557-3DF5-FB4F-E158-FD2E07C3F176}"/>
              </a:ext>
            </a:extLst>
          </p:cNvPr>
          <p:cNvSpPr txBox="1"/>
          <p:nvPr/>
        </p:nvSpPr>
        <p:spPr>
          <a:xfrm>
            <a:off x="101796" y="1035038"/>
            <a:ext cx="4948482" cy="501675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/* </a:t>
            </a:r>
            <a:r>
              <a:rPr lang="ko-KR" altLang="en-US" sz="1600" dirty="0"/>
              <a:t>파일 복사 프로그램 *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 *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char c;</a:t>
            </a:r>
          </a:p>
          <a:p>
            <a:r>
              <a:rPr lang="en-US" altLang="ko-KR" sz="1600" dirty="0"/>
              <a:t>   FILE *fp1, *fp2;</a:t>
            </a:r>
          </a:p>
          <a:p>
            <a:r>
              <a:rPr lang="en-US" altLang="ko-KR" sz="1600" dirty="0"/>
              <a:t>   if (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 !=3) 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 "</a:t>
            </a:r>
            <a:r>
              <a:rPr lang="ko-KR" altLang="en-US" sz="1600" dirty="0"/>
              <a:t>사용법</a:t>
            </a:r>
            <a:r>
              <a:rPr lang="en-US" altLang="ko-KR" sz="1600" dirty="0"/>
              <a:t>: %s </a:t>
            </a:r>
            <a:r>
              <a:rPr lang="ko-KR" altLang="en-US" sz="1600" dirty="0"/>
              <a:t>파일</a:t>
            </a:r>
            <a:r>
              <a:rPr lang="en-US" altLang="ko-KR" sz="1600" dirty="0"/>
              <a:t>1 </a:t>
            </a:r>
            <a:r>
              <a:rPr lang="ko-KR" altLang="en-US" sz="1600" dirty="0"/>
              <a:t>파일</a:t>
            </a:r>
            <a:r>
              <a:rPr lang="en-US" altLang="ko-KR" sz="1600" dirty="0"/>
              <a:t>2\n",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[0]);</a:t>
            </a:r>
          </a:p>
          <a:p>
            <a:r>
              <a:rPr lang="en-US" altLang="ko-KR" sz="1600" dirty="0"/>
              <a:t>      return 1;</a:t>
            </a:r>
          </a:p>
          <a:p>
            <a:r>
              <a:rPr lang="en-US" altLang="ko-KR" sz="1600" dirty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fp1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[1], "r");</a:t>
            </a:r>
          </a:p>
          <a:p>
            <a:r>
              <a:rPr lang="en-US" altLang="ko-KR" sz="1600" dirty="0"/>
              <a:t>   if (fp1 == NULL) {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</a:t>
            </a:r>
            <a:r>
              <a:rPr lang="ko-KR" altLang="en-US" sz="1600" dirty="0"/>
              <a:t>파일 </a:t>
            </a:r>
            <a:r>
              <a:rPr lang="en-US" altLang="ko-KR" sz="1600" dirty="0"/>
              <a:t>%s </a:t>
            </a:r>
            <a:r>
              <a:rPr lang="ko-KR" altLang="en-US" sz="1600" dirty="0"/>
              <a:t>열기 오류</a:t>
            </a:r>
            <a:r>
              <a:rPr lang="en-US" altLang="ko-KR" sz="1600" dirty="0"/>
              <a:t>\n",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[1]);</a:t>
            </a:r>
          </a:p>
          <a:p>
            <a:r>
              <a:rPr lang="en-US" altLang="ko-KR" sz="1600" dirty="0"/>
              <a:t>      return 2;</a:t>
            </a:r>
          </a:p>
          <a:p>
            <a:r>
              <a:rPr lang="en-US" altLang="ko-KR" sz="1600" dirty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fp2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[2], "w");</a:t>
            </a:r>
          </a:p>
          <a:p>
            <a:r>
              <a:rPr lang="en-US" altLang="ko-KR" sz="1600" dirty="0"/>
              <a:t>   while ((c = </a:t>
            </a:r>
            <a:r>
              <a:rPr lang="en-US" altLang="ko-KR" sz="1600" dirty="0" err="1"/>
              <a:t>fgetc</a:t>
            </a:r>
            <a:r>
              <a:rPr lang="en-US" altLang="ko-KR" sz="1600" dirty="0"/>
              <a:t>(fp1)) != EOF)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fputc</a:t>
            </a:r>
            <a:r>
              <a:rPr lang="en-US" altLang="ko-KR" sz="1600" dirty="0"/>
              <a:t>(c, fp2);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83F9C-4A51-8AD4-A608-27CECAF2D76C}"/>
              </a:ext>
            </a:extLst>
          </p:cNvPr>
          <p:cNvSpPr txBox="1"/>
          <p:nvPr/>
        </p:nvSpPr>
        <p:spPr>
          <a:xfrm>
            <a:off x="5050278" y="1035038"/>
            <a:ext cx="4006636" cy="206210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   fp2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[2], "w");</a:t>
            </a:r>
          </a:p>
          <a:p>
            <a:r>
              <a:rPr lang="en-US" altLang="ko-KR" sz="1600" dirty="0"/>
              <a:t>   while ((c = </a:t>
            </a:r>
            <a:r>
              <a:rPr lang="en-US" altLang="ko-KR" sz="1600" dirty="0" err="1"/>
              <a:t>fgetc</a:t>
            </a:r>
            <a:r>
              <a:rPr lang="en-US" altLang="ko-KR" sz="1600" dirty="0"/>
              <a:t>(fp1)) != EOF)</a:t>
            </a:r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fputc</a:t>
            </a:r>
            <a:r>
              <a:rPr lang="en-US" altLang="ko-KR" sz="1600" dirty="0"/>
              <a:t>(c, fp2);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(fp1);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(fp2);</a:t>
            </a:r>
          </a:p>
          <a:p>
            <a:r>
              <a:rPr lang="en-US" altLang="ko-KR" sz="1600" dirty="0"/>
              <a:t>   return 0;</a:t>
            </a:r>
          </a:p>
          <a:p>
            <a:r>
              <a:rPr lang="en-US" altLang="ko-KR" sz="16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파일 관련 함수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EFF5-15E5-E2F9-635B-9097FE0D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582FC-C8AC-082F-53F5-E56FD45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B1394E-3630-AD01-1144-1D032F10C601}"/>
              </a:ext>
            </a:extLst>
          </p:cNvPr>
          <p:cNvSpPr/>
          <p:nvPr/>
        </p:nvSpPr>
        <p:spPr>
          <a:xfrm>
            <a:off x="439947" y="1163782"/>
            <a:ext cx="8281359" cy="371438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int </a:t>
            </a:r>
            <a:r>
              <a:rPr lang="en-US" altLang="ko-KR" dirty="0" err="1"/>
              <a:t>feof</a:t>
            </a:r>
            <a:r>
              <a:rPr lang="en-US" altLang="ko-KR" dirty="0"/>
              <a:t>(FILE  *</a:t>
            </a:r>
            <a:r>
              <a:rPr lang="en-US" altLang="ko-KR" dirty="0" err="1"/>
              <a:t>fp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 포인터 </a:t>
            </a:r>
            <a:r>
              <a:rPr lang="en-US" altLang="ko-KR" dirty="0" err="1"/>
              <a:t>fp</a:t>
            </a:r>
            <a:r>
              <a:rPr lang="ko-KR" altLang="en-US" dirty="0"/>
              <a:t>가 파일의 끝을 탐지하면 </a:t>
            </a:r>
            <a:r>
              <a:rPr lang="en-US" altLang="ko-KR" dirty="0"/>
              <a:t>0</a:t>
            </a:r>
            <a:r>
              <a:rPr lang="ko-KR" altLang="en-US" dirty="0"/>
              <a:t>이 아닌 값을 반환하고 파일 끝이면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ungetc</a:t>
            </a:r>
            <a:r>
              <a:rPr lang="en-US" altLang="ko-KR" dirty="0"/>
              <a:t>(int c, FILE *p)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에 저장된 문자를 입력 스트림에 반납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마치 문자를 읽지 않은 것처럼 파일 위치 지정자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fflush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아직 기록되지 않고 버퍼에 남아 있는 데이터를 </a:t>
            </a:r>
            <a:r>
              <a:rPr lang="en-US" altLang="ko-KR" dirty="0" err="1"/>
              <a:t>fp</a:t>
            </a:r>
            <a:r>
              <a:rPr lang="ko-KR" altLang="en-US" dirty="0"/>
              <a:t>가 가리키는 출력 파일에 전송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버퍼 비우기 기능 수행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 단위 입출력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97CCD-B50B-220C-5B3B-7345FCB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7D665-9806-ED9C-45C6-E684B6FF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8BB5C9-AB55-26A3-70D3-3BE5859017F7}"/>
              </a:ext>
            </a:extLst>
          </p:cNvPr>
          <p:cNvSpPr/>
          <p:nvPr/>
        </p:nvSpPr>
        <p:spPr>
          <a:xfrm>
            <a:off x="431320" y="1440873"/>
            <a:ext cx="8281359" cy="371438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fgets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fputs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파일에서 한 </a:t>
            </a:r>
            <a:r>
              <a:rPr lang="ko-KR" altLang="en-US" dirty="0" err="1"/>
              <a:t>줄씩</a:t>
            </a:r>
            <a:r>
              <a:rPr lang="ko-KR" altLang="en-US" dirty="0"/>
              <a:t> 읽거나 쓰기 수행</a:t>
            </a:r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char* </a:t>
            </a:r>
            <a:r>
              <a:rPr lang="en-US" altLang="ko-KR" dirty="0" err="1"/>
              <a:t>fgets</a:t>
            </a:r>
            <a:r>
              <a:rPr lang="en-US" altLang="ko-KR" dirty="0"/>
              <a:t>(char *s, int n, 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파일로부터 한 줄을 읽어서 문자열 포인터 </a:t>
            </a:r>
            <a:r>
              <a:rPr lang="en-US" altLang="ko-KR" dirty="0"/>
              <a:t>s</a:t>
            </a:r>
            <a:r>
              <a:rPr lang="ko-KR" altLang="en-US" dirty="0"/>
              <a:t>에 저장하고 </a:t>
            </a:r>
            <a:r>
              <a:rPr lang="en-US" altLang="ko-KR" dirty="0"/>
              <a:t>s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개행문자</a:t>
            </a:r>
            <a:r>
              <a:rPr lang="en-US" altLang="ko-KR" dirty="0"/>
              <a:t>('\n')</a:t>
            </a:r>
            <a:r>
              <a:rPr lang="ko-KR" altLang="en-US" dirty="0"/>
              <a:t>나 </a:t>
            </a:r>
            <a:r>
              <a:rPr lang="en-US" altLang="ko-KR" dirty="0"/>
              <a:t>EOF</a:t>
            </a:r>
            <a:r>
              <a:rPr lang="ko-KR" altLang="en-US" dirty="0"/>
              <a:t>를 만날 때까지 파일로부터 최대 </a:t>
            </a:r>
            <a:r>
              <a:rPr lang="en-US" altLang="ko-KR" dirty="0"/>
              <a:t>n-1 </a:t>
            </a:r>
            <a:r>
              <a:rPr lang="ko-KR" altLang="en-US" dirty="0"/>
              <a:t>개의 문자를 읽고 읽어온 데이터의 끝에는 </a:t>
            </a:r>
            <a:r>
              <a:rPr lang="en-US" altLang="ko-KR" dirty="0"/>
              <a:t>Null </a:t>
            </a:r>
            <a:r>
              <a:rPr lang="ko-KR" altLang="en-US" dirty="0"/>
              <a:t>문자</a:t>
            </a:r>
            <a:r>
              <a:rPr lang="en-US" altLang="ko-KR" dirty="0"/>
              <a:t>(‘\0’)</a:t>
            </a:r>
            <a:r>
              <a:rPr lang="ko-KR" altLang="en-US" dirty="0"/>
              <a:t>를 </a:t>
            </a:r>
            <a:r>
              <a:rPr lang="ko-KR" altLang="en-US" dirty="0" err="1"/>
              <a:t>붙여줌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파일을 읽는 중 파일 끝 혹은 오류가 발생하면 </a:t>
            </a:r>
            <a:r>
              <a:rPr lang="en-US" altLang="ko-KR" dirty="0"/>
              <a:t>NULL </a:t>
            </a:r>
            <a:r>
              <a:rPr lang="ko-KR" altLang="en-US" dirty="0"/>
              <a:t>포인터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fputs</a:t>
            </a:r>
            <a:r>
              <a:rPr lang="en-US" altLang="ko-KR" dirty="0"/>
              <a:t>(const char *s, 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파일 포인터 </a:t>
            </a:r>
            <a:r>
              <a:rPr lang="en-US" altLang="ko-KR" dirty="0" err="1"/>
              <a:t>fp</a:t>
            </a:r>
            <a:r>
              <a:rPr lang="ko-KR" altLang="en-US" dirty="0"/>
              <a:t>가 가리키는 파일에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성공적으로 출력한 경우에는 출력한 바이트 수 반환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출력할 때 오류가 발생하면 </a:t>
            </a:r>
            <a:r>
              <a:rPr lang="en-US" altLang="ko-KR" dirty="0"/>
              <a:t>EOF </a:t>
            </a:r>
            <a:r>
              <a:rPr lang="ko-KR" altLang="en-US" dirty="0"/>
              <a:t>값 반환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호출과 </a:t>
            </a:r>
            <a:r>
              <a:rPr lang="en-US" altLang="ko-KR" dirty="0"/>
              <a:t>C </a:t>
            </a:r>
            <a:r>
              <a:rPr lang="ko-KR" altLang="en-US" dirty="0"/>
              <a:t>라이브러리 함수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호출</a:t>
            </a:r>
            <a:r>
              <a:rPr lang="en-US" altLang="ko-KR" dirty="0"/>
              <a:t>(System Calls)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 err="1"/>
              <a:t>커널에</a:t>
            </a:r>
            <a:r>
              <a:rPr lang="ko-KR" altLang="en-US" dirty="0"/>
              <a:t> 서비스 요청하는 호출</a:t>
            </a:r>
          </a:p>
          <a:p>
            <a:pPr lvl="1"/>
            <a:r>
              <a:rPr lang="en-US" altLang="ko-KR" dirty="0"/>
              <a:t>UNIX man</a:t>
            </a:r>
            <a:r>
              <a:rPr lang="ko-KR" altLang="en-US" dirty="0"/>
              <a:t>의 </a:t>
            </a:r>
            <a:r>
              <a:rPr lang="en-US" altLang="ko-KR" dirty="0"/>
              <a:t>Section 2</a:t>
            </a:r>
            <a:r>
              <a:rPr lang="ko-KR" altLang="en-US" dirty="0"/>
              <a:t>에 설명되어 있음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함수처럼 호출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라이브러리 함수</a:t>
            </a:r>
            <a:r>
              <a:rPr lang="en-US" altLang="ko-KR" dirty="0"/>
              <a:t>(Library Functions)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라이브러리 함수는 보통 시스템 호출을 포장해 놓은 함수</a:t>
            </a:r>
          </a:p>
          <a:p>
            <a:pPr lvl="1"/>
            <a:r>
              <a:rPr lang="ko-KR" altLang="en-US" dirty="0"/>
              <a:t>보통 라이브러리 함수 내부에서 </a:t>
            </a:r>
            <a:r>
              <a:rPr lang="en-US" altLang="ko-KR" dirty="0"/>
              <a:t>“</a:t>
            </a:r>
            <a:r>
              <a:rPr lang="ko-KR" altLang="en-US" dirty="0"/>
              <a:t>시스템 호출</a:t>
            </a:r>
            <a:r>
              <a:rPr lang="en-US" altLang="ko-KR" dirty="0"/>
              <a:t>”</a:t>
            </a:r>
            <a:r>
              <a:rPr lang="ko-KR" altLang="en-US" dirty="0"/>
              <a:t>을 호출함</a:t>
            </a:r>
            <a:endParaRPr lang="en-US" altLang="ko-KR" dirty="0"/>
          </a:p>
          <a:p>
            <a:pPr lvl="1"/>
            <a:r>
              <a:rPr lang="en-US" altLang="ko-KR" dirty="0"/>
              <a:t>1975</a:t>
            </a:r>
            <a:r>
              <a:rPr lang="ko-KR" altLang="en-US" dirty="0"/>
              <a:t>년에 </a:t>
            </a:r>
            <a:r>
              <a:rPr lang="en-US" altLang="ko-KR" dirty="0"/>
              <a:t>Dennis Ritchie</a:t>
            </a:r>
            <a:r>
              <a:rPr lang="ko-KR" altLang="en-US" dirty="0"/>
              <a:t>에 의해 작성</a:t>
            </a:r>
          </a:p>
          <a:p>
            <a:pPr lvl="1"/>
            <a:r>
              <a:rPr lang="en-US" altLang="ko-KR" dirty="0"/>
              <a:t>ANSI C Standard Library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C28AC-1046-CB78-890E-43C2A86F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0C5E7-C66E-8B32-1E28-F594D0D3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13D4D7-6E6D-DB85-92EC-9AA6E56E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D4769-5E40-1A1C-E2E6-F166E9B6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0D96FD-2590-4417-E26F-B559300A8891}"/>
              </a:ext>
            </a:extLst>
          </p:cNvPr>
          <p:cNvSpPr/>
          <p:nvPr/>
        </p:nvSpPr>
        <p:spPr>
          <a:xfrm>
            <a:off x="422694" y="1020623"/>
            <a:ext cx="8281359" cy="575425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1 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2 #define MAXLINE 80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4 /* </a:t>
            </a:r>
            <a:r>
              <a:rPr lang="ko-KR" altLang="en-US" sz="1400" dirty="0"/>
              <a:t>텍스트 파일에 줄 번호 붙여 프린트한다</a:t>
            </a:r>
            <a:r>
              <a:rPr lang="en-US" altLang="ko-KR" sz="1400" dirty="0"/>
              <a:t>. */</a:t>
            </a:r>
            <a:endParaRPr lang="ko-KR" altLang="en-US" sz="1400" dirty="0"/>
          </a:p>
          <a:p>
            <a:r>
              <a:rPr lang="en-US" altLang="ko-KR" sz="1400" dirty="0"/>
              <a:t>5 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r>
              <a:rPr lang="en-US" altLang="ko-KR" sz="1400" dirty="0"/>
              <a:t>6 {</a:t>
            </a:r>
          </a:p>
          <a:p>
            <a:r>
              <a:rPr lang="en-US" altLang="ko-KR" sz="1400" dirty="0"/>
              <a:t>7  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8     int line = 0;</a:t>
            </a:r>
          </a:p>
          <a:p>
            <a:r>
              <a:rPr lang="en-US" altLang="ko-KR" sz="1400" dirty="0"/>
              <a:t>9     char buffer[MAXLINE];</a:t>
            </a:r>
          </a:p>
          <a:p>
            <a:r>
              <a:rPr lang="en-US" altLang="ko-KR" sz="1400" dirty="0"/>
              <a:t>10</a:t>
            </a:r>
          </a:p>
          <a:p>
            <a:r>
              <a:rPr lang="en-US" altLang="ko-KR" sz="1400" dirty="0"/>
              <a:t>11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!= 2) {</a:t>
            </a:r>
          </a:p>
          <a:p>
            <a:r>
              <a:rPr lang="en-US" altLang="ko-KR" sz="1400" dirty="0"/>
              <a:t>12 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:line 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\n");</a:t>
            </a:r>
          </a:p>
          <a:p>
            <a:r>
              <a:rPr lang="en-US" altLang="ko-KR" sz="1400" dirty="0"/>
              <a:t>13       exit(1);</a:t>
            </a:r>
          </a:p>
          <a:p>
            <a:r>
              <a:rPr lang="en-US" altLang="ko-KR" sz="1400" dirty="0"/>
              <a:t>14   }</a:t>
            </a:r>
          </a:p>
          <a:p>
            <a:r>
              <a:rPr lang="en-US" altLang="ko-KR" sz="1400" dirty="0"/>
              <a:t>15</a:t>
            </a:r>
          </a:p>
          <a:p>
            <a:r>
              <a:rPr lang="en-US" altLang="ko-KR" sz="1400" dirty="0"/>
              <a:t>16    if ( 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[1],"r")) == NULL)</a:t>
            </a:r>
          </a:p>
          <a:p>
            <a:r>
              <a:rPr lang="en-US" altLang="ko-KR" sz="1400" dirty="0"/>
              <a:t>17    {</a:t>
            </a:r>
          </a:p>
          <a:p>
            <a:r>
              <a:rPr lang="en-US" altLang="ko-KR" sz="1400" dirty="0"/>
              <a:t>18  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파일 열기 오류</a:t>
            </a:r>
            <a:r>
              <a:rPr lang="en-US" altLang="ko-KR" sz="1400" dirty="0"/>
              <a:t>\n”); </a:t>
            </a:r>
          </a:p>
          <a:p>
            <a:r>
              <a:rPr lang="en-US" altLang="ko-KR" sz="1400" dirty="0"/>
              <a:t>19        exit(2);</a:t>
            </a:r>
          </a:p>
          <a:p>
            <a:r>
              <a:rPr lang="en-US" altLang="ko-KR" sz="1400" dirty="0"/>
              <a:t>20    }</a:t>
            </a:r>
          </a:p>
          <a:p>
            <a:r>
              <a:rPr lang="en-US" altLang="ko-KR" sz="1400" dirty="0"/>
              <a:t>21</a:t>
            </a:r>
          </a:p>
          <a:p>
            <a:r>
              <a:rPr lang="en-US" altLang="ko-KR" sz="1400" dirty="0"/>
              <a:t>22    while (</a:t>
            </a:r>
            <a:r>
              <a:rPr lang="en-US" altLang="ko-KR" sz="1400" dirty="0" err="1"/>
              <a:t>fgets</a:t>
            </a:r>
            <a:r>
              <a:rPr lang="en-US" altLang="ko-KR" sz="1400" dirty="0"/>
              <a:t>(buffer, MAXLINE,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!= NULL) { // </a:t>
            </a:r>
            <a:r>
              <a:rPr lang="ko-KR" altLang="en-US" sz="1400" dirty="0"/>
              <a:t>한 줄 읽기</a:t>
            </a:r>
          </a:p>
          <a:p>
            <a:r>
              <a:rPr lang="en-US" altLang="ko-KR" sz="1400" dirty="0"/>
              <a:t>23        line++;</a:t>
            </a:r>
          </a:p>
          <a:p>
            <a:r>
              <a:rPr lang="en-US" altLang="ko-KR" sz="1400" dirty="0"/>
              <a:t>24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("%3d %s", line, buffer); </a:t>
            </a:r>
            <a:endParaRPr lang="ko-KR" altLang="en-US" sz="1400" dirty="0"/>
          </a:p>
          <a:p>
            <a:r>
              <a:rPr lang="en-US" altLang="ko-KR" sz="1400" dirty="0"/>
              <a:t>25    }</a:t>
            </a:r>
            <a:endParaRPr lang="ko-KR" altLang="en-US" sz="1400" dirty="0"/>
          </a:p>
          <a:p>
            <a:r>
              <a:rPr lang="en-US" altLang="ko-KR" sz="1400" dirty="0"/>
              <a:t>26    exit(0);</a:t>
            </a:r>
          </a:p>
          <a:p>
            <a:r>
              <a:rPr lang="en-US" altLang="ko-KR" sz="1400" dirty="0"/>
              <a:t>27 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포맷 입출력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6F5D68-37D3-4794-7BCA-F8F12269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fprintf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함수와 같은 방법으로 파일에 데이터 출력</a:t>
            </a:r>
            <a:r>
              <a:rPr lang="en-US" altLang="ko-KR" dirty="0"/>
              <a:t>		</a:t>
            </a:r>
          </a:p>
          <a:p>
            <a:r>
              <a:rPr lang="en-US" altLang="ko-KR" dirty="0" err="1"/>
              <a:t>fscanf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함수와 같은 방법으로 파일로부터 데이터를 읽어 들임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A9860-EE11-C558-16E9-81DA32C8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C96CE-87E9-1F99-C0F3-C111B15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F864DD-AA76-8429-4095-DF79030E01D2}"/>
              </a:ext>
            </a:extLst>
          </p:cNvPr>
          <p:cNvSpPr/>
          <p:nvPr/>
        </p:nvSpPr>
        <p:spPr>
          <a:xfrm>
            <a:off x="439947" y="2992581"/>
            <a:ext cx="8281359" cy="243840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int </a:t>
            </a:r>
            <a:r>
              <a:rPr lang="en-US" altLang="ko-KR" dirty="0" err="1"/>
              <a:t>fprintf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const char *format, ...);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fprintf</a:t>
            </a:r>
            <a:r>
              <a:rPr lang="en-US" altLang="ko-KR" dirty="0"/>
              <a:t> </a:t>
            </a:r>
            <a:r>
              <a:rPr lang="ko-KR" altLang="en-US" dirty="0"/>
              <a:t>함수의 첫 번째 인수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ko-KR" altLang="en-US" dirty="0" err="1"/>
              <a:t>츨력할</a:t>
            </a:r>
            <a:r>
              <a:rPr lang="ko-KR" altLang="en-US" dirty="0"/>
              <a:t> 파일에 대한 </a:t>
            </a:r>
            <a:r>
              <a:rPr lang="en-US" altLang="ko-KR" dirty="0"/>
              <a:t>FILE </a:t>
            </a:r>
            <a:r>
              <a:rPr lang="ko-KR" altLang="en-US" dirty="0"/>
              <a:t>포인터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</a:t>
            </a:r>
            <a:r>
              <a:rPr lang="ko-KR" altLang="en-US" dirty="0" err="1"/>
              <a:t>번째부터의</a:t>
            </a:r>
            <a:r>
              <a:rPr lang="ko-KR" altLang="en-US" dirty="0"/>
              <a:t> 인수는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함수와 동일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	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fscanf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const char *format, ...);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fscanf</a:t>
            </a:r>
            <a:r>
              <a:rPr lang="en-US" altLang="ko-KR" dirty="0"/>
              <a:t> </a:t>
            </a:r>
            <a:r>
              <a:rPr lang="ko-KR" altLang="en-US" dirty="0"/>
              <a:t>함수의 첫 번째 인수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ko-KR" altLang="en-US" dirty="0" err="1"/>
              <a:t>입력받을</a:t>
            </a:r>
            <a:r>
              <a:rPr lang="ko-KR" altLang="en-US" dirty="0"/>
              <a:t> 파일에 대한 </a:t>
            </a:r>
            <a:r>
              <a:rPr lang="en-US" altLang="ko-KR" dirty="0"/>
              <a:t>FILE </a:t>
            </a:r>
            <a:r>
              <a:rPr lang="ko-KR" altLang="en-US" dirty="0"/>
              <a:t>포인터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</a:t>
            </a:r>
            <a:r>
              <a:rPr lang="ko-KR" altLang="en-US" dirty="0" err="1"/>
              <a:t>번째부터의</a:t>
            </a:r>
            <a:r>
              <a:rPr lang="ko-KR" altLang="en-US" dirty="0"/>
              <a:t> 인수는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함수와 동일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fprint.c</a:t>
            </a:r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215C7-6F7F-B4BB-1853-559887C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4FFC8-6DAA-7F28-F0A8-DE7C90D4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3E9D54-4803-8574-F568-C45E4D7F2F4D}"/>
              </a:ext>
            </a:extLst>
          </p:cNvPr>
          <p:cNvSpPr/>
          <p:nvPr/>
        </p:nvSpPr>
        <p:spPr>
          <a:xfrm>
            <a:off x="503414" y="1133685"/>
            <a:ext cx="8281359" cy="463904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student.h</a:t>
            </a:r>
            <a:r>
              <a:rPr lang="en-US" altLang="ko-KR" sz="16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/* </a:t>
            </a:r>
            <a:r>
              <a:rPr lang="ko-KR" altLang="en-US" sz="1600" dirty="0"/>
              <a:t>학생 정보를 읽어 텍스트 파일에 저장한다</a:t>
            </a:r>
            <a:r>
              <a:rPr lang="en-US" altLang="ko-KR" sz="1600" dirty="0"/>
              <a:t>. 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char*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</a:t>
            </a:r>
            <a:r>
              <a:rPr lang="ko-KR" altLang="en-US" sz="1600" dirty="0"/>
              <a:t>사용법</a:t>
            </a:r>
            <a:r>
              <a:rPr lang="en-US" altLang="ko-KR" sz="1600" dirty="0"/>
              <a:t>: %s 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\n",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return 1;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[1], "w");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("%-9s %-7s %-4s\n", "</a:t>
            </a:r>
            <a:r>
              <a:rPr lang="ko-KR" altLang="en-US" sz="1600" dirty="0"/>
              <a:t>학번</a:t>
            </a:r>
            <a:r>
              <a:rPr lang="en-US" altLang="ko-KR" sz="1600" dirty="0"/>
              <a:t>", "</a:t>
            </a:r>
            <a:r>
              <a:rPr lang="ko-KR" altLang="en-US" sz="1600" dirty="0"/>
              <a:t>이름</a:t>
            </a:r>
            <a:r>
              <a:rPr lang="en-US" altLang="ko-KR" sz="1600" dirty="0"/>
              <a:t>", "</a:t>
            </a:r>
            <a:r>
              <a:rPr lang="ko-KR" altLang="en-US" sz="1600" dirty="0"/>
              <a:t>점수</a:t>
            </a:r>
            <a:r>
              <a:rPr lang="en-US" altLang="ko-KR" sz="1600" dirty="0"/>
              <a:t>");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while (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 %s %d", &amp;rec.id, rec.name, &amp;</a:t>
            </a:r>
            <a:r>
              <a:rPr lang="en-US" altLang="ko-KR" sz="1600" dirty="0" err="1"/>
              <a:t>rec.score</a:t>
            </a:r>
            <a:r>
              <a:rPr lang="en-US" altLang="ko-KR" sz="1600" dirty="0"/>
              <a:t>)==3)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"%d %s %d ", rec.id, rec.name, </a:t>
            </a:r>
            <a:r>
              <a:rPr lang="en-US" altLang="ko-KR" sz="1600" dirty="0" err="1"/>
              <a:t>rec.score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return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fscan.c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88866D-7B54-8BCF-90B9-8B7682E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2179F-5EFE-5110-6F18-AC621004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4EE6CB-3441-F6C9-CED5-90DBA0532CC4}"/>
              </a:ext>
            </a:extLst>
          </p:cNvPr>
          <p:cNvSpPr/>
          <p:nvPr/>
        </p:nvSpPr>
        <p:spPr>
          <a:xfrm>
            <a:off x="439947" y="1371437"/>
            <a:ext cx="8281359" cy="428121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student.h</a:t>
            </a:r>
            <a:r>
              <a:rPr lang="en-US" altLang="ko-KR" sz="16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/* </a:t>
            </a:r>
            <a:r>
              <a:rPr lang="ko-KR" altLang="en-US" sz="1600" dirty="0"/>
              <a:t>텍스트 파일에서 학생 정보를 읽어 프린트한다</a:t>
            </a:r>
            <a:r>
              <a:rPr lang="en-US" altLang="ko-KR" sz="1600" dirty="0"/>
              <a:t>. */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char*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 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</a:t>
            </a:r>
            <a:r>
              <a:rPr lang="ko-KR" altLang="en-US" sz="1600" dirty="0"/>
              <a:t>사용법</a:t>
            </a:r>
            <a:r>
              <a:rPr lang="en-US" altLang="ko-KR" sz="1600" dirty="0"/>
              <a:t>: %s 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\n",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return 1;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[1], "r");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("%-9s %-7s %-4s\n", "</a:t>
            </a:r>
            <a:r>
              <a:rPr lang="ko-KR" altLang="en-US" sz="1600" dirty="0"/>
              <a:t>학번</a:t>
            </a:r>
            <a:r>
              <a:rPr lang="en-US" altLang="ko-KR" sz="1600" dirty="0"/>
              <a:t>", "</a:t>
            </a:r>
            <a:r>
              <a:rPr lang="ko-KR" altLang="en-US" sz="1600" dirty="0"/>
              <a:t>이름</a:t>
            </a:r>
            <a:r>
              <a:rPr lang="en-US" altLang="ko-KR" sz="1600" dirty="0"/>
              <a:t>", "</a:t>
            </a:r>
            <a:r>
              <a:rPr lang="ko-KR" altLang="en-US" sz="1600" dirty="0"/>
              <a:t>점수</a:t>
            </a:r>
            <a:r>
              <a:rPr lang="en-US" altLang="ko-KR" sz="1600" dirty="0"/>
              <a:t>");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while (</a:t>
            </a:r>
            <a:r>
              <a:rPr lang="en-US" altLang="ko-KR" sz="1600" dirty="0" err="1"/>
              <a:t>fscanf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,"%d %s %d", &amp;rec.id, rec.name, &amp;</a:t>
            </a:r>
            <a:r>
              <a:rPr lang="en-US" altLang="ko-KR" sz="1600" dirty="0" err="1"/>
              <a:t>rec.score</a:t>
            </a:r>
            <a:r>
              <a:rPr lang="en-US" altLang="ko-KR" sz="1600" dirty="0"/>
              <a:t>)==3)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("%10d %6s %6d\n", rec.id, rec.name, </a:t>
            </a:r>
            <a:r>
              <a:rPr lang="en-US" altLang="ko-KR" sz="1600" dirty="0" err="1"/>
              <a:t>rec.score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return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이진 파일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F61A8-10F6-A471-8DF3-71EAFE4E8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1BBB54-0F7B-8CDE-6758-9E4A8420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80659-26D8-344A-53E9-DBE77B3D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en-US" altLang="ko-KR" dirty="0"/>
              <a:t>(): </a:t>
            </a:r>
            <a:r>
              <a:rPr lang="ko-KR" altLang="en-US" dirty="0"/>
              <a:t>이진 파일 열기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249118"/>
              </p:ext>
            </p:extLst>
          </p:nvPr>
        </p:nvGraphicFramePr>
        <p:xfrm>
          <a:off x="439738" y="1200150"/>
          <a:ext cx="8281984" cy="3589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marT="45702" marB="457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marT="45702" marB="457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파일이 없으면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marT="45702" marB="457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파일이 있으면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44" marR="91444" marT="45702" marB="457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"rb"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 전용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read)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정상 동작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"wb"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쓰기 전용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write)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삭제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쓰기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append) 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뒤에 추가 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읽기와 쓰기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정상 동작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읽기와 쓰기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삭제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+"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추가를 위한 읽기와 쓰기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4" marR="91444" marT="45702" marB="4570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뒤에 추가 </a:t>
                      </a:r>
                    </a:p>
                  </a:txBody>
                  <a:tcPr marL="91444" marR="91444" marT="45702" marB="457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6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8EAF9-3012-8AC8-919E-C770811C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A57BA-9933-A046-C44B-56C4324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단위 입출력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fread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fwrite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한번에 일정한 크기의 데이터를 파일에 읽거나 쓰기 위한 입출력 함수</a:t>
            </a:r>
          </a:p>
          <a:p>
            <a:pPr lvl="4"/>
            <a:endParaRPr lang="en-US" altLang="ko-K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A41367-03D1-5059-FB6F-32C7F11A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D5174-53B7-24A8-3D5C-9D5C80B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06D189-37FB-1DD0-25BB-F64F68732C6F}"/>
              </a:ext>
            </a:extLst>
          </p:cNvPr>
          <p:cNvSpPr/>
          <p:nvPr/>
        </p:nvSpPr>
        <p:spPr>
          <a:xfrm>
            <a:off x="439947" y="2297793"/>
            <a:ext cx="8281359" cy="277753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int </a:t>
            </a:r>
            <a:r>
              <a:rPr lang="en-US" altLang="ko-KR" dirty="0" err="1"/>
              <a:t>fread</a:t>
            </a:r>
            <a:r>
              <a:rPr lang="en-US" altLang="ko-KR" dirty="0"/>
              <a:t>(void *</a:t>
            </a:r>
            <a:r>
              <a:rPr lang="en-US" altLang="ko-KR" dirty="0" err="1"/>
              <a:t>buf</a:t>
            </a:r>
            <a:r>
              <a:rPr lang="en-US" altLang="ko-KR" dirty="0"/>
              <a:t>, int size, int n, 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fp</a:t>
            </a:r>
            <a:r>
              <a:rPr lang="ko-KR" altLang="en-US" dirty="0"/>
              <a:t>가 가리키는 파일에서 </a:t>
            </a:r>
            <a:r>
              <a:rPr lang="en-US" altLang="ko-KR" dirty="0"/>
              <a:t>size </a:t>
            </a:r>
            <a:r>
              <a:rPr lang="ko-KR" altLang="en-US" dirty="0"/>
              <a:t>크기의 블록</a:t>
            </a:r>
            <a:r>
              <a:rPr lang="en-US" altLang="ko-KR" dirty="0"/>
              <a:t>(</a:t>
            </a:r>
            <a:r>
              <a:rPr lang="ko-KR" altLang="en-US" dirty="0"/>
              <a:t>연속된 바이트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개  읽어서 버퍼 포인터 </a:t>
            </a:r>
            <a:r>
              <a:rPr lang="en-US" altLang="ko-KR" dirty="0" err="1"/>
              <a:t>buf</a:t>
            </a:r>
            <a:r>
              <a:rPr lang="ko-KR" altLang="en-US" dirty="0"/>
              <a:t>가 가리키는 곳에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읽어온 블록의 개수를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fwrite</a:t>
            </a:r>
            <a:r>
              <a:rPr lang="en-US" altLang="ko-KR" dirty="0"/>
              <a:t>(const void *</a:t>
            </a:r>
            <a:r>
              <a:rPr lang="en-US" altLang="ko-KR" dirty="0" err="1"/>
              <a:t>buf</a:t>
            </a:r>
            <a:r>
              <a:rPr lang="en-US" altLang="ko-KR" dirty="0"/>
              <a:t>, int size, int n, FILE *</a:t>
            </a:r>
            <a:r>
              <a:rPr lang="en-US" altLang="ko-KR" dirty="0" err="1"/>
              <a:t>fp</a:t>
            </a:r>
            <a:r>
              <a:rPr lang="en-US" altLang="ko-KR" dirty="0"/>
              <a:t>);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파일 포인터 </a:t>
            </a:r>
            <a:r>
              <a:rPr lang="en-US" altLang="ko-KR" dirty="0" err="1"/>
              <a:t>fp</a:t>
            </a:r>
            <a:r>
              <a:rPr lang="ko-KR" altLang="en-US" dirty="0"/>
              <a:t>가 지정한 파일에 버퍼 </a:t>
            </a:r>
            <a:r>
              <a:rPr lang="en-US" altLang="ko-KR" dirty="0" err="1"/>
              <a:t>buf</a:t>
            </a:r>
            <a:r>
              <a:rPr lang="ko-KR" altLang="en-US" dirty="0"/>
              <a:t>에 저장되어 있는 </a:t>
            </a:r>
            <a:r>
              <a:rPr lang="en-US" altLang="ko-KR" dirty="0"/>
              <a:t>size </a:t>
            </a:r>
            <a:r>
              <a:rPr lang="ko-KR" altLang="en-US" dirty="0"/>
              <a:t>크기의 블록</a:t>
            </a:r>
            <a:r>
              <a:rPr lang="en-US" altLang="ko-KR" dirty="0"/>
              <a:t>(</a:t>
            </a:r>
            <a:r>
              <a:rPr lang="ko-KR" altLang="en-US" dirty="0"/>
              <a:t>연속된 바이트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n</a:t>
            </a:r>
            <a:r>
              <a:rPr lang="ko-KR" altLang="en-US" dirty="0"/>
              <a:t>개 기록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성공적으로 출력한 블록 개수를 반환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fwrite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ADA797-048E-59A0-B5A5-F6479315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743CB-1E5C-CA29-2E7D-F20CD93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0662" name="_x84273680" descr="EMB000009c02c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27" y="2047896"/>
            <a:ext cx="649154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입출력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아이디어</a:t>
            </a:r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자료형의</a:t>
            </a:r>
            <a:r>
              <a:rPr lang="ko-KR" altLang="en-US" dirty="0"/>
              <a:t> 데이터이던지 그 데이터를 연속된 바이트로 해석해서 파일에 저장</a:t>
            </a:r>
            <a:endParaRPr lang="en-US" altLang="ko-KR" dirty="0"/>
          </a:p>
          <a:p>
            <a:pPr lvl="1"/>
            <a:r>
              <a:rPr lang="ko-KR" altLang="en-US" dirty="0"/>
              <a:t>파일에 저장된 데이터를 연속된 바이트 형태로 읽어서 원래 변수에 순서대로 저장하여 원래 데이터를 그대로 복원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rec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2709" name="AutoShape 5" descr="PIC2CD"/>
          <p:cNvSpPr>
            <a:spLocks noChangeAspect="1" noChangeArrowheads="1"/>
          </p:cNvSpPr>
          <p:nvPr/>
        </p:nvSpPr>
        <p:spPr bwMode="auto">
          <a:xfrm>
            <a:off x="3559175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710" name="AutoShape 7" descr="PIC2D0"/>
          <p:cNvSpPr>
            <a:spLocks noChangeAspect="1" noChangeArrowheads="1"/>
          </p:cNvSpPr>
          <p:nvPr/>
        </p:nvSpPr>
        <p:spPr bwMode="auto">
          <a:xfrm>
            <a:off x="3559175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213582-ACEC-F987-3310-8DFB8F84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0C4AE-485C-6927-7200-37E55043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00B1D-42C5-A2BF-717A-D7E723990912}"/>
              </a:ext>
            </a:extLst>
          </p:cNvPr>
          <p:cNvSpPr/>
          <p:nvPr/>
        </p:nvSpPr>
        <p:spPr>
          <a:xfrm>
            <a:off x="788716" y="3809174"/>
            <a:ext cx="6295575" cy="135513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altLang="ko-KR" dirty="0"/>
              <a:t>struct student rec; </a:t>
            </a:r>
          </a:p>
          <a:p>
            <a:pPr marL="0" lvl="1"/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</a:t>
            </a:r>
            <a:r>
              <a:rPr lang="en-US" altLang="ko-KR" dirty="0" err="1"/>
              <a:t>stfile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"); </a:t>
            </a:r>
          </a:p>
          <a:p>
            <a:pPr marL="0" lvl="1"/>
            <a:r>
              <a:rPr lang="en-US" altLang="ko-KR" dirty="0"/>
              <a:t>…</a:t>
            </a:r>
          </a:p>
          <a:p>
            <a:pPr marL="0" lvl="1"/>
            <a:r>
              <a:rPr lang="en-US" altLang="ko-KR" dirty="0" err="1"/>
              <a:t>fwrite</a:t>
            </a:r>
            <a:r>
              <a:rPr lang="en-US" altLang="ko-KR" dirty="0"/>
              <a:t>(&amp;rec, </a:t>
            </a:r>
            <a:r>
              <a:rPr lang="en-US" altLang="ko-KR" dirty="0" err="1"/>
              <a:t>sizeof</a:t>
            </a:r>
            <a:r>
              <a:rPr lang="en-US" altLang="ko-KR" dirty="0"/>
              <a:t>(rec), 1, 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학생 레코드를 파일에 저장하는 예제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E5D37-CE31-34E1-E558-8B1838E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811E9-154C-440D-EDBE-32781674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BE5098E-0158-C7FA-DDFB-79C0B3C643AA}"/>
              </a:ext>
            </a:extLst>
          </p:cNvPr>
          <p:cNvSpPr/>
          <p:nvPr/>
        </p:nvSpPr>
        <p:spPr>
          <a:xfrm>
            <a:off x="282623" y="1405419"/>
            <a:ext cx="5509905" cy="45710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student.h</a:t>
            </a:r>
            <a:r>
              <a:rPr lang="en-US" altLang="ko-KR" sz="14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 %s 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\n",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exit(1);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("%-9s %-7s %-4s\n", "</a:t>
            </a:r>
            <a:r>
              <a:rPr lang="ko-KR" altLang="en-US" sz="1400" dirty="0"/>
              <a:t>학번</a:t>
            </a:r>
            <a:r>
              <a:rPr lang="en-US" altLang="ko-KR" sz="1400" dirty="0"/>
              <a:t>", "</a:t>
            </a:r>
            <a:r>
              <a:rPr lang="ko-KR" altLang="en-US" sz="1400" dirty="0"/>
              <a:t>이름</a:t>
            </a:r>
            <a:r>
              <a:rPr lang="en-US" altLang="ko-KR" sz="1400" dirty="0"/>
              <a:t>", "</a:t>
            </a:r>
            <a:r>
              <a:rPr lang="ko-KR" altLang="en-US" sz="1400" dirty="0"/>
              <a:t>점수</a:t>
            </a:r>
            <a:r>
              <a:rPr lang="en-US" altLang="ko-KR" sz="1400" dirty="0"/>
              <a:t>");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while (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 %s %d", &amp;rec.id, rec.name, &amp;</a:t>
            </a:r>
            <a:r>
              <a:rPr lang="en-US" altLang="ko-KR" sz="1400" dirty="0" err="1"/>
              <a:t>rec.score</a:t>
            </a:r>
            <a:r>
              <a:rPr lang="en-US" altLang="ko-KR" sz="1400" dirty="0"/>
              <a:t>) == 3)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fwrite</a:t>
            </a:r>
            <a:r>
              <a:rPr lang="en-US" altLang="ko-KR" sz="1400" dirty="0"/>
              <a:t>(&amp;rec,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1,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exit(0);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}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0E9583-D264-E88B-1DD2-F73AD34F1C2B}"/>
              </a:ext>
            </a:extLst>
          </p:cNvPr>
          <p:cNvSpPr/>
          <p:nvPr/>
        </p:nvSpPr>
        <p:spPr>
          <a:xfrm>
            <a:off x="6182089" y="1405419"/>
            <a:ext cx="2598817" cy="134617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ea"/>
              </a:rPr>
              <a:t>struct student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ea"/>
              </a:rPr>
              <a:t>   int id;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ea"/>
              </a:rPr>
              <a:t>   char name[20];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ea"/>
              </a:rPr>
              <a:t>   short score;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ea"/>
              </a:rPr>
              <a:t>};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8B0EF-B3DE-9536-CBE9-1E93F1ED557D}"/>
              </a:ext>
            </a:extLst>
          </p:cNvPr>
          <p:cNvSpPr txBox="1"/>
          <p:nvPr/>
        </p:nvSpPr>
        <p:spPr>
          <a:xfrm>
            <a:off x="198581" y="1036087"/>
            <a:ext cx="1362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stcreate1. c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DEED9-1B7F-A4CB-BB85-D5248129312C}"/>
              </a:ext>
            </a:extLst>
          </p:cNvPr>
          <p:cNvSpPr txBox="1"/>
          <p:nvPr/>
        </p:nvSpPr>
        <p:spPr>
          <a:xfrm>
            <a:off x="6123676" y="1036087"/>
            <a:ext cx="114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student.h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호출</a:t>
            </a:r>
            <a:r>
              <a:rPr lang="en-US" altLang="ko-KR"/>
              <a:t>(system call)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리눅스</a:t>
            </a:r>
            <a:r>
              <a:rPr lang="en-US" altLang="ko-KR" sz="2000" dirty="0"/>
              <a:t>/</a:t>
            </a:r>
            <a:r>
              <a:rPr lang="ko-KR" altLang="en-US" sz="2000" dirty="0"/>
              <a:t>유닉스 커널에 서비스 요청을 위한 프로그래밍 인터페이스</a:t>
            </a:r>
            <a:endParaRPr lang="en-US" altLang="ko-KR" sz="2000" dirty="0"/>
          </a:p>
          <a:p>
            <a:r>
              <a:rPr lang="ko-KR" altLang="en-US" sz="2000" dirty="0"/>
              <a:t>응용 프로그램은 시스템 호출을 통해 커널 서비스 요청가능</a:t>
            </a:r>
          </a:p>
          <a:p>
            <a:endParaRPr lang="ko-KR" altLang="en-US" dirty="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414" name="_x51337056" descr="EMB00000b803b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49" y="2253716"/>
            <a:ext cx="4620154" cy="397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731202-366C-0472-F43F-985C3FDA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238BB-A65D-41D0-70D7-2C0130D9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45839-2664-4E2C-2D50-EE3DADE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B548D-2B7A-9265-E4DE-D54D000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6806" name="_x84223496" descr="EMB000009c02c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82" y="2163536"/>
            <a:ext cx="6440436" cy="312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레코드를 읽어서 출력하는 예제 </a:t>
            </a:r>
            <a:r>
              <a:rPr lang="en-US" altLang="ko-KR" dirty="0" err="1"/>
              <a:t>stprint.c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0020D9-649A-0CD5-A90F-8339C2F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BAC01-0E7F-2327-183E-AE74709E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7C3538-A45C-6C66-4687-B2F5AD43E19A}"/>
              </a:ext>
            </a:extLst>
          </p:cNvPr>
          <p:cNvSpPr/>
          <p:nvPr/>
        </p:nvSpPr>
        <p:spPr>
          <a:xfrm>
            <a:off x="439947" y="1046209"/>
            <a:ext cx="8281359" cy="574251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student.h</a:t>
            </a:r>
            <a:r>
              <a:rPr lang="en-US" altLang="ko-KR" sz="14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/* </a:t>
            </a:r>
            <a:r>
              <a:rPr lang="ko-KR" altLang="en-US" sz="1400" dirty="0"/>
              <a:t>파일에 저장된 모든 학생 정보를 읽어서 </a:t>
            </a:r>
            <a:r>
              <a:rPr lang="ko-KR" altLang="en-US" sz="1400" dirty="0" err="1"/>
              <a:t>츨력한다</a:t>
            </a:r>
            <a:r>
              <a:rPr lang="en-US" altLang="ko-KR" sz="1400" dirty="0"/>
              <a:t>. */</a:t>
            </a:r>
            <a:endParaRPr lang="ko-KR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char*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!= 2) 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 %s 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\n",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return 1;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")) == NULL 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파일 열기 오류</a:t>
            </a:r>
            <a:r>
              <a:rPr lang="en-US" altLang="ko-KR" sz="1400" dirty="0"/>
              <a:t>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return 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("-----------------------------------\n");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("%10s %6s %6s\n", "</a:t>
            </a:r>
            <a:r>
              <a:rPr lang="ko-KR" altLang="en-US" sz="1400" dirty="0"/>
              <a:t>학번</a:t>
            </a:r>
            <a:r>
              <a:rPr lang="en-US" altLang="ko-KR" sz="1400" dirty="0"/>
              <a:t>", "</a:t>
            </a:r>
            <a:r>
              <a:rPr lang="ko-KR" altLang="en-US" sz="1400" dirty="0"/>
              <a:t>이름</a:t>
            </a:r>
            <a:r>
              <a:rPr lang="en-US" altLang="ko-KR" sz="1400" dirty="0"/>
              <a:t>", "</a:t>
            </a:r>
            <a:r>
              <a:rPr lang="ko-KR" altLang="en-US" sz="1400" dirty="0"/>
              <a:t>점수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("-----------------------------------\n");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while (</a:t>
            </a:r>
            <a:r>
              <a:rPr lang="en-US" altLang="ko-KR" sz="1400" dirty="0" err="1"/>
              <a:t>fread</a:t>
            </a:r>
            <a:r>
              <a:rPr lang="en-US" altLang="ko-KR" sz="1400" dirty="0"/>
              <a:t>(&amp;rec,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1,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&gt; 0)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if (rec.id !=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("%10d %6s %6d\n", rec.id,  rec.name,  </a:t>
            </a:r>
            <a:r>
              <a:rPr lang="en-US" altLang="ko-KR" sz="1400" dirty="0" err="1"/>
              <a:t>rec.score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("-----------------------------------\n");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return 0;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}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임의 접근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3FADC-CA42-1D3D-903F-981F4C0A9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CDF3D-0E75-CDC4-15F9-6D70EEF7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D662E-2E73-525E-DE85-135018F5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32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 위치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위치 포인터</a:t>
            </a:r>
            <a:r>
              <a:rPr lang="en-US" altLang="ko-KR" dirty="0"/>
              <a:t>(file position pointer)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시스템 내에 그 파일의 현재 파일 위치를 저장</a:t>
            </a:r>
          </a:p>
          <a:p>
            <a:pPr lvl="1"/>
            <a:r>
              <a:rPr lang="ko-KR" altLang="en-US" dirty="0"/>
              <a:t>현재 파일 위치</a:t>
            </a:r>
            <a:r>
              <a:rPr lang="en-US" altLang="ko-KR" dirty="0"/>
              <a:t>(current file position)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열린 파일에서 다음 읽거나 기록할 파일 내 위치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4997" name="AutoShape 5" descr="PIC2DE"/>
          <p:cNvSpPr>
            <a:spLocks noChangeAspect="1" noChangeArrowheads="1"/>
          </p:cNvSpPr>
          <p:nvPr/>
        </p:nvSpPr>
        <p:spPr bwMode="auto">
          <a:xfrm>
            <a:off x="3741738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9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99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00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00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50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5003" name="_x83743808" descr="EMB00000b803b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38" y="3051320"/>
            <a:ext cx="51847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79414B-B483-10E1-38CB-3424A4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DBDEC-72F5-8C91-4FBB-A6640483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위치 관련 함수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long offset, </a:t>
            </a:r>
            <a:r>
              <a:rPr lang="en-US" altLang="ko-KR" dirty="0" err="1"/>
              <a:t>int</a:t>
            </a:r>
            <a:r>
              <a:rPr lang="en-US" altLang="ko-KR" dirty="0"/>
              <a:t> mode)</a:t>
            </a:r>
            <a:endParaRPr lang="ko-KR" altLang="en-US" dirty="0"/>
          </a:p>
          <a:p>
            <a:pPr lvl="1"/>
            <a:r>
              <a:rPr lang="ko-KR" altLang="en-US" dirty="0"/>
              <a:t>파일 위치 포인터를 임의로 설정할 수 있는 함수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rewind(FILE *</a:t>
            </a:r>
            <a:r>
              <a:rPr lang="en-US" altLang="ko-KR" dirty="0" err="1"/>
              <a:t>fp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현재 파일 위치를 파일 시작에 위치시킴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ftell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파일의 현재 파일 위치를 나타내는 파일 위치 지정자 값 리턴</a:t>
            </a:r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0C8644-1CBD-FBA8-0D5F-E08DDA40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3127B-54E0-D6E5-97D3-303A0684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 함수 </a:t>
            </a:r>
            <a:r>
              <a:rPr lang="en-US" altLang="ko-KR" dirty="0" err="1"/>
              <a:t>fseek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584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04564"/>
              </p:ext>
            </p:extLst>
          </p:nvPr>
        </p:nvGraphicFramePr>
        <p:xfrm>
          <a:off x="1592156" y="2617378"/>
          <a:ext cx="5976937" cy="134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 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kumimoji="0" lang="ko-KR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kumimoji="0" lang="ko-KR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SEEK_SET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   파일 시작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SEEK_CUR</a:t>
                      </a:r>
                      <a:endParaRPr kumimoji="0" lang="en-US" altLang="ko-K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   현재 위치</a:t>
                      </a:r>
                      <a:endParaRPr kumimoji="0" lang="ko-KR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SEEK_END</a:t>
                      </a:r>
                      <a:endParaRPr kumimoji="0" lang="en-US" altLang="ko-K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altLang="ko-K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   파일 끝</a:t>
                      </a:r>
                      <a:endParaRPr kumimoji="0" lang="ko-KR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한컴바탕" pitchFamily="18" charset="2"/>
                      </a:endParaRPr>
                    </a:p>
                  </a:txBody>
                  <a:tcPr marL="91444" marR="91444" marT="45740" marB="4574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116" name="Rectangle 27"/>
          <p:cNvSpPr>
            <a:spLocks noChangeArrowheads="1"/>
          </p:cNvSpPr>
          <p:nvPr/>
        </p:nvSpPr>
        <p:spPr bwMode="auto">
          <a:xfrm>
            <a:off x="1908175" y="435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pic>
        <p:nvPicPr>
          <p:cNvPr id="89118" name="_x84240360" descr="EMB000009c02c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4162310"/>
            <a:ext cx="55641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58F92-73AA-88C2-B70E-092C0D59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A9D7A-4D83-D804-4565-D57A14C1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2B1D3E-44F7-EDF0-D419-CD191739615A}"/>
              </a:ext>
            </a:extLst>
          </p:cNvPr>
          <p:cNvSpPr/>
          <p:nvPr/>
        </p:nvSpPr>
        <p:spPr>
          <a:xfrm>
            <a:off x="439946" y="1146776"/>
            <a:ext cx="8281359" cy="11132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(FILE *</a:t>
            </a:r>
            <a:r>
              <a:rPr lang="en-US" altLang="ko-KR" dirty="0" err="1"/>
              <a:t>fp</a:t>
            </a:r>
            <a:r>
              <a:rPr lang="en-US" altLang="ko-KR" dirty="0"/>
              <a:t>, long offset, int mode)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FILE </a:t>
            </a:r>
            <a:r>
              <a:rPr lang="ko-KR" altLang="en-US" dirty="0"/>
              <a:t>포인터 </a:t>
            </a:r>
            <a:r>
              <a:rPr lang="en-US" altLang="ko-KR" dirty="0" err="1"/>
              <a:t>fp</a:t>
            </a:r>
            <a:r>
              <a:rPr lang="ko-KR" altLang="en-US" dirty="0"/>
              <a:t>가 가리키고 파일의 파일 위치를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모드</a:t>
            </a:r>
            <a:r>
              <a:rPr lang="en-US" altLang="ko-KR" dirty="0"/>
              <a:t>(mode)</a:t>
            </a:r>
            <a:r>
              <a:rPr lang="ko-KR" altLang="en-US" dirty="0"/>
              <a:t> 기준으로 오프셋</a:t>
            </a:r>
            <a:r>
              <a:rPr lang="en-US" altLang="ko-KR" dirty="0"/>
              <a:t>(offset)</a:t>
            </a:r>
            <a:r>
              <a:rPr lang="ko-KR" altLang="en-US" dirty="0"/>
              <a:t>만큼 옮김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위치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레코드 단위로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파일끝</a:t>
            </a:r>
            <a:r>
              <a:rPr lang="ko-KR" altLang="en-US" dirty="0"/>
              <a:t> 이후로 이동</a:t>
            </a:r>
            <a:endParaRPr lang="en-US" altLang="ko-KR" dirty="0"/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142" name="Rectangle 27"/>
          <p:cNvSpPr>
            <a:spLocks noChangeArrowheads="1"/>
          </p:cNvSpPr>
          <p:nvPr/>
        </p:nvSpPr>
        <p:spPr bwMode="auto">
          <a:xfrm>
            <a:off x="1908175" y="4352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63504B-41E2-8461-AEC3-C093554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0494D-578E-AF4C-4892-EDF7067C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EAA460-A8C0-2837-F39B-F26E4CE568C2}"/>
              </a:ext>
            </a:extLst>
          </p:cNvPr>
          <p:cNvSpPr/>
          <p:nvPr/>
        </p:nvSpPr>
        <p:spPr>
          <a:xfrm>
            <a:off x="492783" y="1651284"/>
            <a:ext cx="8281359" cy="11132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0L, SEEK_SET);		// </a:t>
            </a:r>
            <a:r>
              <a:rPr lang="ko-KR" altLang="en-US" dirty="0"/>
              <a:t>파일 시작으로 이동</a:t>
            </a:r>
            <a:r>
              <a:rPr lang="en-US" altLang="ko-KR" dirty="0"/>
              <a:t>(rewind) </a:t>
            </a:r>
          </a:p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100L, SEEK_SET);	// </a:t>
            </a:r>
            <a:r>
              <a:rPr lang="ko-KR" altLang="en-US" dirty="0"/>
              <a:t>파일 시작에서 </a:t>
            </a:r>
            <a:r>
              <a:rPr lang="en-US" altLang="ko-KR" dirty="0"/>
              <a:t>100</a:t>
            </a:r>
            <a:r>
              <a:rPr lang="ko-KR" altLang="en-US" dirty="0"/>
              <a:t>바이트 위치로 </a:t>
            </a:r>
          </a:p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0L, SEEK_END);		// </a:t>
            </a:r>
            <a:r>
              <a:rPr lang="ko-KR" altLang="en-US" dirty="0"/>
              <a:t>파일 끝으로 이동</a:t>
            </a:r>
            <a:r>
              <a:rPr lang="en-US" altLang="ko-KR" dirty="0"/>
              <a:t>(append)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18EAE-3742-9759-03B9-C01F60387342}"/>
              </a:ext>
            </a:extLst>
          </p:cNvPr>
          <p:cNvSpPr/>
          <p:nvPr/>
        </p:nvSpPr>
        <p:spPr>
          <a:xfrm>
            <a:off x="492783" y="3543335"/>
            <a:ext cx="8281359" cy="111322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n * </a:t>
            </a:r>
            <a:r>
              <a:rPr lang="en-US" altLang="ko-KR" dirty="0" err="1"/>
              <a:t>sizeof</a:t>
            </a:r>
            <a:r>
              <a:rPr lang="en-US" altLang="ko-KR" dirty="0"/>
              <a:t>(record), SEEK_SET);</a:t>
            </a:r>
            <a:r>
              <a:rPr lang="ko-KR" altLang="en-US" dirty="0"/>
              <a:t> </a:t>
            </a:r>
            <a:r>
              <a:rPr lang="en-US" altLang="ko-KR" dirty="0"/>
              <a:t>		//n+1</a:t>
            </a:r>
            <a:r>
              <a:rPr lang="ko-KR" altLang="en-US" dirty="0"/>
              <a:t>번째 레코드 시작위치로 </a:t>
            </a:r>
          </a:p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(record), SEEK_CUR); 		//</a:t>
            </a:r>
            <a:r>
              <a:rPr lang="ko-KR" altLang="en-US" dirty="0"/>
              <a:t>다음 레코드 시작위치로 </a:t>
            </a:r>
          </a:p>
          <a:p>
            <a:pPr marL="0" lvl="1"/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-</a:t>
            </a:r>
            <a:r>
              <a:rPr lang="en-US" altLang="ko-KR" dirty="0" err="1"/>
              <a:t>sizeof</a:t>
            </a:r>
            <a:r>
              <a:rPr lang="en-US" altLang="ko-KR" dirty="0"/>
              <a:t>(record), SEEK_CUR); 		//</a:t>
            </a:r>
            <a:r>
              <a:rPr lang="ko-KR" altLang="en-US" dirty="0"/>
              <a:t>전 레코드 시작위치로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C3B17B0-6671-F87C-0B29-4F1A3D419FBB}"/>
              </a:ext>
            </a:extLst>
          </p:cNvPr>
          <p:cNvSpPr/>
          <p:nvPr/>
        </p:nvSpPr>
        <p:spPr>
          <a:xfrm>
            <a:off x="492783" y="5390016"/>
            <a:ext cx="8281359" cy="7495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(record), SEEK_END); 	//</a:t>
            </a:r>
            <a:r>
              <a:rPr lang="ko-KR" altLang="en-US" dirty="0" err="1"/>
              <a:t>파일끝에서</a:t>
            </a:r>
            <a:r>
              <a:rPr lang="ko-KR" altLang="en-US" dirty="0"/>
              <a:t> 한 레코드 다음 위치로 이동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파일끝 이후로 이동</a:t>
            </a:r>
            <a:r>
              <a:rPr lang="en-US" altLang="ko-KR"/>
              <a:t>:</a:t>
            </a:r>
            <a:r>
              <a:rPr lang="ko-KR" altLang="en-US"/>
              <a:t>예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6206C-7796-F049-70DE-089726C6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DF3A6-F703-026D-4265-ED3839AA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35150" y="3429000"/>
          <a:ext cx="5256212" cy="530225"/>
        </p:xfrm>
        <a:graphic>
          <a:graphicData uri="http://schemas.openxmlformats.org/drawingml/2006/table">
            <a:tbl>
              <a:tblPr/>
              <a:tblGrid>
                <a:gridCol w="131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663" marB="456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663" marB="456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663" marB="456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레코드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#3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4" marR="91434" marT="45663" marB="456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997E4F-BBB4-A3D7-8B40-B48277A82345}"/>
              </a:ext>
            </a:extLst>
          </p:cNvPr>
          <p:cNvSpPr/>
          <p:nvPr/>
        </p:nvSpPr>
        <p:spPr>
          <a:xfrm>
            <a:off x="439947" y="1409734"/>
            <a:ext cx="8281359" cy="13242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fwrite</a:t>
            </a:r>
            <a:r>
              <a:rPr lang="en-US" altLang="ko-KR" dirty="0"/>
              <a:t>(&amp;record1, </a:t>
            </a:r>
            <a:r>
              <a:rPr lang="en-US" altLang="ko-KR" dirty="0" err="1"/>
              <a:t>sizeof</a:t>
            </a:r>
            <a:r>
              <a:rPr lang="en-US" altLang="ko-KR" dirty="0"/>
              <a:t>(record), 1, 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fwrite</a:t>
            </a:r>
            <a:r>
              <a:rPr lang="en-US" altLang="ko-KR" dirty="0"/>
              <a:t>(&amp;record2, </a:t>
            </a:r>
            <a:r>
              <a:rPr lang="en-US" altLang="ko-KR" dirty="0" err="1"/>
              <a:t>sizeof</a:t>
            </a:r>
            <a:r>
              <a:rPr lang="en-US" altLang="ko-KR" dirty="0"/>
              <a:t>(record), 1, 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fseek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(record), SEEK_END); </a:t>
            </a:r>
            <a:endParaRPr lang="ko-KR" altLang="en-US" dirty="0"/>
          </a:p>
          <a:p>
            <a:r>
              <a:rPr lang="en-US" altLang="ko-KR" dirty="0" err="1"/>
              <a:t>fwrite</a:t>
            </a:r>
            <a:r>
              <a:rPr lang="en-US" altLang="ko-KR" dirty="0"/>
              <a:t>(&amp;record3, </a:t>
            </a:r>
            <a:r>
              <a:rPr lang="en-US" altLang="ko-KR" dirty="0" err="1"/>
              <a:t>sizeof</a:t>
            </a:r>
            <a:r>
              <a:rPr lang="en-US" altLang="ko-KR" dirty="0"/>
              <a:t>(record), 1, 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저장 </a:t>
            </a:r>
            <a:r>
              <a:rPr lang="en-US" altLang="ko-KR" dirty="0"/>
              <a:t>stcreate2.c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89F29-50FC-0CD4-98D2-A7D3B78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D83E3-08A6-7F50-448D-8A3EDF3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77E9F6-9B1D-CCDF-6C8C-94787970743F}"/>
              </a:ext>
            </a:extLst>
          </p:cNvPr>
          <p:cNvSpPr/>
          <p:nvPr/>
        </p:nvSpPr>
        <p:spPr>
          <a:xfrm>
            <a:off x="422694" y="1083076"/>
            <a:ext cx="8281359" cy="530884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student.h</a:t>
            </a:r>
            <a:r>
              <a:rPr lang="en-US" altLang="ko-KR" sz="16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#define START_ID 1001001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/* </a:t>
            </a:r>
            <a:r>
              <a:rPr lang="ko-KR" altLang="en-US" sz="1600" dirty="0"/>
              <a:t>구조체를 이용하여 학생 정보를 파일에 저장한다</a:t>
            </a:r>
            <a:r>
              <a:rPr lang="en-US" altLang="ko-KR" sz="1600" dirty="0"/>
              <a:t>. 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int main(int 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, char*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[])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FILE *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if (</a:t>
            </a:r>
            <a:r>
              <a:rPr lang="en-US" altLang="ko-KR" sz="1600" dirty="0" err="1"/>
              <a:t>argc</a:t>
            </a:r>
            <a:r>
              <a:rPr lang="en-US" altLang="ko-KR" sz="16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fprintf</a:t>
            </a:r>
            <a:r>
              <a:rPr lang="en-US" altLang="ko-KR" sz="1600" dirty="0"/>
              <a:t>(stderr, "</a:t>
            </a:r>
            <a:r>
              <a:rPr lang="ko-KR" altLang="en-US" sz="1600" dirty="0"/>
              <a:t>사용법</a:t>
            </a:r>
            <a:r>
              <a:rPr lang="en-US" altLang="ko-KR" sz="1600" dirty="0"/>
              <a:t>: %s </a:t>
            </a:r>
            <a:r>
              <a:rPr lang="ko-KR" altLang="en-US" sz="1600" dirty="0"/>
              <a:t>파일이름</a:t>
            </a:r>
            <a:r>
              <a:rPr lang="en-US" altLang="ko-KR" sz="1600" dirty="0"/>
              <a:t>\n",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exit(1);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[1], "</a:t>
            </a:r>
            <a:r>
              <a:rPr lang="en-US" altLang="ko-KR" sz="1600" dirty="0" err="1"/>
              <a:t>wb</a:t>
            </a:r>
            <a:r>
              <a:rPr lang="en-US" altLang="ko-KR" sz="1600" dirty="0"/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("%7s %6s %4s\n", "</a:t>
            </a:r>
            <a:r>
              <a:rPr lang="ko-KR" altLang="en-US" sz="1600" dirty="0"/>
              <a:t>학번</a:t>
            </a:r>
            <a:r>
              <a:rPr lang="en-US" altLang="ko-KR" sz="1600" dirty="0"/>
              <a:t>", "</a:t>
            </a:r>
            <a:r>
              <a:rPr lang="ko-KR" altLang="en-US" sz="1600" dirty="0"/>
              <a:t>이름</a:t>
            </a:r>
            <a:r>
              <a:rPr lang="en-US" altLang="ko-KR" sz="1600" dirty="0"/>
              <a:t>", "</a:t>
            </a:r>
            <a:r>
              <a:rPr lang="ko-KR" altLang="en-US" sz="1600" dirty="0"/>
              <a:t>점수</a:t>
            </a:r>
            <a:r>
              <a:rPr lang="en-US" altLang="ko-KR" sz="1600" dirty="0"/>
              <a:t>");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while (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("%d %s %d", &amp;rec.id,    rec.name, &amp;</a:t>
            </a:r>
            <a:r>
              <a:rPr lang="en-US" altLang="ko-KR" sz="1600" dirty="0" err="1"/>
              <a:t>rec.score</a:t>
            </a:r>
            <a:r>
              <a:rPr lang="en-US" altLang="ko-KR" sz="1600" dirty="0"/>
              <a:t>) == 3)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fseek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,  (rec.id – START_ID)*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(rec),  SEEK_SET);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fwrite</a:t>
            </a:r>
            <a:r>
              <a:rPr lang="en-US" altLang="ko-KR" sz="1600" dirty="0"/>
              <a:t>(&amp;rec,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(rec), 1,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</a:t>
            </a:r>
            <a:r>
              <a:rPr lang="en-US" altLang="ko-KR" sz="1600" dirty="0" err="1"/>
              <a:t>fclose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exit(0);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검색 </a:t>
            </a:r>
            <a:r>
              <a:rPr lang="en-US" altLang="ko-KR" dirty="0" err="1"/>
              <a:t>stquery.c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5F819-64E7-E1A1-A45F-2990ECF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E042-6007-3B08-B9BE-8F90429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4DB5FB-89D1-CE72-1246-37525D7D83D7}"/>
              </a:ext>
            </a:extLst>
          </p:cNvPr>
          <p:cNvSpPr/>
          <p:nvPr/>
        </p:nvSpPr>
        <p:spPr>
          <a:xfrm>
            <a:off x="102596" y="1038689"/>
            <a:ext cx="4478031" cy="378188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student.h</a:t>
            </a:r>
            <a:r>
              <a:rPr lang="en-US" altLang="ko-KR" sz="14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char 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int id;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 %s 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\n",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exit(1);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")) == NULL 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파일 열기 오류</a:t>
            </a:r>
            <a:r>
              <a:rPr lang="en-US" altLang="ko-KR" sz="1400" dirty="0"/>
              <a:t>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exit(2);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DC250D-6352-60D8-23CA-385D241E4650}"/>
              </a:ext>
            </a:extLst>
          </p:cNvPr>
          <p:cNvSpPr/>
          <p:nvPr/>
        </p:nvSpPr>
        <p:spPr>
          <a:xfrm>
            <a:off x="4665969" y="1038688"/>
            <a:ext cx="4478031" cy="49803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do {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검색할 학생의 학번 입력</a:t>
            </a:r>
            <a:r>
              <a:rPr lang="en-US" altLang="ko-KR" sz="1400" dirty="0"/>
              <a:t>: ");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if (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&amp;id) == 1) {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fseek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, (id - START_ID) *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 SEEK_SET);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if ((</a:t>
            </a:r>
            <a:r>
              <a:rPr lang="en-US" altLang="ko-KR" sz="1400" dirty="0" err="1"/>
              <a:t>fread</a:t>
            </a:r>
            <a:r>
              <a:rPr lang="en-US" altLang="ko-KR" sz="1400" dirty="0"/>
              <a:t>(&amp;rec, 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 1,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&gt; 0)   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                                      &amp;&amp;  (rec.id != 0))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학번</a:t>
            </a:r>
            <a:r>
              <a:rPr lang="en-US" altLang="ko-KR" sz="1400" dirty="0"/>
              <a:t>: %8d </a:t>
            </a:r>
            <a:r>
              <a:rPr lang="ko-KR" altLang="en-US" sz="1400" dirty="0"/>
              <a:t>이름</a:t>
            </a:r>
            <a:r>
              <a:rPr lang="en-US" altLang="ko-KR" sz="1400" dirty="0"/>
              <a:t>: %4s </a:t>
            </a:r>
            <a:r>
              <a:rPr lang="ko-KR" altLang="en-US" sz="1400" dirty="0"/>
              <a:t>점수</a:t>
            </a:r>
            <a:r>
              <a:rPr lang="en-US" altLang="ko-KR" sz="1400" dirty="0"/>
              <a:t>: %4d\n",  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                                     rec.id,  rec.name,  </a:t>
            </a:r>
            <a:r>
              <a:rPr lang="en-US" altLang="ko-KR" sz="1400" dirty="0" err="1"/>
              <a:t>rec.score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레코드 </a:t>
            </a:r>
            <a:r>
              <a:rPr lang="en-US" altLang="ko-KR" sz="1400" dirty="0"/>
              <a:t>%d </a:t>
            </a:r>
            <a:r>
              <a:rPr lang="ko-KR" altLang="en-US" sz="1400" dirty="0"/>
              <a:t>없음</a:t>
            </a:r>
            <a:r>
              <a:rPr lang="en-US" altLang="ko-KR" sz="1400" dirty="0"/>
              <a:t>\n", id);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}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입력 오류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 startAt="17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계속하겠습니까</a:t>
            </a:r>
            <a:r>
              <a:rPr lang="en-US" altLang="ko-KR" sz="1400" dirty="0"/>
              <a:t>?(Y/N)");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 %c", &amp;c);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} while (c == 'Y');</a:t>
            </a:r>
          </a:p>
          <a:p>
            <a:pPr marL="342900" indent="-342900">
              <a:buFont typeface="+mj-lt"/>
              <a:buAutoNum type="arabicPeriod" startAt="17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exit(0);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</a:t>
            </a:r>
          </a:p>
        </p:txBody>
      </p:sp>
      <p:sp>
        <p:nvSpPr>
          <p:cNvPr id="16388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pPr lvl="1"/>
            <a:r>
              <a:rPr lang="ko-KR" altLang="en-US" dirty="0"/>
              <a:t>변수에 저장된 데이터나 프로그램을 통해 생성한 데이터를 영속적으로 저장하기 위한 목적</a:t>
            </a:r>
            <a:endParaRPr lang="en-US" altLang="ko-KR" dirty="0"/>
          </a:p>
          <a:p>
            <a:r>
              <a:rPr lang="ko-KR" altLang="en-US" dirty="0"/>
              <a:t>유닉스 파일</a:t>
            </a:r>
            <a:endParaRPr lang="en-US" altLang="ko-KR" dirty="0"/>
          </a:p>
          <a:p>
            <a:pPr lvl="1"/>
            <a:r>
              <a:rPr lang="ko-KR" altLang="en-US" dirty="0"/>
              <a:t>모든 데이터를 </a:t>
            </a:r>
            <a:r>
              <a:rPr lang="ko-KR" altLang="en-US" b="1" u="sng" dirty="0">
                <a:solidFill>
                  <a:srgbClr val="FF0000"/>
                </a:solidFill>
              </a:rPr>
              <a:t>연속된 바이트</a:t>
            </a:r>
            <a:r>
              <a:rPr lang="ko-KR" altLang="en-US" dirty="0"/>
              <a:t> 로 저장</a:t>
            </a:r>
            <a:endParaRPr lang="en-US" altLang="ko-KR" dirty="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46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1" t="17249" r="11210" b="15349"/>
          <a:stretch/>
        </p:blipFill>
        <p:spPr bwMode="auto">
          <a:xfrm>
            <a:off x="770466" y="3429000"/>
            <a:ext cx="4648200" cy="62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E63FD6-D016-3BA0-00AB-FD11387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C05C6-3E93-546D-6D19-C4401EA9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레코드 수정</a:t>
            </a:r>
            <a:r>
              <a:rPr lang="en-US" altLang="ko-KR"/>
              <a:t> </a:t>
            </a:r>
            <a:r>
              <a:rPr lang="ko-KR" altLang="en-US"/>
              <a:t>과정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64930-D2D8-73CF-61EF-8BEC9216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F2DC3-F4CE-40D9-FCD6-44F3BC29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03429" name="_x84705320" descr="EMB000009c02c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84538"/>
            <a:ext cx="36004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_x84144168" descr="EMB000009c02cf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13100"/>
            <a:ext cx="3097212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1" name="_x84557280" descr="EMB000009c02c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3201988"/>
            <a:ext cx="345598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536F9DA-F966-E44C-5787-84D5C296E4FC}"/>
              </a:ext>
            </a:extLst>
          </p:cNvPr>
          <p:cNvSpPr/>
          <p:nvPr/>
        </p:nvSpPr>
        <p:spPr>
          <a:xfrm>
            <a:off x="431320" y="1210089"/>
            <a:ext cx="8281359" cy="11513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(1) </a:t>
            </a:r>
            <a:r>
              <a:rPr lang="ko-KR" altLang="en-US" dirty="0"/>
              <a:t>파일로부터 해당 레코드를 읽는다 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읽어온 레코드를 수정한다</a:t>
            </a:r>
          </a:p>
          <a:p>
            <a:r>
              <a:rPr lang="en-US" altLang="ko-KR" dirty="0"/>
              <a:t>(3) </a:t>
            </a:r>
            <a:r>
              <a:rPr lang="ko-KR" altLang="en-US" dirty="0"/>
              <a:t>수정된 레코드를 다시 파일 내의 원래 위치에 쓰기를 수행한다</a:t>
            </a:r>
            <a:endParaRPr lang="en-US" altLang="ko-K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 접근을 이용한 학생 레코드 수정 </a:t>
            </a:r>
            <a:r>
              <a:rPr lang="en-US" altLang="ko-KR" dirty="0" err="1"/>
              <a:t>stupdate.c</a:t>
            </a:r>
            <a:endParaRPr lang="ko-KR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0973E7-8522-9253-74DE-85AF1A03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7A8FC-1BC5-7985-1A92-0DD19AF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555B92-6BF2-0414-B905-1411A00DA692}"/>
              </a:ext>
            </a:extLst>
          </p:cNvPr>
          <p:cNvSpPr/>
          <p:nvPr/>
        </p:nvSpPr>
        <p:spPr>
          <a:xfrm>
            <a:off x="0" y="1093348"/>
            <a:ext cx="4385568" cy="46713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student.h</a:t>
            </a:r>
            <a:r>
              <a:rPr lang="en-US" altLang="ko-KR" sz="140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struct student rec;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int id;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char c;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 sz="1400" dirty="0"/>
              <a:t>		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 !=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사용법</a:t>
            </a:r>
            <a:r>
              <a:rPr lang="en-US" altLang="ko-KR" sz="1400" dirty="0"/>
              <a:t>: %s </a:t>
            </a:r>
            <a:r>
              <a:rPr lang="ko-KR" altLang="en-US" sz="1400" dirty="0"/>
              <a:t>파일이름</a:t>
            </a:r>
            <a:r>
              <a:rPr lang="en-US" altLang="ko-KR" sz="1400" dirty="0"/>
              <a:t>\n",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[0]);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exit(1);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if ((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+")) == NULL 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fprintf</a:t>
            </a:r>
            <a:r>
              <a:rPr lang="en-US" altLang="ko-KR" sz="1400" dirty="0"/>
              <a:t>(stderr, "</a:t>
            </a:r>
            <a:r>
              <a:rPr lang="ko-KR" altLang="en-US" sz="1400" dirty="0"/>
              <a:t>파일 열기 오류</a:t>
            </a:r>
            <a:r>
              <a:rPr lang="en-US" altLang="ko-KR" sz="1400" dirty="0"/>
              <a:t>\n");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exit(2);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80DFCF-582B-BE1A-6CE4-0E0290ED9C5C}"/>
              </a:ext>
            </a:extLst>
          </p:cNvPr>
          <p:cNvSpPr/>
          <p:nvPr/>
        </p:nvSpPr>
        <p:spPr>
          <a:xfrm>
            <a:off x="4385568" y="1090304"/>
            <a:ext cx="4758432" cy="46713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do {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수정할 학생의 학번 입력</a:t>
            </a:r>
            <a:r>
              <a:rPr lang="en-US" altLang="ko-KR" sz="1400" dirty="0"/>
              <a:t>: ");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if (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&amp;id) == 1) {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fseek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, (id - START_ID)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SEEK_SET);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if ((</a:t>
            </a:r>
            <a:r>
              <a:rPr lang="en-US" altLang="ko-KR" sz="1400" dirty="0" err="1"/>
              <a:t>fread</a:t>
            </a:r>
            <a:r>
              <a:rPr lang="en-US" altLang="ko-KR" sz="1400" dirty="0"/>
              <a:t>(&amp;rec,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1,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&gt; 0)&amp;&amp;(rec.id != 0)) {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학번</a:t>
            </a:r>
            <a:r>
              <a:rPr lang="en-US" altLang="ko-KR" sz="1400" dirty="0"/>
              <a:t>: %8d </a:t>
            </a:r>
            <a:r>
              <a:rPr lang="ko-KR" altLang="en-US" sz="1400" dirty="0"/>
              <a:t>이름</a:t>
            </a:r>
            <a:r>
              <a:rPr lang="en-US" altLang="ko-KR" sz="1400" dirty="0"/>
              <a:t>: %4s </a:t>
            </a:r>
            <a:r>
              <a:rPr lang="ko-KR" altLang="en-US" sz="1400" dirty="0"/>
              <a:t>점수</a:t>
            </a:r>
            <a:r>
              <a:rPr lang="en-US" altLang="ko-KR" sz="1400" dirty="0"/>
              <a:t>: %4d\n", 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                                        rec.id, rec.name, </a:t>
            </a:r>
            <a:r>
              <a:rPr lang="en-US" altLang="ko-KR" sz="1400" dirty="0" err="1"/>
              <a:t>rec.score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새로운 점수 입력</a:t>
            </a:r>
            <a:r>
              <a:rPr lang="en-US" altLang="ko-KR" sz="1400" dirty="0"/>
              <a:t>: ");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</a:t>
            </a:r>
            <a:r>
              <a:rPr lang="en-US" altLang="ko-KR" sz="1400" dirty="0" err="1"/>
              <a:t>rec.score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fseek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, -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SEEK_CUR);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fwrite</a:t>
            </a:r>
            <a:r>
              <a:rPr lang="en-US" altLang="ko-KR" sz="1400" dirty="0"/>
              <a:t>(&amp;rec,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(rec), 1,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   }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레코드 </a:t>
            </a:r>
            <a:r>
              <a:rPr lang="en-US" altLang="ko-KR" sz="1400" dirty="0"/>
              <a:t>%d </a:t>
            </a:r>
            <a:r>
              <a:rPr lang="ko-KR" altLang="en-US" sz="1400" dirty="0"/>
              <a:t>없음</a:t>
            </a:r>
            <a:r>
              <a:rPr lang="en-US" altLang="ko-KR" sz="1400" dirty="0"/>
              <a:t>\n", id);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}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입력오류</a:t>
            </a:r>
            <a:r>
              <a:rPr lang="en-US" altLang="ko-KR" sz="1400" dirty="0"/>
              <a:t>\n");</a:t>
            </a:r>
          </a:p>
          <a:p>
            <a:pPr marL="342900" indent="-342900">
              <a:buFont typeface="+mj-lt"/>
              <a:buAutoNum type="arabicPeriod" startAt="17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계속하겠습니까</a:t>
            </a:r>
            <a:r>
              <a:rPr lang="en-US" altLang="ko-KR" sz="1400" dirty="0"/>
              <a:t>?(Y/N)");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 %</a:t>
            </a:r>
            <a:r>
              <a:rPr lang="en-US" altLang="ko-KR" sz="1400" dirty="0" err="1"/>
              <a:t>c",&amp;c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} while (c == 'Y');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 err="1"/>
              <a:t>fclose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exit(0);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altLang="ko-KR" sz="1400" dirty="0"/>
              <a:t>}</a:t>
            </a:r>
          </a:p>
          <a:p>
            <a:pPr marL="342900" indent="-342900">
              <a:buFont typeface="+mj-lt"/>
              <a:buAutoNum type="arabicPeriod" startAt="17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47538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버퍼 입출력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878C0-C8A6-779C-5F44-CDB623A37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167EF-1063-9869-3E0F-892FD8BB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EF460-21A6-2D8A-7D4C-A09FF803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9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라이브러리 버퍼 </a:t>
            </a:r>
            <a:endParaRPr lang="en-US" altLang="ko-KR" dirty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라이브러리 버퍼 사용 목적</a:t>
            </a:r>
          </a:p>
          <a:p>
            <a:pPr lvl="1"/>
            <a:r>
              <a:rPr lang="ko-KR" altLang="en-US" dirty="0"/>
              <a:t>디스크 </a:t>
            </a:r>
            <a:r>
              <a:rPr lang="en-US" altLang="ko-KR" dirty="0"/>
              <a:t>I/O </a:t>
            </a:r>
            <a:r>
              <a:rPr lang="ko-KR" altLang="en-US" dirty="0"/>
              <a:t>수행의 최소화</a:t>
            </a:r>
          </a:p>
          <a:p>
            <a:pPr lvl="2"/>
            <a:r>
              <a:rPr lang="en-US" altLang="ko-KR" dirty="0"/>
              <a:t>read (), write () </a:t>
            </a:r>
            <a:r>
              <a:rPr lang="ko-KR" altLang="en-US" dirty="0"/>
              <a:t>함수 호출의 최소화 </a:t>
            </a:r>
          </a:p>
          <a:p>
            <a:pPr lvl="1"/>
            <a:r>
              <a:rPr lang="ko-KR" altLang="en-US" dirty="0"/>
              <a:t>최적의 크기 단위로 </a:t>
            </a:r>
            <a:r>
              <a:rPr lang="en-US" altLang="ko-KR" dirty="0"/>
              <a:t>I/O </a:t>
            </a:r>
            <a:r>
              <a:rPr lang="ko-KR" altLang="en-US" dirty="0"/>
              <a:t>수행</a:t>
            </a:r>
          </a:p>
          <a:p>
            <a:pPr lvl="1"/>
            <a:r>
              <a:rPr lang="ko-KR" altLang="en-US" dirty="0"/>
              <a:t>시스템 성능 향상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C </a:t>
            </a:r>
            <a:r>
              <a:rPr lang="ko-KR" altLang="en-US" dirty="0"/>
              <a:t>라이브러리 버퍼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  <a:p>
            <a:pPr lvl="1"/>
            <a:r>
              <a:rPr lang="ko-KR" altLang="en-US" dirty="0"/>
              <a:t>완전 버퍼</a:t>
            </a:r>
            <a:r>
              <a:rPr lang="en-US" altLang="ko-KR" dirty="0"/>
              <a:t>(fully buffered)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줄 버퍼</a:t>
            </a:r>
            <a:r>
              <a:rPr lang="en-US" altLang="ko-KR" dirty="0"/>
              <a:t>(line buffered)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버퍼 미사용</a:t>
            </a:r>
            <a:r>
              <a:rPr lang="en-US" altLang="ko-KR" dirty="0"/>
              <a:t>(</a:t>
            </a:r>
            <a:r>
              <a:rPr lang="en-US" altLang="ko-KR" dirty="0" err="1"/>
              <a:t>unbuffered</a:t>
            </a:r>
            <a:r>
              <a:rPr lang="en-US" altLang="ko-KR" dirty="0"/>
              <a:t>)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2049" name="_x208729072" descr="EMB000297682a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07254"/>
            <a:ext cx="398636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F0160D-01FB-990D-B586-C0F361CA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78717-AC31-5BB2-F520-75C5ADE6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58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라이브러리 버퍼 방식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 버퍼 방식</a:t>
            </a:r>
            <a:endParaRPr lang="en-US" altLang="ko-KR" dirty="0"/>
          </a:p>
          <a:p>
            <a:pPr lvl="1"/>
            <a:r>
              <a:rPr lang="ko-KR" altLang="en-US" dirty="0"/>
              <a:t>버퍼가 꽉 찼을 때 실제 </a:t>
            </a:r>
            <a:r>
              <a:rPr lang="en-US" altLang="ko-KR" dirty="0"/>
              <a:t>I/O </a:t>
            </a:r>
            <a:r>
              <a:rPr lang="ko-KR" altLang="en-US" dirty="0"/>
              <a:t>수행</a:t>
            </a:r>
          </a:p>
          <a:p>
            <a:pPr lvl="1"/>
            <a:r>
              <a:rPr lang="ko-KR" altLang="en-US" dirty="0"/>
              <a:t>디스크 파일 입출력</a:t>
            </a:r>
          </a:p>
          <a:p>
            <a:pPr lvl="4"/>
            <a:endParaRPr lang="ko-KR" altLang="en-US" dirty="0"/>
          </a:p>
          <a:p>
            <a:r>
              <a:rPr lang="ko-KR" altLang="en-US" dirty="0"/>
              <a:t>줄 버퍼 방식 </a:t>
            </a:r>
            <a:endParaRPr lang="en-US" altLang="ko-KR" dirty="0"/>
          </a:p>
          <a:p>
            <a:pPr lvl="1"/>
            <a:r>
              <a:rPr lang="ko-KR" altLang="en-US" dirty="0"/>
              <a:t>줄 바꿈 문자</a:t>
            </a:r>
            <a:r>
              <a:rPr lang="en-US" altLang="ko-KR" dirty="0"/>
              <a:t>(newline)</a:t>
            </a:r>
            <a:r>
              <a:rPr lang="ko-KR" altLang="en-US" dirty="0"/>
              <a:t>에서 실제 </a:t>
            </a:r>
            <a:r>
              <a:rPr lang="en-US" altLang="ko-KR" dirty="0"/>
              <a:t>I/O </a:t>
            </a:r>
            <a:r>
              <a:rPr lang="ko-KR" altLang="en-US" dirty="0"/>
              <a:t>수행</a:t>
            </a:r>
          </a:p>
          <a:p>
            <a:pPr lvl="1"/>
            <a:r>
              <a:rPr lang="ko-KR" altLang="en-US" dirty="0"/>
              <a:t>터미널 입출력 </a:t>
            </a:r>
            <a:r>
              <a:rPr lang="en-US" altLang="ko-KR" dirty="0"/>
              <a:t>(</a:t>
            </a:r>
            <a:r>
              <a:rPr lang="en-US" altLang="ko-KR" dirty="0" err="1"/>
              <a:t>stdin</a:t>
            </a:r>
            <a:r>
              <a:rPr lang="en-US" altLang="ko-KR" dirty="0"/>
              <a:t>, </a:t>
            </a:r>
            <a:r>
              <a:rPr lang="en-US" altLang="ko-KR" dirty="0" err="1"/>
              <a:t>stdout</a:t>
            </a:r>
            <a:r>
              <a:rPr lang="en-US" altLang="ko-KR" dirty="0"/>
              <a:t>)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버퍼 미사용 방식</a:t>
            </a:r>
            <a:endParaRPr lang="en-US" altLang="ko-KR" dirty="0"/>
          </a:p>
          <a:p>
            <a:pPr lvl="1"/>
            <a:r>
              <a:rPr lang="ko-KR" altLang="en-US" dirty="0"/>
              <a:t>버퍼를 사용하지 않음</a:t>
            </a:r>
            <a:endParaRPr lang="en-US" altLang="ko-KR" dirty="0"/>
          </a:p>
          <a:p>
            <a:pPr lvl="1"/>
            <a:r>
              <a:rPr lang="ko-KR" altLang="en-US" dirty="0"/>
              <a:t>표준 에러 </a:t>
            </a:r>
            <a:r>
              <a:rPr lang="en-US" altLang="ko-KR" dirty="0"/>
              <a:t>(</a:t>
            </a:r>
            <a:r>
              <a:rPr lang="en-US" altLang="ko-KR" dirty="0" err="1"/>
              <a:t>stderr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D3D1-8954-A3F7-B7C6-96FF135D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437A4-1436-1EBD-FE47-9D298C4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69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buffer.c</a:t>
            </a:r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257D4-DF24-9B7E-EAE3-9A4707A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742D-1E45-FE4B-FE68-4A31F100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72A4B7-1916-301E-4974-FF8C2DA077C4}"/>
              </a:ext>
            </a:extLst>
          </p:cNvPr>
          <p:cNvSpPr/>
          <p:nvPr/>
        </p:nvSpPr>
        <p:spPr>
          <a:xfrm>
            <a:off x="93970" y="1104083"/>
            <a:ext cx="4362620" cy="551138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string.h</a:t>
            </a:r>
            <a:r>
              <a:rPr lang="en-US" altLang="ko-KR" sz="14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#define _IO_UNBUFFERED 0x0002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#define _IO_LINE_BUF 0x0200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int main(int </a:t>
            </a:r>
            <a:r>
              <a:rPr lang="en-US" altLang="ko-KR" sz="1400" dirty="0" err="1"/>
              <a:t>argc</a:t>
            </a:r>
            <a:r>
              <a:rPr lang="en-US" altLang="ko-KR" sz="1400" dirty="0"/>
              <a:t>, char *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[])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if (!</a:t>
            </a:r>
            <a:r>
              <a:rPr lang="en-US" altLang="ko-KR" sz="1400" dirty="0" err="1"/>
              <a:t>strcmp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"stdin"))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stdin;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한 글자 입력</a:t>
            </a:r>
            <a:r>
              <a:rPr lang="en-US" altLang="ko-KR" sz="1400" dirty="0"/>
              <a:t>:");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if (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() == EOF)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getchar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else if (!</a:t>
            </a:r>
            <a:r>
              <a:rPr lang="en-US" altLang="ko-KR" sz="1400" dirty="0" err="1"/>
              <a:t>strcmp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"))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else if (!</a:t>
            </a:r>
            <a:r>
              <a:rPr lang="en-US" altLang="ko-KR" sz="1400" dirty="0" err="1"/>
              <a:t>strcmp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"stderr"))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stderr;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else if ((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[1], "r")) == NULL)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    exit(1);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    else if (</a:t>
            </a:r>
            <a:r>
              <a:rPr lang="en-US" altLang="ko-KR" sz="1400" dirty="0" err="1"/>
              <a:t>getc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== EOF)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getc</a:t>
            </a:r>
            <a:r>
              <a:rPr lang="en-US" altLang="ko-KR" sz="1400" dirty="0"/>
              <a:t>");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B07A75-AFC6-27F4-547E-EC2BAE9A7C3A}"/>
              </a:ext>
            </a:extLst>
          </p:cNvPr>
          <p:cNvSpPr/>
          <p:nvPr/>
        </p:nvSpPr>
        <p:spPr>
          <a:xfrm>
            <a:off x="4704662" y="1104083"/>
            <a:ext cx="4362620" cy="551138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스트림 </a:t>
            </a:r>
            <a:r>
              <a:rPr lang="en-US" altLang="ko-KR" sz="1400" dirty="0"/>
              <a:t>= %s, ", </a:t>
            </a:r>
            <a:r>
              <a:rPr lang="en-US" altLang="ko-KR" sz="1400" dirty="0" err="1"/>
              <a:t>argv</a:t>
            </a:r>
            <a:r>
              <a:rPr lang="en-US" altLang="ko-KR" sz="1400" dirty="0"/>
              <a:t>[1]);</a:t>
            </a:r>
          </a:p>
          <a:p>
            <a:pPr marL="342900" indent="-342900">
              <a:buFont typeface="+mj-lt"/>
              <a:buAutoNum type="arabicPeriod" startAt="2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if 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-&gt;_flags &amp; _IO_UNBUFFERED)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버퍼 미사용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else if 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-&gt;_flags &amp; _IO_LINE_BUF)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줄 버퍼 사용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else 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ko-KR" altLang="en-US" sz="1400" dirty="0"/>
              <a:t>완전 버퍼 사용</a:t>
            </a:r>
            <a:r>
              <a:rPr lang="en-US" altLang="ko-KR" sz="1400" dirty="0"/>
              <a:t>");</a:t>
            </a:r>
          </a:p>
          <a:p>
            <a:pPr marL="342900" indent="-342900">
              <a:buFont typeface="+mj-lt"/>
              <a:buAutoNum type="arabicPeriod" startAt="2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(", </a:t>
            </a:r>
            <a:r>
              <a:rPr lang="ko-KR" altLang="en-US" sz="1400" dirty="0"/>
              <a:t>버퍼 크기 </a:t>
            </a:r>
            <a:r>
              <a:rPr lang="en-US" altLang="ko-KR" sz="1400" dirty="0"/>
              <a:t>= %d\n", 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               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-&gt;_</a:t>
            </a:r>
            <a:r>
              <a:rPr lang="en-US" altLang="ko-KR" sz="1400" dirty="0" err="1"/>
              <a:t>IO_buf_end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-&gt;_</a:t>
            </a:r>
            <a:r>
              <a:rPr lang="en-US" altLang="ko-KR" sz="1400" dirty="0" err="1"/>
              <a:t>IO_buf_base</a:t>
            </a:r>
            <a:r>
              <a:rPr lang="en-US" altLang="ko-KR" sz="1400" dirty="0"/>
              <a:t>);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    exit(0);</a:t>
            </a:r>
          </a:p>
          <a:p>
            <a:pPr marL="342900" indent="-342900">
              <a:buFont typeface="+mj-lt"/>
              <a:buAutoNum type="arabicPeriod" startAt="23"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3456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방식 조사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buffer </a:t>
            </a:r>
            <a:r>
              <a:rPr lang="en-US" altLang="ko-KR" dirty="0" err="1"/>
              <a:t>stdin</a:t>
            </a:r>
            <a:endParaRPr lang="en-US" altLang="ko-KR" dirty="0"/>
          </a:p>
          <a:p>
            <a:pPr lvl="1"/>
            <a:r>
              <a:rPr lang="ko-KR" altLang="en-US" dirty="0"/>
              <a:t>한 글자 입력</a:t>
            </a:r>
            <a:r>
              <a:rPr lang="en-US" altLang="ko-KR" dirty="0"/>
              <a:t>:a</a:t>
            </a:r>
          </a:p>
          <a:p>
            <a:pPr lvl="1"/>
            <a:r>
              <a:rPr lang="ko-KR" altLang="en-US" dirty="0"/>
              <a:t>스트림 </a:t>
            </a:r>
            <a:r>
              <a:rPr lang="en-US" altLang="ko-KR" dirty="0"/>
              <a:t>= </a:t>
            </a:r>
            <a:r>
              <a:rPr lang="en-US" altLang="ko-KR" dirty="0" err="1"/>
              <a:t>stdin</a:t>
            </a:r>
            <a:r>
              <a:rPr lang="en-US" altLang="ko-KR" dirty="0"/>
              <a:t>, </a:t>
            </a:r>
            <a:r>
              <a:rPr lang="ko-KR" altLang="en-US" dirty="0"/>
              <a:t>줄 버퍼 사용</a:t>
            </a:r>
            <a:r>
              <a:rPr lang="en-US" altLang="ko-KR" dirty="0"/>
              <a:t>, </a:t>
            </a:r>
            <a:r>
              <a:rPr lang="ko-KR" altLang="en-US" dirty="0"/>
              <a:t>버퍼 크기 </a:t>
            </a:r>
            <a:r>
              <a:rPr lang="en-US" altLang="ko-KR" dirty="0"/>
              <a:t>= 1024</a:t>
            </a:r>
          </a:p>
          <a:p>
            <a:r>
              <a:rPr lang="en-US" altLang="ko-KR" dirty="0"/>
              <a:t>$ buffer </a:t>
            </a:r>
            <a:r>
              <a:rPr lang="en-US" altLang="ko-KR" dirty="0" err="1"/>
              <a:t>stdout</a:t>
            </a:r>
            <a:endParaRPr lang="en-US" altLang="ko-KR" dirty="0"/>
          </a:p>
          <a:p>
            <a:pPr lvl="1"/>
            <a:r>
              <a:rPr lang="ko-KR" altLang="en-US" dirty="0"/>
              <a:t>스트림 </a:t>
            </a:r>
            <a:r>
              <a:rPr lang="en-US" altLang="ko-KR" dirty="0"/>
              <a:t>= </a:t>
            </a:r>
            <a:r>
              <a:rPr lang="en-US" altLang="ko-KR" dirty="0" err="1"/>
              <a:t>stdout</a:t>
            </a:r>
            <a:r>
              <a:rPr lang="en-US" altLang="ko-KR" dirty="0"/>
              <a:t>, </a:t>
            </a:r>
            <a:r>
              <a:rPr lang="ko-KR" altLang="en-US" dirty="0"/>
              <a:t>줄 버퍼 사용</a:t>
            </a:r>
            <a:r>
              <a:rPr lang="en-US" altLang="ko-KR" dirty="0"/>
              <a:t>, </a:t>
            </a:r>
            <a:r>
              <a:rPr lang="ko-KR" altLang="en-US" dirty="0"/>
              <a:t>버퍼 크기 </a:t>
            </a:r>
            <a:r>
              <a:rPr lang="en-US" altLang="ko-KR" dirty="0"/>
              <a:t>= 1024</a:t>
            </a:r>
          </a:p>
          <a:p>
            <a:r>
              <a:rPr lang="en-US" altLang="ko-KR" dirty="0"/>
              <a:t>$ buffer </a:t>
            </a:r>
            <a:r>
              <a:rPr lang="en-US" altLang="ko-KR" dirty="0" err="1"/>
              <a:t>stderr</a:t>
            </a:r>
            <a:endParaRPr lang="en-US" altLang="ko-KR" dirty="0"/>
          </a:p>
          <a:p>
            <a:pPr lvl="1"/>
            <a:r>
              <a:rPr lang="ko-KR" altLang="en-US" dirty="0"/>
              <a:t>스트림 </a:t>
            </a:r>
            <a:r>
              <a:rPr lang="en-US" altLang="ko-KR" dirty="0"/>
              <a:t>= </a:t>
            </a:r>
            <a:r>
              <a:rPr lang="en-US" altLang="ko-KR" dirty="0" err="1"/>
              <a:t>stderr</a:t>
            </a:r>
            <a:r>
              <a:rPr lang="en-US" altLang="ko-KR" dirty="0"/>
              <a:t>, </a:t>
            </a:r>
            <a:r>
              <a:rPr lang="ko-KR" altLang="en-US" dirty="0"/>
              <a:t>버퍼 미사용</a:t>
            </a:r>
            <a:r>
              <a:rPr lang="en-US" altLang="ko-KR" dirty="0"/>
              <a:t>, </a:t>
            </a:r>
            <a:r>
              <a:rPr lang="ko-KR" altLang="en-US" dirty="0"/>
              <a:t>버퍼 크기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$ buffer text</a:t>
            </a:r>
          </a:p>
          <a:p>
            <a:pPr lvl="1"/>
            <a:r>
              <a:rPr lang="ko-KR" altLang="en-US" dirty="0"/>
              <a:t>스트림 </a:t>
            </a:r>
            <a:r>
              <a:rPr lang="en-US" altLang="ko-KR" dirty="0"/>
              <a:t>= text, </a:t>
            </a:r>
            <a:r>
              <a:rPr lang="ko-KR" altLang="en-US" dirty="0"/>
              <a:t>완전 버퍼 사용</a:t>
            </a:r>
            <a:r>
              <a:rPr lang="en-US" altLang="ko-KR" dirty="0"/>
              <a:t>, </a:t>
            </a:r>
            <a:r>
              <a:rPr lang="ko-KR" altLang="en-US" dirty="0"/>
              <a:t>버퍼 크기 </a:t>
            </a:r>
            <a:r>
              <a:rPr lang="en-US" altLang="ko-KR" dirty="0"/>
              <a:t>= 4096</a:t>
            </a:r>
          </a:p>
          <a:p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405A-15AF-88BC-A2E9-D571A555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D905-223C-B23E-EAFC-64E24209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09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setbuf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setvbuf</a:t>
            </a:r>
            <a:r>
              <a:rPr lang="en-US" altLang="ko-KR" dirty="0"/>
              <a:t>()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버퍼의 관리 방법을 변경</a:t>
            </a:r>
            <a:endParaRPr lang="en-US" altLang="ko-KR" dirty="0"/>
          </a:p>
          <a:p>
            <a:pPr lvl="1"/>
            <a:r>
              <a:rPr lang="ko-KR" altLang="en-US" dirty="0"/>
              <a:t>스트림이 </a:t>
            </a:r>
            <a:r>
              <a:rPr lang="ko-KR" altLang="en-US" dirty="0" err="1"/>
              <a:t>오픈된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입출력 연산 수행 전에 호출되어야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4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774700" y="2214946"/>
            <a:ext cx="7594600" cy="12863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void  </a:t>
            </a:r>
            <a:r>
              <a:rPr lang="en-US" altLang="ko-KR" sz="1800" dirty="0" err="1"/>
              <a:t>setbuf</a:t>
            </a:r>
            <a:r>
              <a:rPr lang="en-US" altLang="ko-KR" sz="1800" dirty="0"/>
              <a:t> (FILE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char *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 );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   </a:t>
            </a:r>
            <a:r>
              <a:rPr lang="en-US" altLang="ko-KR" sz="1800" dirty="0" err="1"/>
              <a:t>setvbuf</a:t>
            </a:r>
            <a:r>
              <a:rPr lang="en-US" altLang="ko-KR" sz="1800" dirty="0"/>
              <a:t> (FILE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char *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,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mode, </a:t>
            </a:r>
            <a:r>
              <a:rPr lang="en-US" altLang="ko-KR" sz="1800" dirty="0" err="1"/>
              <a:t>size_t</a:t>
            </a:r>
            <a:r>
              <a:rPr lang="en-US" altLang="ko-KR" sz="1800" dirty="0"/>
              <a:t> size 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698EE1-39F1-AD3A-1147-ED372099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BF24C-1C3B-91F0-58BD-487C499D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61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setbuf</a:t>
            </a:r>
            <a:r>
              <a:rPr lang="en-US" altLang="ko-KR" dirty="0"/>
              <a:t>(), </a:t>
            </a:r>
            <a:r>
              <a:rPr lang="en-US" altLang="ko-KR" dirty="0" err="1"/>
              <a:t>setvbuf</a:t>
            </a:r>
            <a:r>
              <a:rPr lang="en-US" altLang="ko-KR" dirty="0"/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66C19-8B57-F36C-BE60-312183B3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BA51F-1D86-9BBC-78F7-455D3419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0164ACD-C768-7FC8-CC0F-F17BB615B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47" y="1297065"/>
            <a:ext cx="8281358" cy="153491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void  </a:t>
            </a:r>
            <a:r>
              <a:rPr lang="en-US" altLang="ko-KR" sz="1800" dirty="0" err="1"/>
              <a:t>setbuf</a:t>
            </a:r>
            <a:r>
              <a:rPr lang="en-US" altLang="ko-KR" sz="1800" dirty="0"/>
              <a:t> (FILE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char *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 );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버퍼 사용을 </a:t>
            </a:r>
            <a:r>
              <a:rPr lang="en-US" altLang="ko-KR" sz="1800" dirty="0"/>
              <a:t>on/off 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/>
              <a:t>buf</a:t>
            </a:r>
            <a:r>
              <a:rPr lang="en-US" altLang="ko-KR" sz="1800" dirty="0"/>
              <a:t> </a:t>
            </a:r>
            <a:r>
              <a:rPr lang="ko-KR" altLang="en-US" sz="1800" dirty="0"/>
              <a:t>가 </a:t>
            </a:r>
            <a:r>
              <a:rPr lang="en-US" altLang="ko-KR" sz="1800" dirty="0"/>
              <a:t>NULL </a:t>
            </a:r>
            <a:r>
              <a:rPr lang="ko-KR" altLang="en-US" sz="1800" dirty="0"/>
              <a:t>이면 버퍼 미사용 방식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 err="1"/>
              <a:t>buf</a:t>
            </a:r>
            <a:r>
              <a:rPr lang="en-US" altLang="ko-KR" sz="1800" dirty="0"/>
              <a:t> </a:t>
            </a:r>
            <a:r>
              <a:rPr lang="ko-KR" altLang="en-US" sz="1800" dirty="0"/>
              <a:t>가 </a:t>
            </a:r>
            <a:r>
              <a:rPr lang="en-US" altLang="ko-KR" sz="1800" dirty="0"/>
              <a:t>BUFSIZ </a:t>
            </a:r>
            <a:r>
              <a:rPr lang="ko-KR" altLang="en-US" sz="1800" dirty="0"/>
              <a:t>크기의 공간을 가리키면 완전</a:t>
            </a:r>
            <a:r>
              <a:rPr lang="en-US" altLang="ko-KR" sz="1800" dirty="0"/>
              <a:t>/</a:t>
            </a:r>
            <a:r>
              <a:rPr lang="ko-KR" altLang="en-US" sz="1800" dirty="0"/>
              <a:t>줄 버퍼 방식</a:t>
            </a:r>
            <a:endParaRPr lang="en-US" altLang="ko-KR" sz="1800" dirty="0"/>
          </a:p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터미널 장치면 줄 버퍼 방식</a:t>
            </a:r>
            <a:r>
              <a:rPr lang="en-US" altLang="ko-KR" sz="1600" dirty="0"/>
              <a:t>, </a:t>
            </a:r>
            <a:r>
              <a:rPr lang="ko-KR" altLang="en-US" sz="1600" dirty="0"/>
              <a:t>그렇지 않으면 완전 버퍼 방식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E5195DA-158C-909A-338F-36073B3FC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47" y="3100525"/>
            <a:ext cx="8281358" cy="32267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int  </a:t>
            </a:r>
            <a:r>
              <a:rPr lang="en-US" altLang="ko-KR" sz="1800" dirty="0" err="1"/>
              <a:t>setvbuf</a:t>
            </a:r>
            <a:r>
              <a:rPr lang="en-US" altLang="ko-KR" sz="1800" dirty="0"/>
              <a:t> (FILE 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, char *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,  int mode, </a:t>
            </a:r>
            <a:r>
              <a:rPr lang="en-US" altLang="ko-KR" sz="1800" dirty="0" err="1"/>
              <a:t>size_t</a:t>
            </a:r>
            <a:r>
              <a:rPr lang="en-US" altLang="ko-KR" sz="1800" dirty="0"/>
              <a:t> size );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버퍼 사용 방법을 변경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리턴 값</a:t>
            </a:r>
            <a:r>
              <a:rPr lang="en-US" altLang="ko-KR" sz="1800" dirty="0"/>
              <a:t>: </a:t>
            </a:r>
            <a:r>
              <a:rPr lang="ko-KR" altLang="en-US" sz="1800" dirty="0"/>
              <a:t>성공하면 </a:t>
            </a:r>
            <a:r>
              <a:rPr lang="en-US" altLang="ko-KR" sz="1800" dirty="0"/>
              <a:t>0, </a:t>
            </a:r>
            <a:r>
              <a:rPr lang="ko-KR" altLang="en-US" sz="1800" dirty="0"/>
              <a:t>실패하면 </a:t>
            </a:r>
            <a:r>
              <a:rPr lang="en-US" altLang="ko-KR" sz="1800" dirty="0"/>
              <a:t>nonzero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/>
              <a:t>Buf</a:t>
            </a:r>
            <a:r>
              <a:rPr lang="en-US" altLang="ko-KR" sz="1800" dirty="0"/>
              <a:t> : NULL</a:t>
            </a:r>
            <a:r>
              <a:rPr lang="ko-KR" altLang="en-US" sz="1800" dirty="0"/>
              <a:t>이 아니면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size </a:t>
            </a:r>
            <a:r>
              <a:rPr lang="ko-KR" altLang="en-US" sz="1800" dirty="0"/>
              <a:t>만큼의 공간 사용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NULL</a:t>
            </a:r>
            <a:r>
              <a:rPr lang="ko-KR" altLang="en-US" sz="1800" dirty="0"/>
              <a:t>이면 라이브러리가 알아서 적당한 크기 할당 사용 </a:t>
            </a:r>
            <a:r>
              <a:rPr lang="en-US" altLang="ko-KR" sz="1800" dirty="0"/>
              <a:t>(stat </a:t>
            </a:r>
            <a:r>
              <a:rPr lang="ko-KR" altLang="en-US" sz="1800" dirty="0"/>
              <a:t>구조체의 </a:t>
            </a:r>
            <a:r>
              <a:rPr lang="en-US" altLang="ko-KR" sz="1800" dirty="0" err="1"/>
              <a:t>st_blksize</a:t>
            </a:r>
            <a:r>
              <a:rPr lang="en-US" altLang="ko-KR" sz="1800" dirty="0"/>
              <a:t> </a:t>
            </a:r>
            <a:r>
              <a:rPr lang="ko-KR" altLang="en-US" sz="1800" dirty="0"/>
              <a:t>크기 할당 </a:t>
            </a:r>
            <a:r>
              <a:rPr lang="en-US" altLang="ko-KR" sz="1800" dirty="0"/>
              <a:t>(disk files),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st_blksize</a:t>
            </a:r>
            <a:r>
              <a:rPr lang="en-US" altLang="ko-KR" sz="1800" dirty="0"/>
              <a:t> </a:t>
            </a:r>
            <a:r>
              <a:rPr lang="ko-KR" altLang="en-US" sz="1800" dirty="0"/>
              <a:t>값을 알 수 없으면 </a:t>
            </a:r>
            <a:r>
              <a:rPr lang="en-US" altLang="ko-KR" sz="1800" dirty="0"/>
              <a:t>BUFSIZ </a:t>
            </a:r>
            <a:r>
              <a:rPr lang="ko-KR" altLang="en-US" sz="1800" dirty="0"/>
              <a:t>크기 할당 </a:t>
            </a:r>
            <a:r>
              <a:rPr lang="en-US" altLang="ko-KR" sz="1800" dirty="0"/>
              <a:t>(pipes))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/>
              <a:t>mode</a:t>
            </a:r>
          </a:p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_IOFBF : </a:t>
            </a:r>
            <a:r>
              <a:rPr lang="ko-KR" altLang="en-US" dirty="0"/>
              <a:t>완전 버퍼 방식</a:t>
            </a:r>
            <a:r>
              <a:rPr lang="en-US" altLang="ko-KR" dirty="0"/>
              <a:t>,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 </a:t>
            </a:r>
            <a:r>
              <a:rPr lang="ko-KR" altLang="en-US" sz="1800" dirty="0"/>
              <a:t>와 </a:t>
            </a:r>
            <a:r>
              <a:rPr lang="en-US" altLang="ko-KR" sz="1800" dirty="0"/>
              <a:t>size </a:t>
            </a:r>
            <a:r>
              <a:rPr lang="ko-KR" altLang="en-US" sz="1800" dirty="0"/>
              <a:t>는 무시됨</a:t>
            </a:r>
          </a:p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_IOLBF :  </a:t>
            </a:r>
            <a:r>
              <a:rPr lang="ko-KR" altLang="en-US" dirty="0"/>
              <a:t>줄 </a:t>
            </a:r>
            <a:r>
              <a:rPr lang="ko-KR" altLang="en-US"/>
              <a:t>버퍼 방식</a:t>
            </a:r>
            <a:endParaRPr lang="ko-KR" altLang="en-US" dirty="0"/>
          </a:p>
          <a:p>
            <a:pPr marL="4000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_IONBF : </a:t>
            </a:r>
            <a:r>
              <a:rPr lang="ko-KR" altLang="en-US" dirty="0"/>
              <a:t>버퍼 미사용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000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36919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setbuf.c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6607-B9DF-1BA8-B503-F947E5C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36786-55D4-CEED-F5AE-6349C79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70C986-A7AE-3AB0-D249-9471D975BD6E}"/>
              </a:ext>
            </a:extLst>
          </p:cNvPr>
          <p:cNvSpPr/>
          <p:nvPr/>
        </p:nvSpPr>
        <p:spPr>
          <a:xfrm>
            <a:off x="1079257" y="1316094"/>
            <a:ext cx="6985486" cy="496198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 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main()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안녕하세요</a:t>
            </a:r>
            <a:r>
              <a:rPr lang="en-US" altLang="ko-KR" sz="1600" dirty="0"/>
              <a:t>, 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리눅스입니다</a:t>
            </a:r>
            <a:r>
              <a:rPr lang="en-US" altLang="ko-KR" sz="1600" dirty="0"/>
              <a:t>!");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\n"); sleep(1);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setbuf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, NULL);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여러분</a:t>
            </a:r>
            <a:r>
              <a:rPr lang="en-US" altLang="ko-KR" sz="1600" dirty="0"/>
              <a:t>, 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반갑습니다</a:t>
            </a:r>
            <a:r>
              <a:rPr lang="en-US" altLang="ko-KR" sz="1600" dirty="0"/>
              <a:t>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^^");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 \n"); sleep(1);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setbuf</a:t>
            </a:r>
            <a:endParaRPr lang="en-US" altLang="ko-KR" sz="1600" dirty="0"/>
          </a:p>
          <a:p>
            <a:r>
              <a:rPr lang="ko-KR" altLang="en-US" sz="1600" dirty="0"/>
              <a:t>안녕하세요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리눅스입니다</a:t>
            </a:r>
            <a:r>
              <a:rPr lang="en-US" altLang="ko-KR" sz="1600" dirty="0"/>
              <a:t>!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여러분</a:t>
            </a:r>
            <a:r>
              <a:rPr lang="en-US" altLang="ko-KR" sz="1600" dirty="0"/>
              <a:t>, </a:t>
            </a:r>
            <a:r>
              <a:rPr lang="ko-KR" altLang="en-US" sz="1600" dirty="0"/>
              <a:t>반갑습니다 </a:t>
            </a:r>
            <a:r>
              <a:rPr lang="en-US" altLang="ko-KR" sz="1600" dirty="0"/>
              <a:t>^^ </a:t>
            </a:r>
          </a:p>
        </p:txBody>
      </p:sp>
    </p:spTree>
    <p:extLst>
      <p:ext uri="{BB962C8B-B14F-4D97-AF65-F5344CB8AC3E}">
        <p14:creationId xmlns:p14="http://schemas.microsoft.com/office/powerpoint/2010/main" val="195452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파일 종류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</a:t>
            </a:r>
            <a:r>
              <a:rPr lang="en-US" altLang="ko-KR" dirty="0"/>
              <a:t>(text file)</a:t>
            </a:r>
          </a:p>
          <a:p>
            <a:pPr lvl="1"/>
            <a:r>
              <a:rPr lang="ko-KR" altLang="en-US" dirty="0"/>
              <a:t>파일에 저장되는 바이트의 연속이 </a:t>
            </a:r>
            <a:r>
              <a:rPr lang="en-US" altLang="ko-KR" dirty="0"/>
              <a:t>ASCII Code</a:t>
            </a:r>
            <a:r>
              <a:rPr lang="ko-KR" altLang="en-US" dirty="0"/>
              <a:t>나 </a:t>
            </a:r>
            <a:r>
              <a:rPr lang="en-US" altLang="ko-KR" dirty="0"/>
              <a:t>Unicode </a:t>
            </a:r>
            <a:r>
              <a:rPr lang="ko-KR" altLang="en-US" dirty="0"/>
              <a:t>등의 문자 형식</a:t>
            </a:r>
          </a:p>
          <a:p>
            <a:pPr lvl="1"/>
            <a:r>
              <a:rPr lang="ko-KR" altLang="en-US" dirty="0"/>
              <a:t>“한 줄의 </a:t>
            </a:r>
            <a:r>
              <a:rPr lang="ko-KR" altLang="en-US" dirty="0" err="1"/>
              <a:t>끝”을</a:t>
            </a:r>
            <a:r>
              <a:rPr lang="ko-KR" altLang="en-US" dirty="0"/>
              <a:t> 나타내는 코드는 파일이 읽어 들여질 때</a:t>
            </a:r>
            <a:r>
              <a:rPr lang="en-US" altLang="ko-KR" dirty="0"/>
              <a:t> C </a:t>
            </a:r>
            <a:r>
              <a:rPr lang="ko-KR" altLang="en-US" dirty="0"/>
              <a:t>내부 형식으로 변환되며</a:t>
            </a:r>
            <a:r>
              <a:rPr lang="en-US" altLang="ko-KR" dirty="0"/>
              <a:t>, </a:t>
            </a:r>
            <a:r>
              <a:rPr lang="ko-KR" altLang="en-US" dirty="0"/>
              <a:t>파일에 </a:t>
            </a:r>
            <a:r>
              <a:rPr lang="ko-KR" altLang="en-US" dirty="0" err="1"/>
              <a:t>저장할때는</a:t>
            </a:r>
            <a:r>
              <a:rPr lang="ko-KR" altLang="en-US" dirty="0"/>
              <a:t> 유닉스 파일 형식으로 변환</a:t>
            </a:r>
            <a:endParaRPr lang="en-US" altLang="ko-KR" dirty="0"/>
          </a:p>
          <a:p>
            <a:pPr lvl="1"/>
            <a:r>
              <a:rPr lang="en-US" altLang="ko-KR" dirty="0"/>
              <a:t>\r\n </a:t>
            </a:r>
            <a:r>
              <a:rPr lang="en-US" altLang="ko-KR" dirty="0">
                <a:sym typeface="Wingdings" pitchFamily="2" charset="2"/>
              </a:rPr>
              <a:t>  \n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이진 파일</a:t>
            </a:r>
            <a:r>
              <a:rPr lang="en-US" altLang="ko-KR" dirty="0"/>
              <a:t>(binary file)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모든 데이터는 있는 그대로 바이트의 연속으로 저장</a:t>
            </a:r>
          </a:p>
          <a:p>
            <a:pPr lvl="1"/>
            <a:r>
              <a:rPr lang="ko-KR" altLang="en-US" dirty="0"/>
              <a:t>메모리에 저장된 변수 값을 그대로 파일로 저장 가능</a:t>
            </a:r>
          </a:p>
        </p:txBody>
      </p:sp>
      <p:sp>
        <p:nvSpPr>
          <p:cNvPr id="21510" name="AutoShape 4" descr="PIC275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11" name="AutoShape 5" descr="PIC277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490CA-21BE-C73D-145A-4DD8AC68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353F5-6AFB-C565-203B-1C40E516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en-US" altLang="ko-KR" dirty="0" err="1"/>
              <a:t>setvbuf</a:t>
            </a:r>
            <a:endParaRPr lang="en-US" altLang="ko-K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AF391-5125-112A-7239-94E117DD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B546-6299-8529-EE63-3537EE0B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889F1-FA6C-7C2E-0D9A-F31450D11DEE}"/>
              </a:ext>
            </a:extLst>
          </p:cNvPr>
          <p:cNvSpPr/>
          <p:nvPr/>
        </p:nvSpPr>
        <p:spPr>
          <a:xfrm>
            <a:off x="1087883" y="1044680"/>
            <a:ext cx="6985486" cy="54647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int main( void 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char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[1024];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FILE *fp1, *fp2;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fp1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("data1", "a");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fp2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("data2", "w");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if( </a:t>
            </a:r>
            <a:r>
              <a:rPr lang="en-US" altLang="ko-KR" sz="1600" dirty="0" err="1"/>
              <a:t>setvbuf</a:t>
            </a:r>
            <a:r>
              <a:rPr lang="en-US" altLang="ko-KR" sz="1600" dirty="0"/>
              <a:t>(fp1,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, _IOFBF,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buf</a:t>
            </a:r>
            <a:r>
              <a:rPr lang="en-US" altLang="ko-KR" sz="1600" dirty="0"/>
              <a:t> ) ) != 0 )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첫 번째 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잘못된 버퍼</a:t>
            </a:r>
            <a:r>
              <a:rPr lang="en-US" altLang="ko-KR" sz="1600" dirty="0"/>
              <a:t>\n" 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첫 번째 스트림</a:t>
            </a:r>
            <a:r>
              <a:rPr lang="en-US" altLang="ko-KR" sz="1600" dirty="0"/>
              <a:t>: 1024 </a:t>
            </a:r>
            <a:r>
              <a:rPr lang="ko-KR" altLang="en-US" sz="1600" dirty="0"/>
              <a:t>바이트 크기 버퍼 사용</a:t>
            </a:r>
            <a:r>
              <a:rPr lang="en-US" altLang="ko-KR" sz="1600" dirty="0"/>
              <a:t>\n" 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if( </a:t>
            </a:r>
            <a:r>
              <a:rPr lang="en-US" altLang="ko-KR" sz="1600" dirty="0" err="1"/>
              <a:t>setvbuf</a:t>
            </a:r>
            <a:r>
              <a:rPr lang="en-US" altLang="ko-KR" sz="1600" dirty="0"/>
              <a:t>(fp2, NULL, _IONBF, 0 ) != 0 )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번째 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잘못된 버퍼</a:t>
            </a:r>
            <a:r>
              <a:rPr lang="en-US" altLang="ko-KR" sz="1600" dirty="0"/>
              <a:t>\n" 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번째 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버퍼 미사용</a:t>
            </a:r>
            <a:r>
              <a:rPr lang="en-US" altLang="ko-KR" sz="1600" dirty="0"/>
              <a:t>\n" 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ko-KR" altLang="en-US" sz="1600" dirty="0">
                <a:latin typeface="+mn-ea"/>
                <a:ea typeface="+mn-ea"/>
              </a:rPr>
              <a:t>$ </a:t>
            </a:r>
            <a:r>
              <a:rPr lang="ko-KR" altLang="en-US" sz="1600" dirty="0" err="1">
                <a:latin typeface="+mn-ea"/>
                <a:ea typeface="+mn-ea"/>
              </a:rPr>
              <a:t>setvbuf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첫 번째 스트림: 1024 바이트 크기 버퍼 사용</a:t>
            </a:r>
          </a:p>
          <a:p>
            <a:r>
              <a:rPr lang="ko-KR" altLang="en-US" sz="1600" dirty="0">
                <a:latin typeface="+mn-ea"/>
                <a:ea typeface="+mn-ea"/>
              </a:rPr>
              <a:t>두 번째 스트림: 버퍼 미사용</a:t>
            </a:r>
          </a:p>
        </p:txBody>
      </p:sp>
    </p:spTree>
    <p:extLst>
      <p:ext uri="{BB962C8B-B14F-4D97-AF65-F5344CB8AC3E}">
        <p14:creationId xmlns:p14="http://schemas.microsoft.com/office/powerpoint/2010/main" val="2319293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fflush()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F7932F-4418-0751-732C-9786143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A7B10-C0B3-A46F-5535-99B96AE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9FF8D49-92E4-6DDF-6B75-D46CD5A0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47" y="1291758"/>
            <a:ext cx="7594600" cy="24066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eaLnBrk="1" latinLnBrk="1" hangingPunct="1">
              <a:lnSpc>
                <a:spcPct val="90000"/>
              </a:lnSpc>
              <a:buNone/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#include &lt;</a:t>
            </a: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stdio.h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b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</a:br>
            <a:endParaRPr kumimoji="0"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latinLnBrk="1" hangingPunct="1">
              <a:lnSpc>
                <a:spcPct val="90000"/>
              </a:lnSpc>
              <a:buNone/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int  </a:t>
            </a: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fflush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(FILE *</a:t>
            </a:r>
            <a:r>
              <a:rPr kumimoji="0" lang="en-US" altLang="ko-KR" sz="1800" i="1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);</a:t>
            </a:r>
          </a:p>
          <a:p>
            <a:pPr marL="0" indent="0" eaLnBrk="1" latinLnBrk="1" hangingPunct="1">
              <a:lnSpc>
                <a:spcPct val="90000"/>
              </a:lnSpc>
              <a:buNone/>
              <a:defRPr/>
            </a:pP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285750" indent="-285750" eaLnBrk="1" latinLnBrk="1" hangingPunct="1">
              <a:lnSpc>
                <a:spcPct val="90000"/>
              </a:lnSpc>
              <a:buFontTx/>
              <a:buChar char="-"/>
              <a:defRPr/>
            </a:pP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스트림의 출력 버퍼에 남아있는 내용을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write()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시스템 호출을 통하여 커널에 전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달 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pPr marL="285750" indent="-285750" eaLnBrk="1" latinLnBrk="1" hangingPunct="1">
              <a:lnSpc>
                <a:spcPct val="90000"/>
              </a:lnSpc>
              <a:buFontTx/>
              <a:buChar char="-"/>
              <a:defRPr/>
            </a:pP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리턴 값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성공하면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0,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실패하면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EOF (-1)</a:t>
            </a:r>
          </a:p>
          <a:p>
            <a:pPr marL="285750" indent="-285750" eaLnBrk="1" latinLnBrk="1" hangingPunct="1">
              <a:lnSpc>
                <a:spcPct val="90000"/>
              </a:lnSpc>
              <a:buFontTx/>
              <a:buChar char="-"/>
              <a:defRPr/>
            </a:pP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fp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가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NULL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이면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모든 출력 스트림의 출력 버퍼에 남아있는 내용을 커널에 전달</a:t>
            </a:r>
          </a:p>
          <a:p>
            <a:pPr marL="0" indent="0" eaLnBrk="1" latinLnBrk="1" hangingPunct="1">
              <a:lnSpc>
                <a:spcPct val="90000"/>
              </a:lnSpc>
              <a:buNone/>
              <a:defRPr/>
            </a:pPr>
            <a:endParaRPr kumimoji="0"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496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기타  함수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F8DE-1588-9EF3-3DC2-DEC028EFF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560FC7-43CD-0E34-AB0F-965D41A8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CDAC8-353B-6963-D458-FEA41F5C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81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F828-AE13-5835-CA7C-46DE6DFE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5D79-E9C0-F776-E242-C8C7F04A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9890164-5DB6-6BE1-452E-5CD87181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5" y="1157872"/>
            <a:ext cx="8393810" cy="52429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strcpy</a:t>
            </a:r>
            <a:r>
              <a:rPr lang="en-US" altLang="ko-KR" sz="1600" dirty="0"/>
              <a:t>(char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널문자를 포함해서 문자열 </a:t>
            </a:r>
            <a:r>
              <a:rPr lang="en-US" altLang="ko-KR" sz="1600" dirty="0"/>
              <a:t>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에 복사하고 </a:t>
            </a:r>
            <a:r>
              <a:rPr lang="en-US" altLang="ko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strncpy</a:t>
            </a:r>
            <a:r>
              <a:rPr lang="en-US" altLang="ko-KR" sz="1600" dirty="0"/>
              <a:t>(char *s, const char *t,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n);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최대 </a:t>
            </a:r>
            <a:r>
              <a:rPr lang="en-US" altLang="ko-KR" sz="1600" dirty="0"/>
              <a:t>n</a:t>
            </a:r>
            <a:r>
              <a:rPr lang="ko-KR" altLang="en-US" sz="1600" dirty="0"/>
              <a:t>개 문자까지 복사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strcat</a:t>
            </a:r>
            <a:r>
              <a:rPr lang="en-US" altLang="ko-KR" sz="1600" dirty="0"/>
              <a:t>(char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에 접합하고 </a:t>
            </a:r>
            <a:r>
              <a:rPr lang="en-US" altLang="ko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strncat</a:t>
            </a:r>
            <a:r>
              <a:rPr lang="en-US" altLang="ko-KR" sz="1600" dirty="0"/>
              <a:t>(char *s, const char *t,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n);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최대 </a:t>
            </a:r>
            <a:r>
              <a:rPr lang="en-US" altLang="ko-KR" sz="1600" dirty="0"/>
              <a:t>n</a:t>
            </a:r>
            <a:r>
              <a:rPr lang="ko-KR" altLang="en-US" sz="1600" dirty="0"/>
              <a:t>개 문자까지 문자 접합 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strcmp</a:t>
            </a:r>
            <a:r>
              <a:rPr lang="en-US" altLang="ko-KR" sz="1600" dirty="0"/>
              <a:t>(const 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문자열 </a:t>
            </a:r>
            <a:r>
              <a:rPr lang="en-US" altLang="ko-KR" sz="1600" dirty="0"/>
              <a:t>t</a:t>
            </a:r>
            <a:r>
              <a:rPr lang="ko-KR" altLang="en-US" sz="1600" dirty="0"/>
              <a:t>와 비교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s&lt;t</a:t>
            </a:r>
            <a:r>
              <a:rPr lang="ko-KR" altLang="en-US" sz="1600" dirty="0"/>
              <a:t>이면 음수 값</a:t>
            </a:r>
            <a:r>
              <a:rPr lang="en-US" altLang="ko-KR" sz="1600" dirty="0"/>
              <a:t>, s==t</a:t>
            </a:r>
            <a:r>
              <a:rPr lang="ko-KR" altLang="en-US" sz="1600" dirty="0"/>
              <a:t>이면 </a:t>
            </a:r>
            <a:r>
              <a:rPr lang="en-US" altLang="ko-KR" sz="1600" dirty="0"/>
              <a:t>0, s&gt;t</a:t>
            </a:r>
            <a:r>
              <a:rPr lang="ko-KR" altLang="en-US" sz="1600" dirty="0"/>
              <a:t>이면 양수 값을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strncmp</a:t>
            </a:r>
            <a:r>
              <a:rPr lang="en-US" altLang="ko-KR" sz="1600" dirty="0"/>
              <a:t>(const char *s, const char *t, 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n);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최대 </a:t>
            </a:r>
            <a:r>
              <a:rPr lang="en-US" altLang="ko-KR" sz="1600" dirty="0"/>
              <a:t>n</a:t>
            </a:r>
            <a:r>
              <a:rPr lang="ko-KR" altLang="en-US" sz="1600" dirty="0"/>
              <a:t>개 문자까지 비교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226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처리 함수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EF63-9619-A829-3BEF-6CCEDBF6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19EF8-D030-465E-E8F5-81410A5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97437EE-2E72-401C-7F44-19B721AC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5" y="1157872"/>
            <a:ext cx="8393810" cy="524292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strchr</a:t>
            </a:r>
            <a:r>
              <a:rPr lang="en-US" altLang="ko-KR" sz="1600" dirty="0"/>
              <a:t>(const char *s, int c);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 </a:t>
            </a:r>
            <a:r>
              <a:rPr lang="ko-KR" altLang="en-US" sz="1600" dirty="0"/>
              <a:t>내에서 처음 나타난 문자 </a:t>
            </a:r>
            <a:r>
              <a:rPr lang="en-US" altLang="ko-KR" sz="1600" dirty="0"/>
              <a:t>c</a:t>
            </a:r>
            <a:r>
              <a:rPr lang="ko-KR" altLang="en-US" sz="1600" dirty="0"/>
              <a:t>에 대한 포인터를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반환할 것이 없으면 </a:t>
            </a:r>
            <a:r>
              <a:rPr lang="en-US" altLang="ko-KR" sz="1600" dirty="0"/>
              <a:t>NULL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strrchr</a:t>
            </a:r>
            <a:r>
              <a:rPr lang="en-US" altLang="ko-KR" sz="1600" dirty="0"/>
              <a:t>(const char *s, int c);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 </a:t>
            </a:r>
            <a:r>
              <a:rPr lang="ko-KR" altLang="en-US" sz="1600" dirty="0"/>
              <a:t>내에서 마지막으로 나타난 문자 </a:t>
            </a:r>
            <a:r>
              <a:rPr lang="en-US" altLang="ko-KR" sz="1600" dirty="0"/>
              <a:t>c</a:t>
            </a:r>
            <a:r>
              <a:rPr lang="ko-KR" altLang="en-US" sz="1600" dirty="0"/>
              <a:t>에 대한 포인터를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strpbrk</a:t>
            </a:r>
            <a:r>
              <a:rPr lang="en-US" altLang="ko-KR" sz="1600" dirty="0"/>
              <a:t>(const 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 </a:t>
            </a:r>
            <a:r>
              <a:rPr lang="ko-KR" altLang="en-US" sz="1600" dirty="0"/>
              <a:t>내에서 문자열 </a:t>
            </a:r>
            <a:r>
              <a:rPr lang="en-US" altLang="ko-KR" sz="1600" dirty="0"/>
              <a:t>t </a:t>
            </a:r>
            <a:r>
              <a:rPr lang="ko-KR" altLang="en-US" sz="1600" dirty="0"/>
              <a:t>내의 문자가 처음 나타난 곳에 대한 포인터를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strstr</a:t>
            </a:r>
            <a:r>
              <a:rPr lang="en-US" altLang="ko-KR" sz="1600" dirty="0"/>
              <a:t>(const 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 </a:t>
            </a:r>
            <a:r>
              <a:rPr lang="ko-KR" altLang="en-US" sz="1600" dirty="0"/>
              <a:t>내에서 부분문자열 </a:t>
            </a:r>
            <a:r>
              <a:rPr lang="en-US" altLang="ko-KR" sz="1600" dirty="0"/>
              <a:t>t</a:t>
            </a:r>
            <a:r>
              <a:rPr lang="ko-KR" altLang="en-US" sz="1600" dirty="0"/>
              <a:t>가 처음 나타난 곳에 대한 포인터를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size_t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(const char *s);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의 길이를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char *</a:t>
            </a:r>
            <a:r>
              <a:rPr lang="en-US" altLang="ko-KR" sz="1600" dirty="0" err="1"/>
              <a:t>strtok</a:t>
            </a:r>
            <a:r>
              <a:rPr lang="en-US" altLang="ko-KR" sz="1600" dirty="0"/>
              <a:t>(char *s, const char *t);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문자열 </a:t>
            </a:r>
            <a:r>
              <a:rPr lang="en-US" altLang="ko-KR" sz="1600" dirty="0"/>
              <a:t>t </a:t>
            </a:r>
            <a:r>
              <a:rPr lang="ko-KR" altLang="en-US" sz="1600" dirty="0"/>
              <a:t>내의 문자들을 구분자로 사용하여 문자열 </a:t>
            </a:r>
            <a:r>
              <a:rPr lang="en-US" altLang="ko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토큰들로 나눔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첫 호출할 때 문자열 </a:t>
            </a:r>
            <a:r>
              <a:rPr lang="en-US" altLang="ko-KR" sz="1600" dirty="0"/>
              <a:t>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주면 첫 번째 토큰을 구해서 문자열로 반환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다음 호출부터는 첫 번째 인자로 </a:t>
            </a:r>
            <a:r>
              <a:rPr lang="en-US" altLang="ko-KR" sz="1600" dirty="0"/>
              <a:t>NULL</a:t>
            </a:r>
            <a:r>
              <a:rPr lang="ko-KR" altLang="en-US" sz="1600" dirty="0"/>
              <a:t>을 주면 다음 토큰을 반환</a:t>
            </a:r>
          </a:p>
        </p:txBody>
      </p:sp>
    </p:spTree>
    <p:extLst>
      <p:ext uri="{BB962C8B-B14F-4D97-AF65-F5344CB8AC3E}">
        <p14:creationId xmlns:p14="http://schemas.microsoft.com/office/powerpoint/2010/main" val="20676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  <a:r>
              <a:rPr lang="en-US" altLang="ko-KR" dirty="0"/>
              <a:t> : </a:t>
            </a:r>
            <a:r>
              <a:rPr lang="en-US" altLang="ko-KR" dirty="0" err="1"/>
              <a:t>fread</a:t>
            </a:r>
            <a:r>
              <a:rPr lang="en-US" altLang="ko-KR" dirty="0"/>
              <a:t>(), </a:t>
            </a:r>
            <a:r>
              <a:rPr lang="en-US" altLang="ko-KR" dirty="0" err="1"/>
              <a:t>fwrite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파일 입출력 과정</a:t>
            </a:r>
            <a:endParaRPr lang="en-US" altLang="ko-KR" dirty="0"/>
          </a:p>
          <a:p>
            <a:pPr marL="220663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파일 열기</a:t>
            </a:r>
            <a:r>
              <a:rPr lang="en-US" altLang="ko-KR" dirty="0"/>
              <a:t>: </a:t>
            </a:r>
            <a:r>
              <a:rPr lang="en-US" altLang="ko-KR" dirty="0" err="1"/>
              <a:t>fopen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pPr marL="220663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파일 입출력 </a:t>
            </a:r>
            <a:r>
              <a:rPr lang="en-US" altLang="ko-KR" dirty="0"/>
              <a:t>: </a:t>
            </a:r>
            <a:r>
              <a:rPr lang="ko-KR" altLang="en-US" dirty="0"/>
              <a:t>다양한 파일 입출력 함수 </a:t>
            </a:r>
            <a:r>
              <a:rPr lang="en-US" altLang="ko-KR" dirty="0"/>
              <a:t>(</a:t>
            </a:r>
            <a:r>
              <a:rPr lang="en-US" altLang="ko-KR" dirty="0" err="1"/>
              <a:t>fread</a:t>
            </a:r>
            <a:r>
              <a:rPr lang="en-US" altLang="ko-KR" dirty="0"/>
              <a:t>, </a:t>
            </a:r>
            <a:r>
              <a:rPr lang="en-US" altLang="ko-KR" dirty="0" err="1"/>
              <a:t>fwrite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</a:p>
          <a:p>
            <a:pPr marL="220663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닫기</a:t>
            </a:r>
            <a:r>
              <a:rPr lang="en-US" altLang="ko-KR" dirty="0"/>
              <a:t>: </a:t>
            </a:r>
            <a:r>
              <a:rPr lang="en-US" altLang="ko-KR" dirty="0" err="1"/>
              <a:t>fclose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55" y="2970040"/>
            <a:ext cx="5548290" cy="26883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61FD-2424-087F-089E-179DC8BE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EA43-BB26-6958-BD4F-3ECFCF02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</a:t>
            </a:r>
            <a:r>
              <a:rPr lang="en-US" altLang="ko-KR" dirty="0"/>
              <a:t> : </a:t>
            </a:r>
            <a:r>
              <a:rPr lang="en-US" altLang="ko-KR" dirty="0" err="1"/>
              <a:t>fopen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열기</a:t>
            </a:r>
            <a:endParaRPr lang="en-US" altLang="ko-KR" dirty="0"/>
          </a:p>
          <a:p>
            <a:pPr lvl="1"/>
            <a:r>
              <a:rPr lang="ko-KR" altLang="en-US" dirty="0"/>
              <a:t>파일을 접근하고 읽기</a:t>
            </a:r>
            <a:r>
              <a:rPr lang="en-US" altLang="ko-KR" dirty="0"/>
              <a:t>/</a:t>
            </a:r>
            <a:r>
              <a:rPr lang="ko-KR" altLang="en-US" dirty="0"/>
              <a:t>쓰기 하기 위해서는 반드시 파일 열기</a:t>
            </a:r>
            <a:r>
              <a:rPr lang="en-US" altLang="ko-KR" dirty="0"/>
              <a:t>(</a:t>
            </a:r>
            <a:r>
              <a:rPr lang="en-US" altLang="ko-KR" dirty="0" err="1"/>
              <a:t>fopen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먼저 수행해야 함</a:t>
            </a:r>
            <a:endParaRPr lang="en-US" altLang="ko-KR" dirty="0"/>
          </a:p>
          <a:p>
            <a:pPr lvl="1"/>
            <a:r>
              <a:rPr lang="ko-KR" altLang="en-US" dirty="0"/>
              <a:t>파일 열기에 성공하면 </a:t>
            </a:r>
            <a:r>
              <a:rPr lang="en-US" altLang="ko-KR" dirty="0"/>
              <a:t>FILE </a:t>
            </a:r>
            <a:r>
              <a:rPr lang="ko-KR" altLang="en-US" dirty="0"/>
              <a:t>구조체에 대한 포인터 반환됨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FILE </a:t>
            </a:r>
            <a:r>
              <a:rPr lang="ko-KR" altLang="en-US" dirty="0"/>
              <a:t>구조체 포인터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열린 파일을 의미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4FB-9647-F551-8145-1C370532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4BA6E-8719-7D33-28F7-DCFC05EC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02FB4-95C5-4B85-B525-3D172BF03B4D}"/>
              </a:ext>
            </a:extLst>
          </p:cNvPr>
          <p:cNvSpPr/>
          <p:nvPr/>
        </p:nvSpPr>
        <p:spPr>
          <a:xfrm>
            <a:off x="439946" y="2918608"/>
            <a:ext cx="8281359" cy="373619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938" lvl="1"/>
            <a:r>
              <a:rPr lang="en-US" altLang="ko-KR" dirty="0"/>
              <a:t>FILE *</a:t>
            </a:r>
            <a:r>
              <a:rPr lang="en-US" altLang="ko-KR" dirty="0" err="1"/>
              <a:t>fopen</a:t>
            </a:r>
            <a:r>
              <a:rPr lang="en-US" altLang="ko-KR" dirty="0"/>
              <a:t>(const char *filename, const char *mode); </a:t>
            </a:r>
          </a:p>
          <a:p>
            <a:pPr marL="7938" lvl="1"/>
            <a:r>
              <a:rPr lang="en-US" altLang="ko-KR" dirty="0"/>
              <a:t>- const char *filename:</a:t>
            </a:r>
            <a:r>
              <a:rPr lang="ko-KR" altLang="en-US" dirty="0"/>
              <a:t> 파일명에 대한 포인터</a:t>
            </a:r>
          </a:p>
          <a:p>
            <a:pPr marL="7938" lvl="1"/>
            <a:r>
              <a:rPr lang="en-US" altLang="ko-KR" dirty="0"/>
              <a:t>- const char *mode: </a:t>
            </a:r>
            <a:r>
              <a:rPr lang="ko-KR" altLang="en-US" dirty="0"/>
              <a:t> 모드로 파일을 여는 형식</a:t>
            </a:r>
            <a:endParaRPr lang="en-US" altLang="ko-KR" dirty="0"/>
          </a:p>
          <a:p>
            <a:pPr marL="7938" lvl="1"/>
            <a:r>
              <a:rPr lang="en-US" altLang="ko-KR" dirty="0"/>
              <a:t>			</a:t>
            </a:r>
            <a:endParaRPr lang="ko-KR" altLang="en-US" dirty="0"/>
          </a:p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endParaRPr lang="ko-KR" altLang="en-US" dirty="0"/>
          </a:p>
          <a:p>
            <a:pPr lvl="1"/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; </a:t>
            </a:r>
          </a:p>
          <a:p>
            <a:pPr lvl="1"/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(“~/</a:t>
            </a:r>
            <a:r>
              <a:rPr lang="en-US" altLang="ko-KR" dirty="0" err="1"/>
              <a:t>sp</a:t>
            </a:r>
            <a:r>
              <a:rPr lang="en-US" altLang="ko-KR" dirty="0"/>
              <a:t>/</a:t>
            </a:r>
            <a:r>
              <a:rPr lang="en-US" altLang="ko-KR" dirty="0" err="1"/>
              <a:t>text.txt</a:t>
            </a:r>
            <a:r>
              <a:rPr lang="en-US" altLang="ko-KR" dirty="0"/>
              <a:t>", "r"); </a:t>
            </a: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fp</a:t>
            </a:r>
            <a:r>
              <a:rPr lang="en-US" altLang="ko-KR" dirty="0"/>
              <a:t> == NULL) { </a:t>
            </a:r>
          </a:p>
          <a:p>
            <a:pPr lvl="1"/>
            <a:r>
              <a:rPr lang="en-US" altLang="ko-KR" dirty="0"/>
              <a:t>    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파일 열기 오류</a:t>
            </a:r>
            <a:r>
              <a:rPr lang="en-US" altLang="ko-KR" dirty="0"/>
              <a:t>\n"); </a:t>
            </a:r>
          </a:p>
          <a:p>
            <a:pPr lvl="1"/>
            <a:r>
              <a:rPr lang="en-US" altLang="ko-KR" dirty="0"/>
              <a:t>} </a:t>
            </a:r>
          </a:p>
          <a:p>
            <a:pPr marL="7938" lvl="1"/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</a:p>
          <a:p>
            <a:pPr lvl="1"/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</a:t>
            </a:r>
            <a:r>
              <a:rPr lang="en-US" altLang="ko-KR" dirty="0" err="1"/>
              <a:t>outdata.txt</a:t>
            </a:r>
            <a:r>
              <a:rPr lang="en-US" altLang="ko-KR" dirty="0"/>
              <a:t>", "w"); </a:t>
            </a:r>
          </a:p>
          <a:p>
            <a:pPr lvl="1"/>
            <a:r>
              <a:rPr lang="en-US" altLang="ko-KR" dirty="0" err="1"/>
              <a:t>fp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</a:t>
            </a:r>
            <a:r>
              <a:rPr lang="en-US" altLang="ko-KR" dirty="0" err="1"/>
              <a:t>outdata.txt</a:t>
            </a:r>
            <a:r>
              <a:rPr lang="en-US" altLang="ko-KR" dirty="0"/>
              <a:t>", "a");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en-US" altLang="ko-KR" dirty="0"/>
              <a:t>() : </a:t>
            </a:r>
            <a:r>
              <a:rPr lang="ko-KR" altLang="en-US" dirty="0"/>
              <a:t>텍스트 파일 열기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53" name="Rectangle 188"/>
          <p:cNvSpPr>
            <a:spLocks noChangeArrowheads="1"/>
          </p:cNvSpPr>
          <p:nvPr/>
        </p:nvSpPr>
        <p:spPr bwMode="auto">
          <a:xfrm>
            <a:off x="0" y="566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76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F3F5-635F-F070-BCB0-9F2DD51C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4AB9-05C4-3028-9C5D-5BE57EA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A3023-D9A8-BD36-AC99-0A5652F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const char *mode</a:t>
            </a:r>
            <a:endParaRPr lang="en-KR" dirty="0"/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BC51632E-1F94-7982-90F9-0F578F514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101175"/>
              </p:ext>
            </p:extLst>
          </p:nvPr>
        </p:nvGraphicFramePr>
        <p:xfrm>
          <a:off x="575469" y="2028481"/>
          <a:ext cx="7993061" cy="3565523"/>
        </p:xfrm>
        <a:graphic>
          <a:graphicData uri="http://schemas.openxmlformats.org/drawingml/2006/table">
            <a:tbl>
              <a:tblPr/>
              <a:tblGrid>
                <a:gridCol w="10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모드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파일이 없으면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파일이 있으면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"r"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 전용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read)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정상 동작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"w"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쓰기 전용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write)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삭제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"a"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 쓰기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append) 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뒤에 추가 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"r+"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읽기와 쓰기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반환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정상 동작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"w+"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읽기와 쓰기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삭제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"a+"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추가를 위한 읽기와 쓰기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새로 생성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기존 내용 뒤에 추가 </a:t>
                      </a:r>
                    </a:p>
                  </a:txBody>
                  <a:tcPr marL="91442" marR="91442" marT="45678" marB="4567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구조체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관련 시스템 호출  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파일 </a:t>
            </a:r>
            <a:r>
              <a:rPr lang="ko-KR" altLang="en-US" dirty="0" err="1">
                <a:sym typeface="Wingdings" pitchFamily="2" charset="2"/>
              </a:rPr>
              <a:t>디스크립터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(file descriptor) </a:t>
            </a:r>
            <a:r>
              <a:rPr lang="ko-KR" altLang="en-US" dirty="0">
                <a:sym typeface="Wingdings" pitchFamily="2" charset="2"/>
              </a:rPr>
              <a:t>로 열린 파일을 지칭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C </a:t>
            </a:r>
            <a:r>
              <a:rPr lang="ko-KR" altLang="en-US" dirty="0">
                <a:sym typeface="Wingdings" pitchFamily="2" charset="2"/>
              </a:rPr>
              <a:t>표준 입출력 함수 </a:t>
            </a:r>
          </a:p>
          <a:p>
            <a:pPr lvl="1"/>
            <a:r>
              <a:rPr lang="en-US" altLang="ko-KR" dirty="0" err="1"/>
              <a:t>fopen</a:t>
            </a:r>
            <a:r>
              <a:rPr lang="en-US" altLang="ko-KR" dirty="0"/>
              <a:t>() </a:t>
            </a:r>
            <a:r>
              <a:rPr lang="ko-KR" altLang="en-US" dirty="0"/>
              <a:t>함수로 파일을 열면 </a:t>
            </a:r>
            <a:r>
              <a:rPr lang="en-US" altLang="ko-KR" dirty="0"/>
              <a:t>FILE </a:t>
            </a:r>
            <a:r>
              <a:rPr lang="ko-KR" altLang="en-US" dirty="0"/>
              <a:t>구조체 포인터</a:t>
            </a:r>
            <a:r>
              <a:rPr lang="en-US" altLang="ko-KR" dirty="0"/>
              <a:t>(FILE *)</a:t>
            </a:r>
            <a:r>
              <a:rPr lang="ko-KR" altLang="en-US" dirty="0"/>
              <a:t>가 반환됨</a:t>
            </a:r>
          </a:p>
          <a:p>
            <a:pPr lvl="1"/>
            <a:r>
              <a:rPr lang="ko-KR" altLang="en-US" dirty="0"/>
              <a:t>열린 파일에 대한 정보를 저장하는 </a:t>
            </a:r>
            <a:r>
              <a:rPr lang="en-US" altLang="ko-KR" dirty="0">
                <a:sym typeface="Wingdings" pitchFamily="2" charset="2"/>
              </a:rPr>
              <a:t>FILE </a:t>
            </a:r>
            <a:r>
              <a:rPr lang="ko-KR" altLang="en-US" dirty="0">
                <a:sym typeface="Wingdings" pitchFamily="2" charset="2"/>
              </a:rPr>
              <a:t>구조체에 대한 포인터</a:t>
            </a:r>
            <a:endParaRPr lang="ko-KR" altLang="en-US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포인터를 표준 입출력</a:t>
            </a:r>
            <a:r>
              <a:rPr lang="en-US" altLang="ko-KR" dirty="0"/>
              <a:t> </a:t>
            </a:r>
            <a:r>
              <a:rPr lang="ko-KR" altLang="en-US" dirty="0"/>
              <a:t>함수들의 인수로 전달해야 함</a:t>
            </a:r>
            <a:endParaRPr lang="en-US" altLang="ko-KR" dirty="0"/>
          </a:p>
          <a:p>
            <a:pPr lvl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3"/>
            <a:endParaRPr lang="ko-KR" altLang="en-US" dirty="0"/>
          </a:p>
          <a:p>
            <a:r>
              <a:rPr lang="en-US" altLang="ko-KR" dirty="0"/>
              <a:t>FILE </a:t>
            </a:r>
            <a:r>
              <a:rPr lang="ko-KR" altLang="en-US" dirty="0"/>
              <a:t>구조체 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정보를 포함하는 구조체</a:t>
            </a:r>
          </a:p>
          <a:p>
            <a:pPr lvl="1"/>
            <a:r>
              <a:rPr lang="ko-KR" altLang="en-US" dirty="0"/>
              <a:t>버퍼에 대한 포인터</a:t>
            </a:r>
            <a:r>
              <a:rPr lang="en-US" altLang="ko-KR" dirty="0"/>
              <a:t>, </a:t>
            </a:r>
            <a:r>
              <a:rPr lang="ko-KR" altLang="en-US" dirty="0"/>
              <a:t>버퍼 크기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53168C-4649-BB80-2CFE-0FF72687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5F1AC-1785-F8C2-8339-881322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</TotalTime>
  <Words>5412</Words>
  <Application>Microsoft Office PowerPoint</Application>
  <PresentationFormat>화면 슬라이드 쇼(4:3)</PresentationFormat>
  <Paragraphs>930</Paragraphs>
  <Slides>54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굴림</vt:lpstr>
      <vt:lpstr>맑은 고딕</vt:lpstr>
      <vt:lpstr>한컴산뜻돋움</vt:lpstr>
      <vt:lpstr>Arial</vt:lpstr>
      <vt:lpstr>Calibri</vt:lpstr>
      <vt:lpstr>Lucida Sans Typewriter</vt:lpstr>
      <vt:lpstr>Times New Roman</vt:lpstr>
      <vt:lpstr>Wingdings</vt:lpstr>
      <vt:lpstr>Office 테마</vt:lpstr>
      <vt:lpstr>Linux Programming 4장. C 표준 파일 입출력 </vt:lpstr>
      <vt:lpstr>시스템 호출과 C 라이브러리 함수</vt:lpstr>
      <vt:lpstr>시스템 호출(system call)</vt:lpstr>
      <vt:lpstr>파일 </vt:lpstr>
      <vt:lpstr>C 언어의 파일 종류</vt:lpstr>
      <vt:lpstr>파일 입출력 : fread(), fwrite()</vt:lpstr>
      <vt:lpstr>파일 열기 : fopen()</vt:lpstr>
      <vt:lpstr>fopen() : 텍스트 파일 열기</vt:lpstr>
      <vt:lpstr>FILE 구조체</vt:lpstr>
      <vt:lpstr>FILE 구조체</vt:lpstr>
      <vt:lpstr>표준 입력/출력/오류</vt:lpstr>
      <vt:lpstr>파일 닫기 : fclose()</vt:lpstr>
      <vt:lpstr>4.2 텍스트 파일</vt:lpstr>
      <vt:lpstr>파일 입출력 함수</vt:lpstr>
      <vt:lpstr>문자 단위 입출력 : fgetc(), fputc()</vt:lpstr>
      <vt:lpstr>cat.c</vt:lpstr>
      <vt:lpstr>copy.c</vt:lpstr>
      <vt:lpstr>기타 파일 관련 함수</vt:lpstr>
      <vt:lpstr>줄 단위 입출력</vt:lpstr>
      <vt:lpstr>line.c</vt:lpstr>
      <vt:lpstr>포맷 입출력</vt:lpstr>
      <vt:lpstr>fprint.c</vt:lpstr>
      <vt:lpstr>fscan.c</vt:lpstr>
      <vt:lpstr>4.3 이진 파일 </vt:lpstr>
      <vt:lpstr>fopen(): 이진 파일 열기</vt:lpstr>
      <vt:lpstr>블록 단위 입출력</vt:lpstr>
      <vt:lpstr>fwrite() 함수</vt:lpstr>
      <vt:lpstr>블록 입출력</vt:lpstr>
      <vt:lpstr>학생 레코드를 파일에 저장하는 예제</vt:lpstr>
      <vt:lpstr>fread() 함수</vt:lpstr>
      <vt:lpstr>학생 레코드를 읽어서 출력하는 예제 stprint.c</vt:lpstr>
      <vt:lpstr>4.4 임의 접근</vt:lpstr>
      <vt:lpstr>파일 내 위치</vt:lpstr>
      <vt:lpstr>파일 위치 관련 함수</vt:lpstr>
      <vt:lpstr>임의 접근 함수 fseek() </vt:lpstr>
      <vt:lpstr>fseek() 함수</vt:lpstr>
      <vt:lpstr>파일끝 이후로 이동:예</vt:lpstr>
      <vt:lpstr>임의 접근을 이용한 학생 레코드 저장 stcreate2.c</vt:lpstr>
      <vt:lpstr>임의 접근을 이용한 학생 레코드 검색 stquery.c</vt:lpstr>
      <vt:lpstr>레코드 수정 과정</vt:lpstr>
      <vt:lpstr>임의 접근을 이용한 학생 레코드 수정 stupdate.c</vt:lpstr>
      <vt:lpstr>4.5 버퍼 입출력 </vt:lpstr>
      <vt:lpstr>C 라이브러리 버퍼 </vt:lpstr>
      <vt:lpstr>C 라이브러리 버퍼 방식</vt:lpstr>
      <vt:lpstr>buffer.c</vt:lpstr>
      <vt:lpstr>버퍼 방식 조사</vt:lpstr>
      <vt:lpstr>setbuf(), setvbuf()</vt:lpstr>
      <vt:lpstr>setbuf(), setvbuf()</vt:lpstr>
      <vt:lpstr>setbuf.c</vt:lpstr>
      <vt:lpstr>예제:setvbuf</vt:lpstr>
      <vt:lpstr>fflush()</vt:lpstr>
      <vt:lpstr>4.6 기타  함수</vt:lpstr>
      <vt:lpstr>문자열 처리 함수</vt:lpstr>
      <vt:lpstr>문자열 처리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Song Seokil</cp:lastModifiedBy>
  <cp:revision>19</cp:revision>
  <dcterms:created xsi:type="dcterms:W3CDTF">2022-03-10T14:08:59Z</dcterms:created>
  <dcterms:modified xsi:type="dcterms:W3CDTF">2023-04-18T23:59:26Z</dcterms:modified>
</cp:coreProperties>
</file>