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7" r:id="rId9"/>
    <p:sldId id="263" r:id="rId10"/>
    <p:sldId id="262" r:id="rId11"/>
    <p:sldId id="264" r:id="rId12"/>
    <p:sldId id="265" r:id="rId13"/>
    <p:sldId id="266" r:id="rId14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6"/>
      <p:bold r:id="rId17"/>
    </p:embeddedFont>
    <p:embeddedFont>
      <p:font typeface="한컴산뜻돋움" panose="02000000000000000000" pitchFamily="2" charset="-127"/>
      <p:regular r:id="rId18"/>
      <p:bold r:id="rId19"/>
    </p:embeddedFont>
    <p:embeddedFont>
      <p:font typeface="Consolas" panose="020B0609020204030204" pitchFamily="49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4BA1F0-E179-4259-91AE-FE7665784060}" v="154" dt="2022-08-30T05:58:08.425"/>
  </p1510:revLst>
</p1510:revInfo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24" autoAdjust="0"/>
    <p:restoredTop sz="96279" autoAdjust="0"/>
  </p:normalViewPr>
  <p:slideViewPr>
    <p:cSldViewPr snapToGrid="0">
      <p:cViewPr>
        <p:scale>
          <a:sx n="150" d="100"/>
          <a:sy n="150" d="100"/>
        </p:scale>
        <p:origin x="2346" y="2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6F9A2-9DD7-4BFD-8560-ED9D186197C6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ADE6B-C4EB-4A17-9E6B-E5884E54B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546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6238" y="2379058"/>
            <a:ext cx="8279412" cy="2607067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6238" y="5324559"/>
            <a:ext cx="6960410" cy="1476162"/>
          </a:xfrm>
        </p:spPr>
        <p:txBody>
          <a:bodyPr/>
          <a:lstStyle>
            <a:lvl1pPr marL="0" indent="0" algn="l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2EA59E2A-1562-42FB-AAF1-91478A0B027C}"/>
              </a:ext>
            </a:extLst>
          </p:cNvPr>
          <p:cNvSpPr/>
          <p:nvPr userDrawn="1"/>
        </p:nvSpPr>
        <p:spPr>
          <a:xfrm>
            <a:off x="0" y="5124450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3256B2C-7DCA-4A2A-8266-F32966F1D4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434" y="5228308"/>
            <a:ext cx="1584082" cy="159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12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bg object 17">
            <a:extLst>
              <a:ext uri="{FF2B5EF4-FFF2-40B4-BE49-F238E27FC236}">
                <a16:creationId xmlns:a16="http://schemas.microsoft.com/office/drawing/2014/main" id="{A54E47E7-2E06-1C87-0E49-90654156720A}"/>
              </a:ext>
            </a:extLst>
          </p:cNvPr>
          <p:cNvSpPr/>
          <p:nvPr userDrawn="1"/>
        </p:nvSpPr>
        <p:spPr>
          <a:xfrm>
            <a:off x="0" y="1019175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6290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437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13506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182688" y="1625600"/>
            <a:ext cx="3810000" cy="45069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5088" y="1625600"/>
            <a:ext cx="3810000" cy="45069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Linux Programming</a:t>
            </a:r>
            <a:endParaRPr lang="ko-KR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CDBEC97-407A-46F6-A7EE-7E4CA04752C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3931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947" y="1199626"/>
            <a:ext cx="8281359" cy="521909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bg object 17">
            <a:extLst>
              <a:ext uri="{FF2B5EF4-FFF2-40B4-BE49-F238E27FC236}">
                <a16:creationId xmlns:a16="http://schemas.microsoft.com/office/drawing/2014/main" id="{CB794B9E-4289-5D99-827C-C13DB1C3E52C}"/>
              </a:ext>
            </a:extLst>
          </p:cNvPr>
          <p:cNvSpPr/>
          <p:nvPr userDrawn="1"/>
        </p:nvSpPr>
        <p:spPr>
          <a:xfrm>
            <a:off x="0" y="923440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2942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59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9947" y="1199626"/>
            <a:ext cx="4074903" cy="497733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9626"/>
            <a:ext cx="4074902" cy="4977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bg object 17">
            <a:extLst>
              <a:ext uri="{FF2B5EF4-FFF2-40B4-BE49-F238E27FC236}">
                <a16:creationId xmlns:a16="http://schemas.microsoft.com/office/drawing/2014/main" id="{047151B4-1963-39F8-326C-B88D276A4D7F}"/>
              </a:ext>
            </a:extLst>
          </p:cNvPr>
          <p:cNvSpPr/>
          <p:nvPr userDrawn="1"/>
        </p:nvSpPr>
        <p:spPr>
          <a:xfrm>
            <a:off x="0" y="932405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4626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291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bg object 17">
            <a:extLst>
              <a:ext uri="{FF2B5EF4-FFF2-40B4-BE49-F238E27FC236}">
                <a16:creationId xmlns:a16="http://schemas.microsoft.com/office/drawing/2014/main" id="{7B8B7032-858E-1E7C-6BD1-B8B58B8CF61C}"/>
              </a:ext>
            </a:extLst>
          </p:cNvPr>
          <p:cNvSpPr/>
          <p:nvPr userDrawn="1"/>
        </p:nvSpPr>
        <p:spPr>
          <a:xfrm>
            <a:off x="0" y="932405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037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231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336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27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9947" y="136524"/>
            <a:ext cx="8281359" cy="7359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9947" y="1155699"/>
            <a:ext cx="8281359" cy="5263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altLang="ko-K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9947" y="6509462"/>
            <a:ext cx="2057400" cy="212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tint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37576" y="6509462"/>
            <a:ext cx="3086100" cy="212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</a:lstStyle>
          <a:p>
            <a:r>
              <a:rPr lang="en-US" altLang="ko-KR"/>
              <a:t>Linux Programming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63906" y="6509462"/>
            <a:ext cx="2057400" cy="212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tint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</a:lstStyle>
          <a:p>
            <a:fld id="{2F00E46C-ED49-42AD-BB6D-7499E1F08A7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837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accent4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1pPr>
      <a:lvl2pPr marL="449263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00B0F0"/>
        </a:buClr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2pPr>
      <a:lvl3pPr marL="715963" indent="-228600" algn="l" defTabSz="914400" rtl="0" eaLnBrk="1" latinLnBrk="1" hangingPunct="1">
        <a:lnSpc>
          <a:spcPct val="90000"/>
        </a:lnSpc>
        <a:spcBef>
          <a:spcPts val="500"/>
        </a:spcBef>
        <a:buClr>
          <a:schemeClr val="accent2">
            <a:lumMod val="75000"/>
          </a:schemeClr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3pPr>
      <a:lvl4pPr marL="982663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4pPr>
      <a:lvl5pPr marL="1258888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6238" y="2379058"/>
            <a:ext cx="8279412" cy="2607067"/>
          </a:xfrm>
        </p:spPr>
        <p:txBody>
          <a:bodyPr/>
          <a:lstStyle/>
          <a:p>
            <a:r>
              <a:rPr lang="en-US" altLang="ko-KR" dirty="0"/>
              <a:t>Linux Programming</a:t>
            </a:r>
            <a:br>
              <a:rPr lang="en-US" altLang="ko-KR" dirty="0"/>
            </a:br>
            <a:r>
              <a:rPr lang="en-US" altLang="ko-KR" dirty="0"/>
              <a:t>Python System Programming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06238" y="5324559"/>
            <a:ext cx="6960410" cy="1476162"/>
          </a:xfrm>
        </p:spPr>
        <p:txBody>
          <a:bodyPr/>
          <a:lstStyle/>
          <a:p>
            <a:r>
              <a:rPr lang="ko-KR" altLang="en-US" dirty="0"/>
              <a:t>컴퓨터공학과 송석일</a:t>
            </a:r>
            <a:endParaRPr lang="en-US" altLang="ko-KR" dirty="0"/>
          </a:p>
          <a:p>
            <a:r>
              <a:rPr lang="en-US" altLang="ko-KR" dirty="0"/>
              <a:t>sisong@ut.ac.kr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2290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D982DD10-D47A-7E27-60FE-321C232D6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577C4D3-F26A-F968-8F75-39D0B1F0C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AE101B-1EEB-81CB-4637-9AA9496889AE}"/>
              </a:ext>
            </a:extLst>
          </p:cNvPr>
          <p:cNvSpPr txBox="1"/>
          <p:nvPr/>
        </p:nvSpPr>
        <p:spPr>
          <a:xfrm>
            <a:off x="135012" y="0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Signal </a:t>
            </a:r>
            <a:r>
              <a:rPr lang="ko-KR" altLang="en-US" dirty="0"/>
              <a:t>관련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274A5E-366D-0F30-44CB-9E20DFEFCF92}"/>
              </a:ext>
            </a:extLst>
          </p:cNvPr>
          <p:cNvSpPr txBox="1"/>
          <p:nvPr/>
        </p:nvSpPr>
        <p:spPr>
          <a:xfrm>
            <a:off x="1431729" y="319120"/>
            <a:ext cx="6297794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8A46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signal</a:t>
            </a:r>
            <a:endParaRPr lang="en-US" altLang="ko-KR" sz="1200" b="0" dirty="0">
              <a:solidFill>
                <a:srgbClr val="24292F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8A46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endParaRPr lang="en-US" altLang="ko-KR" sz="1200" b="0" dirty="0">
              <a:solidFill>
                <a:srgbClr val="24292F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signal_handler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8A46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signum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200" b="0" dirty="0">
                <a:solidFill>
                  <a:srgbClr val="8A46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frame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altLang="ko-KR" sz="1200" b="0" dirty="0" err="1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"Signal</a:t>
            </a:r>
            <a:r>
              <a:rPr lang="en-US" altLang="ko-KR" sz="12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altLang="ko-KR" sz="1200" b="0" dirty="0">
                <a:solidFill>
                  <a:srgbClr val="8A46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signum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altLang="ko-KR" sz="12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received. Exiting gracefully..."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exit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ko-KR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SIGINT </a:t>
            </a:r>
            <a:r>
              <a:rPr lang="ko-KR" altLang="en-US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신호에 대한 </a:t>
            </a:r>
            <a:r>
              <a:rPr lang="ko-KR" altLang="en-US" sz="1200" b="0" dirty="0" err="1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핸들러</a:t>
            </a:r>
            <a:r>
              <a:rPr lang="ko-KR" altLang="en-US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설정</a:t>
            </a:r>
            <a:endParaRPr lang="ko-KR" altLang="en-US" sz="1200" b="0" dirty="0">
              <a:solidFill>
                <a:srgbClr val="24292F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b="0" dirty="0" err="1">
                <a:solidFill>
                  <a:srgbClr val="8A46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signal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signal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8A46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signal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.SIGINT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200" b="0" dirty="0" err="1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signal_handler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ko-KR" sz="1200" b="0" dirty="0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"Press </a:t>
            </a:r>
            <a:r>
              <a:rPr lang="en-US" altLang="ko-KR" sz="1200" b="0" dirty="0" err="1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Ctrl+C</a:t>
            </a:r>
            <a:r>
              <a:rPr lang="en-US" altLang="ko-KR" sz="12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to trigger the signal handler."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"Running..."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 err="1">
                <a:solidFill>
                  <a:srgbClr val="8A46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sleep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25319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0CA511D7-7421-1B64-4D8E-6484F6BC5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695366F-993C-D6EE-A43C-87368CA96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E39682-10D2-8F90-B74C-3595FD4351B7}"/>
              </a:ext>
            </a:extLst>
          </p:cNvPr>
          <p:cNvSpPr txBox="1"/>
          <p:nvPr/>
        </p:nvSpPr>
        <p:spPr>
          <a:xfrm>
            <a:off x="70575" y="463319"/>
            <a:ext cx="4501426" cy="58169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8A46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os</a:t>
            </a:r>
            <a:endParaRPr lang="en-US" altLang="ko-KR" sz="1200" b="0" dirty="0">
              <a:solidFill>
                <a:srgbClr val="24292F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child_process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8A46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pipe_out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 err="1">
                <a:solidFill>
                  <a:srgbClr val="8A46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os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close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8A46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pipe_out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sz="1200" b="0" dirty="0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])  </a:t>
            </a:r>
            <a:r>
              <a:rPr lang="en-US" altLang="ko-KR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ko-KR" altLang="en-US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읽기 끝 닫기</a:t>
            </a:r>
            <a:endParaRPr lang="ko-KR" altLang="en-US" sz="1200" b="0" dirty="0">
              <a:solidFill>
                <a:srgbClr val="24292F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 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8A46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os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fdopen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8A46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pipe_out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sz="1200" b="0" dirty="0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], </a:t>
            </a:r>
            <a:r>
              <a:rPr lang="en-US" altLang="ko-KR" sz="12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'w'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 </a:t>
            </a:r>
            <a:r>
              <a:rPr lang="en-US" altLang="ko-KR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ko-KR" altLang="en-US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쓰기 끝 파일 객체로 열기</a:t>
            </a:r>
            <a:endParaRPr lang="ko-KR" altLang="en-US" sz="1200" b="0" dirty="0">
              <a:solidFill>
                <a:srgbClr val="24292F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w.</a:t>
            </a:r>
            <a:r>
              <a:rPr lang="en-US" altLang="ko-KR" sz="1200" b="0" dirty="0" err="1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write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"Hello from child process!"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w.</a:t>
            </a:r>
            <a:r>
              <a:rPr lang="en-US" altLang="ko-KR" sz="1200" b="0" dirty="0" err="1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close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b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parent_process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8A46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pipe_in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 err="1">
                <a:solidFill>
                  <a:srgbClr val="8A46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os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close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8A46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pipe_in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sz="1200" b="0" dirty="0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])  </a:t>
            </a:r>
            <a:r>
              <a:rPr lang="en-US" altLang="ko-KR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ko-KR" altLang="en-US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쓰기 끝 닫기</a:t>
            </a:r>
            <a:endParaRPr lang="ko-KR" altLang="en-US" sz="1200" b="0" dirty="0">
              <a:solidFill>
                <a:srgbClr val="24292F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 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8A46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os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fdopen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8A46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pipe_in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sz="1200" b="0" dirty="0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])  </a:t>
            </a:r>
            <a:r>
              <a:rPr lang="en-US" altLang="ko-KR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ko-KR" altLang="en-US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읽기 끝 파일 객체로 열기</a:t>
            </a:r>
            <a:endParaRPr lang="ko-KR" altLang="en-US" sz="1200" b="0" dirty="0">
              <a:solidFill>
                <a:srgbClr val="24292F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message 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r.</a:t>
            </a:r>
            <a:r>
              <a:rPr lang="en-US" altLang="ko-KR" sz="1200" b="0" dirty="0" err="1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read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altLang="ko-KR" sz="1200" b="0" dirty="0" err="1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"Parent</a:t>
            </a:r>
            <a:r>
              <a:rPr lang="en-US" altLang="ko-KR" sz="12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process received: 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message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altLang="ko-KR" sz="12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r.</a:t>
            </a:r>
            <a:r>
              <a:rPr lang="en-US" altLang="ko-KR" sz="1200" b="0" dirty="0" err="1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close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b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():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pipe_in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pipe_out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8A46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os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pipe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 </a:t>
            </a:r>
            <a:r>
              <a:rPr lang="en-US" altLang="ko-KR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ko-KR" altLang="en-US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파이프 생성</a:t>
            </a:r>
            <a:endParaRPr lang="ko-KR" altLang="en-US" sz="1200" b="0" dirty="0">
              <a:solidFill>
                <a:srgbClr val="24292F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</a:p>
          <a:p>
            <a:r>
              <a:rPr lang="ko-KR" altLang="en-US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pid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8A46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os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fork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 </a:t>
            </a:r>
            <a:r>
              <a:rPr lang="en-US" altLang="ko-KR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ko-KR" altLang="en-US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새로운 프로세스 생성</a:t>
            </a:r>
            <a:endParaRPr lang="ko-KR" altLang="en-US" sz="1200" b="0" dirty="0">
              <a:solidFill>
                <a:srgbClr val="24292F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</a:p>
          <a:p>
            <a:r>
              <a:rPr lang="ko-KR" altLang="en-US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pid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ko-KR" altLang="en-US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자식 프로세스</a:t>
            </a:r>
            <a:endParaRPr lang="ko-KR" altLang="en-US" sz="1200" b="0" dirty="0">
              <a:solidFill>
                <a:srgbClr val="24292F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err="1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child_process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((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pipe_in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pipe_out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ko-KR" altLang="en-US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부모 프로세스</a:t>
            </a:r>
            <a:endParaRPr lang="ko-KR" altLang="en-US" sz="1200" b="0" dirty="0">
              <a:solidFill>
                <a:srgbClr val="24292F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err="1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parent_process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((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pipe_in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pipe_out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</a:p>
          <a:p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__name__ 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"__main__"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D3EEA5-2F6A-BF2F-B01A-E9E0CC39D0B3}"/>
              </a:ext>
            </a:extLst>
          </p:cNvPr>
          <p:cNvSpPr txBox="1"/>
          <p:nvPr/>
        </p:nvSpPr>
        <p:spPr>
          <a:xfrm>
            <a:off x="119669" y="61369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pipe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16EAC0-2286-262D-DCB0-0D0FF22EE0D1}"/>
              </a:ext>
            </a:extLst>
          </p:cNvPr>
          <p:cNvSpPr txBox="1"/>
          <p:nvPr/>
        </p:nvSpPr>
        <p:spPr>
          <a:xfrm>
            <a:off x="4624165" y="463319"/>
            <a:ext cx="4397097" cy="58169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8A46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os</a:t>
            </a:r>
            <a:endParaRPr lang="en-US" altLang="ko-KR" sz="1200" b="0" dirty="0">
              <a:solidFill>
                <a:srgbClr val="24292F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child_process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8A46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pipe_out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 err="1">
                <a:solidFill>
                  <a:srgbClr val="8A46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os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close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8A46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pipe_out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sz="1200" b="0" dirty="0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])  </a:t>
            </a:r>
            <a:r>
              <a:rPr lang="en-US" altLang="ko-KR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ko-KR" altLang="en-US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읽기 끝 닫기</a:t>
            </a:r>
            <a:endParaRPr lang="ko-KR" altLang="en-US" sz="1200" b="0" dirty="0">
              <a:solidFill>
                <a:srgbClr val="24292F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 err="1">
                <a:solidFill>
                  <a:srgbClr val="8A46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os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write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8A46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pipe_out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sz="1200" b="0" dirty="0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], </a:t>
            </a:r>
            <a:r>
              <a:rPr lang="en-US" altLang="ko-KR" sz="1200" b="0" dirty="0" err="1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altLang="ko-KR" sz="1200" b="0" dirty="0" err="1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"Hello</a:t>
            </a:r>
            <a:r>
              <a:rPr lang="en-US" altLang="ko-KR" sz="12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from child process!"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ko-KR" altLang="en-US" sz="1200" b="0" dirty="0">
              <a:solidFill>
                <a:srgbClr val="24292F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 err="1">
                <a:solidFill>
                  <a:srgbClr val="8A46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os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close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8A46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pipe_out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sz="1200" b="0" dirty="0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])  </a:t>
            </a:r>
            <a:r>
              <a:rPr lang="en-US" altLang="ko-KR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ko-KR" altLang="en-US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쓰기 끝 닫기</a:t>
            </a:r>
            <a:endParaRPr lang="ko-KR" altLang="en-US" sz="1200" b="0" dirty="0">
              <a:solidFill>
                <a:srgbClr val="24292F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ko-KR" altLang="en-US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parent_process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8A46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pipe_in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 err="1">
                <a:solidFill>
                  <a:srgbClr val="8A46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os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close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8A46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pipe_in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sz="1200" b="0" dirty="0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])  </a:t>
            </a:r>
            <a:r>
              <a:rPr lang="en-US" altLang="ko-KR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ko-KR" altLang="en-US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쓰기 끝 닫기</a:t>
            </a:r>
            <a:endParaRPr lang="ko-KR" altLang="en-US" sz="1200" b="0" dirty="0">
              <a:solidFill>
                <a:srgbClr val="24292F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message 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8A46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os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read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8A46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pipe_in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sz="1200" b="0" dirty="0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], </a:t>
            </a:r>
            <a:r>
              <a:rPr lang="en-US" altLang="ko-KR" sz="1200" b="0" dirty="0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1024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</a:p>
          <a:p>
            <a:r>
              <a:rPr lang="ko-KR" altLang="en-US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altLang="ko-KR" sz="1200" b="0" dirty="0" err="1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"Parent</a:t>
            </a:r>
            <a:r>
              <a:rPr lang="en-US" altLang="ko-KR" sz="12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process received: 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message.</a:t>
            </a:r>
            <a:r>
              <a:rPr lang="en-US" altLang="ko-KR" sz="1200" b="0" dirty="0" err="1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decode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altLang="ko-KR" sz="12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 err="1">
                <a:solidFill>
                  <a:srgbClr val="8A46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os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close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8A46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pipe_in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sz="1200" b="0" dirty="0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])  </a:t>
            </a:r>
            <a:r>
              <a:rPr lang="en-US" altLang="ko-KR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ko-KR" altLang="en-US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읽기 끝 닫기</a:t>
            </a:r>
            <a:endParaRPr lang="ko-KR" altLang="en-US" sz="1200" b="0" dirty="0">
              <a:solidFill>
                <a:srgbClr val="24292F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ko-KR" altLang="en-US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():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pipe_in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pipe_out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8A46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os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pipe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 </a:t>
            </a:r>
            <a:r>
              <a:rPr lang="en-US" altLang="ko-KR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ko-KR" altLang="en-US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파이프 생성</a:t>
            </a:r>
            <a:endParaRPr lang="ko-KR" altLang="en-US" sz="1200" b="0" dirty="0">
              <a:solidFill>
                <a:srgbClr val="24292F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</a:p>
          <a:p>
            <a:r>
              <a:rPr lang="ko-KR" altLang="en-US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pid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8A46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os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fork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 </a:t>
            </a:r>
            <a:r>
              <a:rPr lang="en-US" altLang="ko-KR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ko-KR" altLang="en-US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새로운 프로세스 생성</a:t>
            </a:r>
            <a:endParaRPr lang="ko-KR" altLang="en-US" sz="1200" b="0" dirty="0">
              <a:solidFill>
                <a:srgbClr val="24292F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</a:p>
          <a:p>
            <a:r>
              <a:rPr lang="ko-KR" altLang="en-US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pid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ko-KR" altLang="en-US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자식 프로세스</a:t>
            </a:r>
            <a:endParaRPr lang="ko-KR" altLang="en-US" sz="1200" b="0" dirty="0">
              <a:solidFill>
                <a:srgbClr val="24292F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err="1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child_process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((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pipe_in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pipe_out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ko-KR" altLang="en-US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부모 프로세스</a:t>
            </a:r>
            <a:endParaRPr lang="ko-KR" altLang="en-US" sz="1200" b="0" dirty="0">
              <a:solidFill>
                <a:srgbClr val="24292F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err="1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parent_process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((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pipe_in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pipe_out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</a:p>
          <a:p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__name__ 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"__main__"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b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altLang="ko-KR" sz="1200" b="0" dirty="0">
              <a:solidFill>
                <a:srgbClr val="24292F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163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83F3D6E2-817A-B14E-C01A-20FEE251F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7224C78-C07F-C460-12A8-6121E7265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154034-4431-B82E-9CDE-F170BAB45F7E}"/>
              </a:ext>
            </a:extLst>
          </p:cNvPr>
          <p:cNvSpPr txBox="1"/>
          <p:nvPr/>
        </p:nvSpPr>
        <p:spPr>
          <a:xfrm>
            <a:off x="251613" y="196381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Named pipe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573E16-7B57-21CB-BB78-4CFBB37A77B3}"/>
              </a:ext>
            </a:extLst>
          </p:cNvPr>
          <p:cNvSpPr txBox="1"/>
          <p:nvPr/>
        </p:nvSpPr>
        <p:spPr>
          <a:xfrm>
            <a:off x="251613" y="890404"/>
            <a:ext cx="4117869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ko-KR" sz="1200" b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8A46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os</a:t>
            </a:r>
            <a:endParaRPr lang="en-US" altLang="ko-KR" sz="1200" b="0">
              <a:solidFill>
                <a:srgbClr val="24292F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ko-KR" sz="1200" b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fifo </a:t>
            </a:r>
            <a:r>
              <a:rPr lang="en-US" altLang="ko-KR" sz="1200" b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'mypipe'</a:t>
            </a:r>
            <a:endParaRPr lang="en-US" altLang="ko-KR" sz="1200" b="0">
              <a:solidFill>
                <a:srgbClr val="24292F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ko-KR" sz="1200" b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Named pipe</a:t>
            </a:r>
            <a:r>
              <a:rPr lang="ko-KR" altLang="en-US" sz="1200" b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에서 </a:t>
            </a:r>
            <a:r>
              <a:rPr lang="ko-KR" altLang="en-US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데이터를 읽기</a:t>
            </a:r>
            <a:endParaRPr lang="ko-KR" altLang="en-US" sz="1200" b="0" dirty="0">
              <a:solidFill>
                <a:srgbClr val="24292F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with</a:t>
            </a:r>
            <a:r>
              <a:rPr lang="en-US" altLang="ko-KR" sz="1200" b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altLang="ko-KR" sz="1200" b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(fifo, </a:t>
            </a:r>
            <a:r>
              <a:rPr lang="en-US" altLang="ko-KR" sz="1200" b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'r'</a:t>
            </a:r>
            <a:r>
              <a:rPr lang="en-US" altLang="ko-KR" sz="1200" b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ko-KR" sz="1200" b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altLang="ko-KR" sz="1200" b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pipe:</a:t>
            </a:r>
          </a:p>
          <a:p>
            <a:r>
              <a:rPr lang="en-US" altLang="ko-KR" sz="1200" b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altLang="ko-KR" sz="1200" b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altLang="ko-KR" sz="1200" b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200" b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message </a:t>
            </a:r>
            <a:r>
              <a:rPr lang="en-US" altLang="ko-KR" sz="1200" b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pipe.</a:t>
            </a:r>
            <a:r>
              <a:rPr lang="en-US" altLang="ko-KR" sz="1200" b="0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readline</a:t>
            </a:r>
            <a:r>
              <a:rPr lang="en-US" altLang="ko-KR" sz="1200" b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200" b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ko-KR" sz="1200" b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ko-KR" sz="1200" b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message:</a:t>
            </a:r>
          </a:p>
          <a:p>
            <a:r>
              <a:rPr lang="en-US" altLang="ko-KR" sz="1200" b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altLang="ko-KR" sz="1200" b="0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ko-KR" sz="1200" b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altLang="ko-KR" sz="1200" b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"Read: </a:t>
            </a:r>
            <a:r>
              <a:rPr lang="en-US" altLang="ko-KR" sz="1200" b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altLang="ko-KR" sz="1200" b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message.</a:t>
            </a:r>
            <a:r>
              <a:rPr lang="en-US" altLang="ko-KR" sz="1200" b="0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strip</a:t>
            </a:r>
            <a:r>
              <a:rPr lang="en-US" altLang="ko-KR" sz="1200" b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altLang="ko-KR" sz="1200" b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altLang="ko-KR" sz="1200" b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1200" b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b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ko-KR" sz="1200" b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altLang="ko-KR" sz="1200" b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200" b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altLang="ko-KR" sz="1200" b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endParaRPr lang="en-US" altLang="ko-KR" sz="1200" b="0" dirty="0">
              <a:solidFill>
                <a:srgbClr val="24292F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D23D0A-2807-15A7-9FC9-45A152F59508}"/>
              </a:ext>
            </a:extLst>
          </p:cNvPr>
          <p:cNvSpPr txBox="1"/>
          <p:nvPr/>
        </p:nvSpPr>
        <p:spPr>
          <a:xfrm>
            <a:off x="4572000" y="890404"/>
            <a:ext cx="3811023" cy="24929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8A46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os</a:t>
            </a:r>
            <a:endParaRPr lang="en-US" altLang="ko-KR" sz="1200" b="0" dirty="0">
              <a:solidFill>
                <a:srgbClr val="24292F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8A46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endParaRPr lang="en-US" altLang="ko-KR" sz="1200" b="0" dirty="0">
              <a:solidFill>
                <a:srgbClr val="24292F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fifo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altLang="ko-KR" sz="1200" b="0" dirty="0" err="1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mypipe</a:t>
            </a:r>
            <a:r>
              <a:rPr lang="en-US" altLang="ko-KR" sz="12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endParaRPr lang="en-US" altLang="ko-KR" sz="1200" b="0" dirty="0">
              <a:solidFill>
                <a:srgbClr val="24292F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ko-KR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Named pipe</a:t>
            </a:r>
            <a:r>
              <a:rPr lang="ko-KR" altLang="en-US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에 데이터를 쓰기</a:t>
            </a:r>
            <a:endParaRPr lang="ko-KR" altLang="en-US" sz="1200" b="0" dirty="0">
              <a:solidFill>
                <a:srgbClr val="24292F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with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fifo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2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'w'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pipe: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8A46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range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message 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altLang="ko-KR" sz="1200" b="0" dirty="0" err="1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"Message</a:t>
            </a:r>
            <a:r>
              <a:rPr lang="en-US" altLang="ko-KR" sz="12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altLang="ko-KR" sz="12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altLang="ko-KR" sz="1200" b="0" dirty="0">
              <a:solidFill>
                <a:srgbClr val="24292F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altLang="ko-KR" sz="1200" b="0" dirty="0" err="1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"Writing</a:t>
            </a:r>
            <a:r>
              <a:rPr lang="en-US" altLang="ko-KR" sz="12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message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altLang="ko-KR" sz="12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pipe.</a:t>
            </a:r>
            <a:r>
              <a:rPr lang="en-US" altLang="ko-KR" sz="1200" b="0" dirty="0" err="1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write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(message 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altLang="ko-KR" sz="12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pipe.</a:t>
            </a:r>
            <a:r>
              <a:rPr lang="en-US" altLang="ko-KR" sz="1200" b="0" dirty="0" err="1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flush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err="1">
                <a:solidFill>
                  <a:srgbClr val="8A46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sleep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CF25AB-8F73-E752-01A8-7A23FC29C16A}"/>
              </a:ext>
            </a:extLst>
          </p:cNvPr>
          <p:cNvSpPr txBox="1"/>
          <p:nvPr/>
        </p:nvSpPr>
        <p:spPr>
          <a:xfrm>
            <a:off x="206754" y="565713"/>
            <a:ext cx="106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reader.py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8E7646-2E4F-DA31-7648-F84EED6B4627}"/>
              </a:ext>
            </a:extLst>
          </p:cNvPr>
          <p:cNvSpPr txBox="1"/>
          <p:nvPr/>
        </p:nvSpPr>
        <p:spPr>
          <a:xfrm>
            <a:off x="4572000" y="521072"/>
            <a:ext cx="101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writer.py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20DF98-1775-0386-0E7D-099807692083}"/>
              </a:ext>
            </a:extLst>
          </p:cNvPr>
          <p:cNvSpPr txBox="1"/>
          <p:nvPr/>
        </p:nvSpPr>
        <p:spPr>
          <a:xfrm>
            <a:off x="739047" y="4484763"/>
            <a:ext cx="7638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위의 코드를 통해 입력과 쓰기를 하려면 </a:t>
            </a:r>
            <a:r>
              <a:rPr lang="ko-KR" altLang="en-US" dirty="0" err="1"/>
              <a:t>네임드</a:t>
            </a:r>
            <a:r>
              <a:rPr lang="ko-KR" altLang="en-US" dirty="0"/>
              <a:t> 파이프를 먼저 생성해야 함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mknod</a:t>
            </a:r>
            <a:r>
              <a:rPr lang="en-US" altLang="ko-KR" dirty="0"/>
              <a:t> </a:t>
            </a:r>
            <a:r>
              <a:rPr lang="en-US" altLang="ko-KR" dirty="0" err="1"/>
              <a:t>mypipe</a:t>
            </a:r>
            <a:r>
              <a:rPr lang="en-US" altLang="ko-KR" dirty="0"/>
              <a:t> 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7966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E5E798B-E050-5680-82E3-C39F70A2B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FD80679-60D8-12C7-1A03-35573B841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F7ED4F-5D7D-13E2-9A22-34BD8CCCA81C}"/>
              </a:ext>
            </a:extLst>
          </p:cNvPr>
          <p:cNvSpPr txBox="1"/>
          <p:nvPr/>
        </p:nvSpPr>
        <p:spPr>
          <a:xfrm>
            <a:off x="610043" y="3355990"/>
            <a:ext cx="7941165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문제 </a:t>
            </a:r>
            <a:r>
              <a:rPr lang="en-US" altLang="ko-KR" dirty="0"/>
              <a:t>2</a:t>
            </a:r>
          </a:p>
          <a:p>
            <a:endParaRPr lang="en-US" altLang="ko-KR" dirty="0"/>
          </a:p>
          <a:p>
            <a:r>
              <a:rPr lang="ko-KR" altLang="en-US" dirty="0"/>
              <a:t>두개의 자식 프로세스를 생성하고 두 자식 프로세스가 파이프를 통해 메시지를 송수신하는 프로그램을 작성하라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첫번째 생성된 자식 프로세스는 </a:t>
            </a:r>
            <a:r>
              <a:rPr lang="en-US" altLang="ko-KR" dirty="0"/>
              <a:t>ls </a:t>
            </a:r>
            <a:r>
              <a:rPr lang="ko-KR" altLang="en-US" dirty="0"/>
              <a:t>명령을 실행하고 이때 생성된 결과를 두번째 자식 프로세스로 파이프를 통해서 전송한다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두번째 생성된 자식 프로세스는 </a:t>
            </a:r>
            <a:r>
              <a:rPr lang="en-US" altLang="ko-KR" dirty="0" err="1"/>
              <a:t>wc</a:t>
            </a:r>
            <a:r>
              <a:rPr lang="ko-KR" altLang="en-US" dirty="0"/>
              <a:t>명령을 실행하고 </a:t>
            </a:r>
            <a:r>
              <a:rPr lang="en-US" altLang="ko-KR" dirty="0" err="1"/>
              <a:t>wc</a:t>
            </a:r>
            <a:r>
              <a:rPr lang="en-US" altLang="ko-KR" dirty="0"/>
              <a:t> </a:t>
            </a:r>
            <a:r>
              <a:rPr lang="ko-KR" altLang="en-US" dirty="0"/>
              <a:t>명령의 입력은 첫번째 자식 프로세스가 전송하는 </a:t>
            </a:r>
            <a:r>
              <a:rPr lang="en-US" altLang="ko-KR" dirty="0"/>
              <a:t>ls </a:t>
            </a:r>
            <a:r>
              <a:rPr lang="ko-KR" altLang="en-US" dirty="0"/>
              <a:t>명령의 실행결과를 파이프를 통해서 </a:t>
            </a:r>
            <a:r>
              <a:rPr lang="ko-KR" altLang="en-US" dirty="0" err="1"/>
              <a:t>입력받아</a:t>
            </a:r>
            <a:r>
              <a:rPr lang="ko-KR" altLang="en-US" dirty="0"/>
              <a:t> 실행되도록 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A32F04-D28C-3608-593A-6702667F1385}"/>
              </a:ext>
            </a:extLst>
          </p:cNvPr>
          <p:cNvSpPr txBox="1"/>
          <p:nvPr/>
        </p:nvSpPr>
        <p:spPr>
          <a:xfrm>
            <a:off x="601417" y="202519"/>
            <a:ext cx="7941165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문제 </a:t>
            </a:r>
            <a:r>
              <a:rPr lang="en-US" altLang="ko-KR" dirty="0"/>
              <a:t>1</a:t>
            </a:r>
          </a:p>
          <a:p>
            <a:endParaRPr lang="en-US" altLang="ko-KR" dirty="0"/>
          </a:p>
          <a:p>
            <a:r>
              <a:rPr lang="ko-KR" altLang="en-US" dirty="0"/>
              <a:t>두개의 자식 프로세스를 생성하고 두 자식 프로세스가 파이프를 통해 메시지를 송수신하는 프로그램을 작성하라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첫번째 생성된 자식 프로세스는 </a:t>
            </a:r>
            <a:r>
              <a:rPr lang="en-US" altLang="ko-KR" dirty="0"/>
              <a:t>“Hello”</a:t>
            </a:r>
            <a:r>
              <a:rPr lang="ko-KR" altLang="en-US" dirty="0"/>
              <a:t> 를 전송하고 두번째 생성된 자식 프로세스는 </a:t>
            </a:r>
            <a:r>
              <a:rPr lang="en-US" altLang="ko-KR" dirty="0"/>
              <a:t>“Hello”</a:t>
            </a:r>
            <a:r>
              <a:rPr lang="ko-KR" altLang="en-US" dirty="0"/>
              <a:t>를 수신하고 출력하도록 하라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부모 프로세스는 두 자식 프로세스가 모두 </a:t>
            </a:r>
            <a:r>
              <a:rPr lang="ko-KR" altLang="en-US" dirty="0" err="1"/>
              <a:t>종료될때</a:t>
            </a:r>
            <a:r>
              <a:rPr lang="ko-KR" altLang="en-US" dirty="0"/>
              <a:t> 까지 대기했다가 자식 프로세스들이 종료되면 종료되었음을 출력하라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1626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19A3C3-6F60-005D-4D34-5BDA4B911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</a:t>
            </a:r>
            <a:r>
              <a:rPr lang="en-US" altLang="ko-KR" dirty="0" err="1"/>
              <a:t>LInux</a:t>
            </a:r>
            <a:r>
              <a:rPr lang="en-US" altLang="ko-KR" dirty="0"/>
              <a:t> System Programming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D53D3A-84AE-B341-4396-4780DE92E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파일 및 디렉터리 관리</a:t>
            </a:r>
            <a:endParaRPr lang="en-US" altLang="ko-KR" dirty="0"/>
          </a:p>
          <a:p>
            <a:pPr lvl="1"/>
            <a:r>
              <a:rPr lang="en-US" altLang="ko-KR" dirty="0" err="1"/>
              <a:t>os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  <a:r>
              <a:rPr lang="en-US" altLang="ko-KR" dirty="0"/>
              <a:t>, </a:t>
            </a:r>
            <a:r>
              <a:rPr lang="en-US" altLang="ko-KR" dirty="0" err="1"/>
              <a:t>shutil</a:t>
            </a:r>
            <a:r>
              <a:rPr lang="en-US" altLang="ko-KR" dirty="0"/>
              <a:t> </a:t>
            </a:r>
            <a:r>
              <a:rPr lang="ko-KR" altLang="en-US" dirty="0"/>
              <a:t>모듈 </a:t>
            </a:r>
            <a:r>
              <a:rPr lang="en-US" altLang="ko-KR" dirty="0"/>
              <a:t>: </a:t>
            </a:r>
            <a:r>
              <a:rPr lang="ko-KR" altLang="en-US" dirty="0"/>
              <a:t>파일과 디렉터리를 생성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이동</a:t>
            </a:r>
            <a:r>
              <a:rPr lang="en-US" altLang="ko-KR" dirty="0"/>
              <a:t>, </a:t>
            </a:r>
            <a:r>
              <a:rPr lang="ko-KR" altLang="en-US" dirty="0"/>
              <a:t>복사</a:t>
            </a:r>
            <a:endParaRPr lang="en-US" altLang="ko-KR" dirty="0"/>
          </a:p>
          <a:p>
            <a:r>
              <a:rPr lang="ko-KR" altLang="en-US" dirty="0"/>
              <a:t>프로세스 관리</a:t>
            </a:r>
            <a:endParaRPr lang="en-US" altLang="ko-KR" dirty="0"/>
          </a:p>
          <a:p>
            <a:pPr lvl="1"/>
            <a:r>
              <a:rPr lang="en-US" altLang="ko-KR" dirty="0"/>
              <a:t>subprocess </a:t>
            </a:r>
            <a:r>
              <a:rPr lang="ko-KR" altLang="en-US" dirty="0"/>
              <a:t>모듈 </a:t>
            </a:r>
            <a:r>
              <a:rPr lang="en-US" altLang="ko-KR" dirty="0"/>
              <a:t>: </a:t>
            </a:r>
            <a:r>
              <a:rPr lang="ko-KR" altLang="en-US" dirty="0"/>
              <a:t>새로운 프로세스 생성</a:t>
            </a:r>
            <a:r>
              <a:rPr lang="en-US" altLang="ko-KR" dirty="0"/>
              <a:t>, </a:t>
            </a:r>
            <a:r>
              <a:rPr lang="ko-KR" altLang="en-US" dirty="0"/>
              <a:t>프로세스 입출력을 제어</a:t>
            </a:r>
            <a:endParaRPr lang="en-US" altLang="ko-KR" dirty="0"/>
          </a:p>
          <a:p>
            <a:pPr lvl="1"/>
            <a:r>
              <a:rPr lang="en-US" altLang="ko-KR" dirty="0" err="1"/>
              <a:t>os</a:t>
            </a:r>
            <a:r>
              <a:rPr lang="en-US" altLang="ko-KR" dirty="0"/>
              <a:t> </a:t>
            </a:r>
            <a:r>
              <a:rPr lang="ko-KR" altLang="en-US" dirty="0"/>
              <a:t>모듈 </a:t>
            </a:r>
            <a:r>
              <a:rPr lang="en-US" altLang="ko-KR" dirty="0"/>
              <a:t>: fork,</a:t>
            </a:r>
            <a:r>
              <a:rPr lang="ko-KR" altLang="en-US" dirty="0"/>
              <a:t> </a:t>
            </a:r>
            <a:r>
              <a:rPr lang="en-US" altLang="ko-KR" dirty="0"/>
              <a:t>exec </a:t>
            </a:r>
            <a:r>
              <a:rPr lang="ko-KR" altLang="en-US" dirty="0"/>
              <a:t>함수 사용 프로세스 제어</a:t>
            </a:r>
            <a:endParaRPr lang="en-US" altLang="ko-KR" dirty="0"/>
          </a:p>
          <a:p>
            <a:r>
              <a:rPr lang="ko-KR" altLang="en-US" dirty="0"/>
              <a:t>네트워킹</a:t>
            </a:r>
            <a:endParaRPr lang="en-US" altLang="ko-KR" dirty="0"/>
          </a:p>
          <a:p>
            <a:pPr lvl="1"/>
            <a:r>
              <a:rPr lang="en-US" altLang="ko-KR" dirty="0"/>
              <a:t>socket </a:t>
            </a:r>
            <a:r>
              <a:rPr lang="ko-KR" altLang="en-US" dirty="0"/>
              <a:t>모듈 </a:t>
            </a:r>
            <a:r>
              <a:rPr lang="en-US" altLang="ko-KR" dirty="0"/>
              <a:t>: TCP/IP </a:t>
            </a:r>
            <a:r>
              <a:rPr lang="ko-KR" altLang="en-US" dirty="0"/>
              <a:t>및 </a:t>
            </a:r>
            <a:r>
              <a:rPr lang="en-US" altLang="ko-KR" dirty="0"/>
              <a:t>UDP </a:t>
            </a:r>
            <a:r>
              <a:rPr lang="ko-KR" altLang="en-US" dirty="0"/>
              <a:t>소켓 프로그래밍 수행</a:t>
            </a:r>
            <a:endParaRPr lang="en-US" altLang="ko-KR" dirty="0"/>
          </a:p>
          <a:p>
            <a:r>
              <a:rPr lang="ko-KR" altLang="en-US" dirty="0"/>
              <a:t>시그널 처리</a:t>
            </a:r>
            <a:endParaRPr lang="en-US" altLang="ko-KR" dirty="0"/>
          </a:p>
          <a:p>
            <a:pPr lvl="1"/>
            <a:r>
              <a:rPr lang="en-US" altLang="ko-KR" dirty="0"/>
              <a:t>signal </a:t>
            </a:r>
            <a:r>
              <a:rPr lang="ko-KR" altLang="en-US" dirty="0"/>
              <a:t>모듈 </a:t>
            </a:r>
            <a:r>
              <a:rPr lang="en-US" altLang="ko-KR" dirty="0"/>
              <a:t>: </a:t>
            </a:r>
            <a:r>
              <a:rPr lang="ko-KR" altLang="en-US" dirty="0"/>
              <a:t>시그널을 처리하고</a:t>
            </a:r>
            <a:r>
              <a:rPr lang="en-US" altLang="ko-KR" dirty="0"/>
              <a:t>, </a:t>
            </a:r>
            <a:r>
              <a:rPr lang="ko-KR" altLang="en-US" dirty="0"/>
              <a:t>특정 시그널에 대한 </a:t>
            </a:r>
            <a:r>
              <a:rPr lang="ko-KR" altLang="en-US" dirty="0" err="1"/>
              <a:t>핸들러</a:t>
            </a:r>
            <a:r>
              <a:rPr lang="ko-KR" altLang="en-US" dirty="0"/>
              <a:t> 정의</a:t>
            </a:r>
            <a:endParaRPr lang="en-US" altLang="ko-KR" dirty="0"/>
          </a:p>
          <a:p>
            <a:r>
              <a:rPr lang="ko-KR" altLang="en-US" dirty="0" err="1"/>
              <a:t>인터프로세스</a:t>
            </a:r>
            <a:r>
              <a:rPr lang="ko-KR" altLang="en-US" dirty="0"/>
              <a:t> 통신 </a:t>
            </a:r>
            <a:r>
              <a:rPr lang="en-US" altLang="ko-KR" dirty="0"/>
              <a:t>(IPC)</a:t>
            </a:r>
          </a:p>
          <a:p>
            <a:pPr lvl="1"/>
            <a:r>
              <a:rPr lang="en-US" altLang="ko-KR" dirty="0"/>
              <a:t>multiprocessing </a:t>
            </a:r>
            <a:r>
              <a:rPr lang="ko-KR" altLang="en-US" dirty="0"/>
              <a:t>모듈 </a:t>
            </a:r>
            <a:r>
              <a:rPr lang="en-US" altLang="ko-KR" dirty="0"/>
              <a:t>: </a:t>
            </a:r>
            <a:r>
              <a:rPr lang="ko-KR" altLang="en-US" dirty="0"/>
              <a:t>파이프</a:t>
            </a:r>
            <a:r>
              <a:rPr lang="en-US" altLang="ko-KR" dirty="0"/>
              <a:t>, </a:t>
            </a:r>
            <a:r>
              <a:rPr lang="ko-KR" altLang="en-US" dirty="0"/>
              <a:t>큐 등 프로세스 간 통신</a:t>
            </a:r>
            <a:endParaRPr lang="en-US" altLang="ko-KR" dirty="0"/>
          </a:p>
          <a:p>
            <a:r>
              <a:rPr lang="ko-KR" altLang="en-US" dirty="0"/>
              <a:t>메모리 매핑 파일</a:t>
            </a:r>
            <a:endParaRPr lang="en-US" altLang="ko-KR" dirty="0"/>
          </a:p>
          <a:p>
            <a:pPr lvl="1"/>
            <a:r>
              <a:rPr lang="en-US" altLang="ko-KR" dirty="0" err="1"/>
              <a:t>mmap</a:t>
            </a:r>
            <a:r>
              <a:rPr lang="en-US" altLang="ko-KR" dirty="0"/>
              <a:t> </a:t>
            </a:r>
            <a:r>
              <a:rPr lang="ko-KR" altLang="en-US" dirty="0"/>
              <a:t>모듈 </a:t>
            </a:r>
            <a:r>
              <a:rPr lang="en-US" altLang="ko-KR" dirty="0"/>
              <a:t>: </a:t>
            </a:r>
            <a:r>
              <a:rPr lang="ko-KR" altLang="en-US" dirty="0"/>
              <a:t>메모리 매핑 파일</a:t>
            </a:r>
            <a:endParaRPr lang="en-US" altLang="ko-KR" dirty="0"/>
          </a:p>
          <a:p>
            <a:r>
              <a:rPr lang="ko-KR" altLang="en-US" dirty="0"/>
              <a:t>시스템 호출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 err="1"/>
              <a:t>os</a:t>
            </a:r>
            <a:r>
              <a:rPr lang="en-US" altLang="ko-KR" dirty="0"/>
              <a:t> </a:t>
            </a:r>
            <a:r>
              <a:rPr lang="ko-KR" altLang="en-US" dirty="0"/>
              <a:t>모듈을 사용하여 리눅스 시스템 호출을 직접 호출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os.open</a:t>
            </a:r>
            <a:r>
              <a:rPr lang="en-US" altLang="ko-KR" dirty="0"/>
              <a:t>, </a:t>
            </a:r>
            <a:r>
              <a:rPr lang="en-US" altLang="ko-KR" dirty="0" err="1"/>
              <a:t>os.read</a:t>
            </a:r>
            <a:r>
              <a:rPr lang="en-US" altLang="ko-KR" dirty="0"/>
              <a:t>, </a:t>
            </a:r>
            <a:r>
              <a:rPr lang="en-US" altLang="ko-KR" dirty="0" err="1"/>
              <a:t>os.write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2ED02B-7F13-E64C-B13B-600DAB443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FD9782-67DA-2388-A374-D69C5EB05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500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D9E6D5-577C-2119-40A2-E769621D1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F2414B-BFC8-44CD-61EE-869B4A6FC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6B0470-0FAA-00FD-E8A8-3EEFEC13E0A9}"/>
              </a:ext>
            </a:extLst>
          </p:cNvPr>
          <p:cNvSpPr txBox="1"/>
          <p:nvPr/>
        </p:nvSpPr>
        <p:spPr>
          <a:xfrm>
            <a:off x="119473" y="593064"/>
            <a:ext cx="4219128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os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/>
              <a:t># 파일 열기</a:t>
            </a:r>
          </a:p>
          <a:p>
            <a:r>
              <a:rPr lang="ko-KR" altLang="en-US" sz="1400" dirty="0" err="1"/>
              <a:t>fd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os.open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example</a:t>
            </a:r>
            <a:r>
              <a:rPr lang="en-US" altLang="ko-KR" sz="1400" dirty="0"/>
              <a:t>1</a:t>
            </a:r>
            <a:r>
              <a:rPr lang="ko-KR" altLang="en-US" sz="1400" dirty="0"/>
              <a:t>.</a:t>
            </a:r>
            <a:r>
              <a:rPr lang="ko-KR" altLang="en-US" sz="1400" dirty="0" err="1"/>
              <a:t>txt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os.O_RDWR</a:t>
            </a:r>
            <a:r>
              <a:rPr lang="ko-KR" altLang="en-US" sz="1400" dirty="0"/>
              <a:t> | </a:t>
            </a:r>
            <a:r>
              <a:rPr lang="ko-KR" altLang="en-US" sz="1400" dirty="0" err="1"/>
              <a:t>os.O_CREAT</a:t>
            </a:r>
            <a:r>
              <a:rPr lang="ko-KR" altLang="en-US" sz="1400" dirty="0"/>
              <a:t>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파일에 쓰기</a:t>
            </a:r>
          </a:p>
          <a:p>
            <a:r>
              <a:rPr lang="ko-KR" altLang="en-US" sz="1400" dirty="0" err="1"/>
              <a:t>os.write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fd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b'Hello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this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test</a:t>
            </a:r>
            <a:r>
              <a:rPr lang="ko-KR" altLang="en-US" sz="1400" dirty="0"/>
              <a:t>.')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파일 포인터를 처음으로 이동</a:t>
            </a:r>
          </a:p>
          <a:p>
            <a:r>
              <a:rPr lang="ko-KR" altLang="en-US" sz="1400" dirty="0" err="1"/>
              <a:t>os.lseek</a:t>
            </a:r>
            <a:r>
              <a:rPr lang="ko-KR" altLang="en-US" sz="1400" dirty="0"/>
              <a:t>(</a:t>
            </a:r>
            <a:r>
              <a:rPr lang="ko-KR" altLang="en-US" sz="1400" dirty="0" err="1"/>
              <a:t>fd</a:t>
            </a:r>
            <a:r>
              <a:rPr lang="ko-KR" altLang="en-US" sz="1400" dirty="0"/>
              <a:t>, 0, </a:t>
            </a:r>
            <a:r>
              <a:rPr lang="ko-KR" altLang="en-US" sz="1400" dirty="0" err="1"/>
              <a:t>os.SEEK_SET</a:t>
            </a:r>
            <a:r>
              <a:rPr lang="ko-KR" altLang="en-US" sz="1400" dirty="0"/>
              <a:t>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파일에서 읽기</a:t>
            </a:r>
          </a:p>
          <a:p>
            <a:r>
              <a:rPr lang="ko-KR" altLang="en-US" sz="1400" dirty="0" err="1"/>
              <a:t>data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os.read</a:t>
            </a:r>
            <a:r>
              <a:rPr lang="ko-KR" altLang="en-US" sz="1400" dirty="0"/>
              <a:t>(</a:t>
            </a:r>
            <a:r>
              <a:rPr lang="ko-KR" altLang="en-US" sz="1400" dirty="0" err="1"/>
              <a:t>fd</a:t>
            </a:r>
            <a:r>
              <a:rPr lang="ko-KR" altLang="en-US" sz="1400" dirty="0"/>
              <a:t>, 100)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f'Read</a:t>
            </a:r>
            <a:r>
              <a:rPr lang="ko-KR" altLang="en-US" sz="1400" dirty="0"/>
              <a:t> </a:t>
            </a:r>
            <a:r>
              <a:rPr lang="ko-KR" altLang="en-US" sz="1400" dirty="0" err="1"/>
              <a:t>data</a:t>
            </a:r>
            <a:r>
              <a:rPr lang="ko-KR" altLang="en-US" sz="1400" dirty="0"/>
              <a:t>: {</a:t>
            </a:r>
            <a:r>
              <a:rPr lang="ko-KR" altLang="en-US" sz="1400" dirty="0" err="1"/>
              <a:t>data.decode</a:t>
            </a:r>
            <a:r>
              <a:rPr lang="ko-KR" altLang="en-US" sz="1400" dirty="0"/>
              <a:t>()}')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파일 포인터를 특정 위치로 이동</a:t>
            </a:r>
          </a:p>
          <a:p>
            <a:r>
              <a:rPr lang="ko-KR" altLang="en-US" sz="1400" dirty="0" err="1"/>
              <a:t>os.lseek</a:t>
            </a:r>
            <a:r>
              <a:rPr lang="ko-KR" altLang="en-US" sz="1400" dirty="0"/>
              <a:t>(</a:t>
            </a:r>
            <a:r>
              <a:rPr lang="ko-KR" altLang="en-US" sz="1400" dirty="0" err="1"/>
              <a:t>fd</a:t>
            </a:r>
            <a:r>
              <a:rPr lang="ko-KR" altLang="en-US" sz="1400" dirty="0"/>
              <a:t>, 7, </a:t>
            </a:r>
            <a:r>
              <a:rPr lang="ko-KR" altLang="en-US" sz="1400" dirty="0" err="1"/>
              <a:t>os.SEEK_SET</a:t>
            </a:r>
            <a:r>
              <a:rPr lang="ko-KR" altLang="en-US" sz="1400" dirty="0"/>
              <a:t>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파일에서 읽기</a:t>
            </a:r>
          </a:p>
          <a:p>
            <a:r>
              <a:rPr lang="ko-KR" altLang="en-US" sz="1400" dirty="0" err="1"/>
              <a:t>data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os.read</a:t>
            </a:r>
            <a:r>
              <a:rPr lang="ko-KR" altLang="en-US" sz="1400" dirty="0"/>
              <a:t>(</a:t>
            </a:r>
            <a:r>
              <a:rPr lang="ko-KR" altLang="en-US" sz="1400" dirty="0" err="1"/>
              <a:t>fd</a:t>
            </a:r>
            <a:r>
              <a:rPr lang="ko-KR" altLang="en-US" sz="1400" dirty="0"/>
              <a:t>, 100)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f'Read</a:t>
            </a:r>
            <a:r>
              <a:rPr lang="ko-KR" altLang="en-US" sz="1400" dirty="0"/>
              <a:t> </a:t>
            </a:r>
            <a:r>
              <a:rPr lang="ko-KR" altLang="en-US" sz="1400" dirty="0" err="1"/>
              <a:t>data</a:t>
            </a:r>
            <a:r>
              <a:rPr lang="ko-KR" altLang="en-US" sz="1400" dirty="0"/>
              <a:t> </a:t>
            </a:r>
            <a:r>
              <a:rPr lang="ko-KR" altLang="en-US" sz="1400" dirty="0" err="1"/>
              <a:t>from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position</a:t>
            </a:r>
            <a:r>
              <a:rPr lang="ko-KR" altLang="en-US" sz="1400" dirty="0"/>
              <a:t> 7: {</a:t>
            </a:r>
            <a:r>
              <a:rPr lang="ko-KR" altLang="en-US" sz="1400" dirty="0" err="1"/>
              <a:t>data.decode</a:t>
            </a:r>
            <a:r>
              <a:rPr lang="ko-KR" altLang="en-US" sz="1400" dirty="0"/>
              <a:t>()}')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파일 닫기</a:t>
            </a:r>
          </a:p>
          <a:p>
            <a:r>
              <a:rPr lang="ko-KR" altLang="en-US" sz="1400" dirty="0" err="1"/>
              <a:t>os.close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fd</a:t>
            </a:r>
            <a:r>
              <a:rPr lang="ko-KR" altLang="en-US" sz="1400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ACD1B2-E7D8-5032-DCE2-7F83BAD105CD}"/>
              </a:ext>
            </a:extLst>
          </p:cNvPr>
          <p:cNvSpPr txBox="1"/>
          <p:nvPr/>
        </p:nvSpPr>
        <p:spPr>
          <a:xfrm>
            <a:off x="4427587" y="578666"/>
            <a:ext cx="4572000" cy="50475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os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/>
              <a:t># 파일 열기 또는 생성</a:t>
            </a:r>
          </a:p>
          <a:p>
            <a:r>
              <a:rPr lang="ko-KR" altLang="en-US" sz="1400" dirty="0" err="1"/>
              <a:t>file_path</a:t>
            </a:r>
            <a:r>
              <a:rPr lang="ko-KR" altLang="en-US" sz="1400" dirty="0"/>
              <a:t> = '</a:t>
            </a:r>
            <a:r>
              <a:rPr lang="ko-KR" altLang="en-US" sz="1400" dirty="0" err="1"/>
              <a:t>example</a:t>
            </a:r>
            <a:r>
              <a:rPr lang="en-US" altLang="ko-KR" sz="1400" dirty="0"/>
              <a:t>2</a:t>
            </a:r>
            <a:r>
              <a:rPr lang="ko-KR" altLang="en-US" sz="1400" dirty="0"/>
              <a:t>.</a:t>
            </a:r>
            <a:r>
              <a:rPr lang="ko-KR" altLang="en-US" sz="1400" dirty="0" err="1"/>
              <a:t>txt</a:t>
            </a:r>
            <a:r>
              <a:rPr lang="ko-KR" altLang="en-US" sz="1400" dirty="0"/>
              <a:t>'</a:t>
            </a:r>
          </a:p>
          <a:p>
            <a:r>
              <a:rPr lang="ko-KR" altLang="en-US" sz="1400" dirty="0" err="1"/>
              <a:t>flags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os.O_RDWR</a:t>
            </a:r>
            <a:r>
              <a:rPr lang="ko-KR" altLang="en-US" sz="1400" dirty="0"/>
              <a:t> | </a:t>
            </a:r>
            <a:r>
              <a:rPr lang="ko-KR" altLang="en-US" sz="1400" dirty="0" err="1"/>
              <a:t>os.O_CREAT</a:t>
            </a:r>
            <a:r>
              <a:rPr lang="ko-KR" altLang="en-US" sz="1400" dirty="0"/>
              <a:t>  # 읽기/쓰기 모드 및 파일이 없으면 생성</a:t>
            </a:r>
          </a:p>
          <a:p>
            <a:r>
              <a:rPr lang="ko-KR" altLang="en-US" sz="1400" dirty="0" err="1"/>
              <a:t>mode</a:t>
            </a:r>
            <a:r>
              <a:rPr lang="ko-KR" altLang="en-US" sz="1400" dirty="0"/>
              <a:t> = 0o666  # 파일 권한 (</a:t>
            </a:r>
            <a:r>
              <a:rPr lang="ko-KR" altLang="en-US" sz="1400" dirty="0" err="1"/>
              <a:t>rw-rw-rw</a:t>
            </a:r>
            <a:r>
              <a:rPr lang="ko-KR" altLang="en-US" sz="1400" dirty="0"/>
              <a:t>-)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파일 </a:t>
            </a:r>
            <a:r>
              <a:rPr lang="ko-KR" altLang="en-US" sz="1400" dirty="0" err="1"/>
              <a:t>디스크립터</a:t>
            </a:r>
            <a:r>
              <a:rPr lang="ko-KR" altLang="en-US" sz="1400" dirty="0"/>
              <a:t> 생성</a:t>
            </a:r>
          </a:p>
          <a:p>
            <a:r>
              <a:rPr lang="ko-KR" altLang="en-US" sz="1400" dirty="0" err="1"/>
              <a:t>fd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os.open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file_path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flags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mode</a:t>
            </a:r>
            <a:r>
              <a:rPr lang="ko-KR" altLang="en-US" sz="1400" dirty="0"/>
              <a:t>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파일에 쓰기</a:t>
            </a:r>
          </a:p>
          <a:p>
            <a:r>
              <a:rPr lang="ko-KR" altLang="en-US" sz="1400" dirty="0" err="1"/>
              <a:t>os.write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fd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b'Hello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this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test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created</a:t>
            </a:r>
            <a:r>
              <a:rPr lang="ko-KR" altLang="en-US" sz="1400" dirty="0"/>
              <a:t> </a:t>
            </a:r>
            <a:r>
              <a:rPr lang="ko-KR" altLang="en-US" sz="1400" dirty="0" err="1"/>
              <a:t>using</a:t>
            </a:r>
            <a:r>
              <a:rPr lang="ko-KR" altLang="en-US" sz="1400" dirty="0"/>
              <a:t> </a:t>
            </a:r>
            <a:r>
              <a:rPr lang="ko-KR" altLang="en-US" sz="1400" dirty="0" err="1"/>
              <a:t>os.open</a:t>
            </a:r>
            <a:r>
              <a:rPr lang="ko-KR" altLang="en-US" sz="1400" dirty="0"/>
              <a:t>().')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파일 포인터를 처음으로 이동</a:t>
            </a:r>
          </a:p>
          <a:p>
            <a:r>
              <a:rPr lang="ko-KR" altLang="en-US" sz="1400" dirty="0" err="1"/>
              <a:t>os.lseek</a:t>
            </a:r>
            <a:r>
              <a:rPr lang="ko-KR" altLang="en-US" sz="1400" dirty="0"/>
              <a:t>(</a:t>
            </a:r>
            <a:r>
              <a:rPr lang="ko-KR" altLang="en-US" sz="1400" dirty="0" err="1"/>
              <a:t>fd</a:t>
            </a:r>
            <a:r>
              <a:rPr lang="ko-KR" altLang="en-US" sz="1400" dirty="0"/>
              <a:t>, 0, </a:t>
            </a:r>
            <a:r>
              <a:rPr lang="ko-KR" altLang="en-US" sz="1400" dirty="0" err="1"/>
              <a:t>os.SEEK_SET</a:t>
            </a:r>
            <a:r>
              <a:rPr lang="ko-KR" altLang="en-US" sz="1400" dirty="0"/>
              <a:t>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파일에서 읽기</a:t>
            </a:r>
          </a:p>
          <a:p>
            <a:r>
              <a:rPr lang="ko-KR" altLang="en-US" sz="1400" dirty="0" err="1"/>
              <a:t>data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os.read</a:t>
            </a:r>
            <a:r>
              <a:rPr lang="ko-KR" altLang="en-US" sz="1400" dirty="0"/>
              <a:t>(</a:t>
            </a:r>
            <a:r>
              <a:rPr lang="ko-KR" altLang="en-US" sz="1400" dirty="0" err="1"/>
              <a:t>fd</a:t>
            </a:r>
            <a:r>
              <a:rPr lang="ko-KR" altLang="en-US" sz="1400" dirty="0"/>
              <a:t>, 100)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f'Read</a:t>
            </a:r>
            <a:r>
              <a:rPr lang="ko-KR" altLang="en-US" sz="1400" dirty="0"/>
              <a:t> </a:t>
            </a:r>
            <a:r>
              <a:rPr lang="ko-KR" altLang="en-US" sz="1400" dirty="0" err="1"/>
              <a:t>data</a:t>
            </a:r>
            <a:r>
              <a:rPr lang="ko-KR" altLang="en-US" sz="1400" dirty="0"/>
              <a:t>: {</a:t>
            </a:r>
            <a:r>
              <a:rPr lang="ko-KR" altLang="en-US" sz="1400" dirty="0" err="1"/>
              <a:t>data.decode</a:t>
            </a:r>
            <a:r>
              <a:rPr lang="ko-KR" altLang="en-US" sz="1400" dirty="0"/>
              <a:t>()}')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파일 닫기</a:t>
            </a:r>
          </a:p>
          <a:p>
            <a:r>
              <a:rPr lang="ko-KR" altLang="en-US" sz="1400" dirty="0" err="1"/>
              <a:t>os.close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fd</a:t>
            </a:r>
            <a:r>
              <a:rPr lang="ko-KR" altLang="en-US" sz="1400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0FCE35-14B5-1A32-E5BC-413324CD8CC5}"/>
              </a:ext>
            </a:extLst>
          </p:cNvPr>
          <p:cNvSpPr txBox="1"/>
          <p:nvPr/>
        </p:nvSpPr>
        <p:spPr>
          <a:xfrm>
            <a:off x="119473" y="54673"/>
            <a:ext cx="12243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파일 관련</a:t>
            </a:r>
          </a:p>
        </p:txBody>
      </p:sp>
    </p:spTree>
    <p:extLst>
      <p:ext uri="{BB962C8B-B14F-4D97-AF65-F5344CB8AC3E}">
        <p14:creationId xmlns:p14="http://schemas.microsoft.com/office/powerpoint/2010/main" val="2804913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A91AD1-505C-845B-E612-6DAFE76ED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435A25-3B1C-8687-263E-EEBAD7277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133084-C74D-8ED0-41CC-633A4419D857}"/>
              </a:ext>
            </a:extLst>
          </p:cNvPr>
          <p:cNvSpPr txBox="1"/>
          <p:nvPr/>
        </p:nvSpPr>
        <p:spPr>
          <a:xfrm>
            <a:off x="2286000" y="350498"/>
            <a:ext cx="4572000" cy="6370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8A46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os</a:t>
            </a:r>
            <a:endParaRPr lang="en-US" altLang="ko-KR" sz="1200" b="0" dirty="0">
              <a:solidFill>
                <a:srgbClr val="24292F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ko-KR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ko-KR" altLang="en-US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디렉토리 생성</a:t>
            </a:r>
            <a:endParaRPr lang="ko-KR" altLang="en-US" sz="1200" b="0" dirty="0">
              <a:solidFill>
                <a:srgbClr val="24292F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dir_name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altLang="ko-KR" sz="1200" b="0" dirty="0" err="1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example_dir</a:t>
            </a:r>
            <a:r>
              <a:rPr lang="en-US" altLang="ko-KR" sz="12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endParaRPr lang="en-US" altLang="ko-KR" sz="1200" b="0" dirty="0">
              <a:solidFill>
                <a:srgbClr val="24292F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not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8A46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os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.path.</a:t>
            </a:r>
            <a:r>
              <a:rPr lang="en-US" altLang="ko-KR" sz="1200" b="0" dirty="0" err="1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exists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dir_name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 err="1">
                <a:solidFill>
                  <a:srgbClr val="8A46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os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mkdir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dir_name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altLang="ko-KR" sz="1200" b="0" dirty="0" err="1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"Directory</a:t>
            </a:r>
            <a:r>
              <a:rPr lang="en-US" altLang="ko-KR" sz="12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'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dir_name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altLang="ko-KR" sz="12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 created."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altLang="ko-KR" sz="1200" b="0" dirty="0" err="1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"Directory</a:t>
            </a:r>
            <a:r>
              <a:rPr lang="en-US" altLang="ko-KR" sz="12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'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dir_name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altLang="ko-KR" sz="12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 already exists."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ko-KR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ko-KR" altLang="en-US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디렉토리 변경</a:t>
            </a:r>
            <a:endParaRPr lang="ko-KR" altLang="en-US" sz="1200" b="0" dirty="0">
              <a:solidFill>
                <a:srgbClr val="24292F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b="0" dirty="0" err="1">
                <a:solidFill>
                  <a:srgbClr val="8A46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os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chdir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dir_name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b="0" dirty="0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altLang="ko-KR" sz="1200" b="0" dirty="0" err="1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"Changed</a:t>
            </a:r>
            <a:r>
              <a:rPr lang="en-US" altLang="ko-KR" sz="12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current directory to '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dir_name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altLang="ko-KR" sz="12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'."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ko-KR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ko-KR" altLang="en-US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파일 생성</a:t>
            </a:r>
            <a:endParaRPr lang="ko-KR" altLang="en-US" sz="1200" b="0" dirty="0">
              <a:solidFill>
                <a:srgbClr val="24292F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fd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1200" b="0" dirty="0" err="1">
                <a:solidFill>
                  <a:srgbClr val="8A46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os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'example1.txt'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200" b="0" dirty="0" err="1">
                <a:solidFill>
                  <a:srgbClr val="8A46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os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.O_RDWR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|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8A46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os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.O_CREAT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0o</a:t>
            </a:r>
            <a:r>
              <a:rPr lang="en-US" altLang="ko-KR" sz="1200" b="0" dirty="0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666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)</a:t>
            </a:r>
          </a:p>
          <a:p>
            <a:r>
              <a:rPr lang="en-US" altLang="ko-KR" sz="1200" b="0" dirty="0" err="1">
                <a:solidFill>
                  <a:srgbClr val="8A46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os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close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fd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ko-KR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ko-KR" altLang="en-US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부모 디렉토리로 이동하여 디렉토리 내용 읽기</a:t>
            </a:r>
            <a:endParaRPr lang="ko-KR" altLang="en-US" sz="1200" b="0" dirty="0">
              <a:solidFill>
                <a:srgbClr val="24292F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b="0" dirty="0" err="1">
                <a:solidFill>
                  <a:srgbClr val="8A46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os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chdir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'..’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ko-KR" altLang="en-US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디렉토리 열기 및 내용 읽기</a:t>
            </a:r>
            <a:endParaRPr lang="ko-KR" altLang="en-US" sz="1200" b="0" dirty="0">
              <a:solidFill>
                <a:srgbClr val="24292F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with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8A46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os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scandir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dir_name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entries: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altLang="ko-KR" sz="1200" b="0" dirty="0" err="1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"Contents</a:t>
            </a:r>
            <a:r>
              <a:rPr lang="en-US" altLang="ko-KR" sz="12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of directory '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dir_name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altLang="ko-KR" sz="12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':"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entry </a:t>
            </a:r>
            <a:r>
              <a:rPr lang="en-US" altLang="ko-KR" sz="1200" b="0" dirty="0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entries: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(entry.name)</a:t>
            </a:r>
          </a:p>
          <a:p>
            <a:b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ko-KR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ko-KR" altLang="en-US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디렉토리 제거</a:t>
            </a:r>
            <a:endParaRPr lang="ko-KR" altLang="en-US" sz="1200" b="0" dirty="0">
              <a:solidFill>
                <a:srgbClr val="24292F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8A46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os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.path.</a:t>
            </a:r>
            <a:r>
              <a:rPr lang="en-US" altLang="ko-KR" sz="1200" b="0" dirty="0" err="1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exists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dir_name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 err="1">
                <a:solidFill>
                  <a:srgbClr val="8A46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os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rmdir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dir_name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altLang="ko-KR" sz="1200" b="0" dirty="0" err="1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"Directory</a:t>
            </a:r>
            <a:r>
              <a:rPr lang="en-US" altLang="ko-KR" sz="12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'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dir_name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altLang="ko-KR" sz="12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 removed."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altLang="ko-KR" sz="1200" b="0" dirty="0" err="1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"Directory</a:t>
            </a:r>
            <a:r>
              <a:rPr lang="en-US" altLang="ko-KR" sz="12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'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dir_name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altLang="ko-KR" sz="12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 does not exist."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776432-7163-946C-573E-C18DBD3CE966}"/>
              </a:ext>
            </a:extLst>
          </p:cNvPr>
          <p:cNvSpPr txBox="1"/>
          <p:nvPr/>
        </p:nvSpPr>
        <p:spPr>
          <a:xfrm>
            <a:off x="0" y="73084"/>
            <a:ext cx="1824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Directory </a:t>
            </a:r>
            <a:r>
              <a:rPr lang="ko-KR" altLang="en-US" dirty="0"/>
              <a:t>관련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3804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D982DD10-D47A-7E27-60FE-321C232D6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577C4D3-F26A-F968-8F75-39D0B1F0C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AE101B-1EEB-81CB-4637-9AA9496889AE}"/>
              </a:ext>
            </a:extLst>
          </p:cNvPr>
          <p:cNvSpPr txBox="1"/>
          <p:nvPr/>
        </p:nvSpPr>
        <p:spPr>
          <a:xfrm>
            <a:off x="135012" y="0"/>
            <a:ext cx="140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Process</a:t>
            </a:r>
            <a:r>
              <a:rPr lang="ko-KR" altLang="en-US" dirty="0"/>
              <a:t> 관련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274A5E-366D-0F30-44CB-9E20DFEFCF92}"/>
              </a:ext>
            </a:extLst>
          </p:cNvPr>
          <p:cNvSpPr txBox="1"/>
          <p:nvPr/>
        </p:nvSpPr>
        <p:spPr>
          <a:xfrm>
            <a:off x="649191" y="750501"/>
            <a:ext cx="7144688" cy="4893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8A46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os</a:t>
            </a:r>
            <a:endParaRPr lang="en-US" altLang="ko-KR" sz="1200" b="0" dirty="0">
              <a:solidFill>
                <a:srgbClr val="24292F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child_process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():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"Child process (PID: 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{}</a:t>
            </a:r>
            <a:r>
              <a:rPr lang="en-US" altLang="ko-KR" sz="12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)"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200" b="0" dirty="0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format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8A46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os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getpid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()))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ko-KR" altLang="en-US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새로운 프로그램 실행</a:t>
            </a:r>
            <a:endParaRPr lang="ko-KR" altLang="en-US" sz="1200" b="0" dirty="0">
              <a:solidFill>
                <a:srgbClr val="24292F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 err="1">
                <a:solidFill>
                  <a:srgbClr val="8A46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os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execlp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"ls"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2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"ls"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2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"-l"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parent_process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8A46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child_pid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"Parent process (PID: 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{}</a:t>
            </a:r>
            <a:r>
              <a:rPr lang="en-US" altLang="ko-KR" sz="12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)"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200" b="0" dirty="0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format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8A46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os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getpid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()))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"Waiting for child process (PID: 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{}</a:t>
            </a:r>
            <a:r>
              <a:rPr lang="en-US" altLang="ko-KR" sz="12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to finish..."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200" b="0" dirty="0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format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8A46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child_pid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 err="1">
                <a:solidFill>
                  <a:srgbClr val="8A46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os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waitpid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8A46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child_pid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200" b="0" dirty="0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"Child process finished."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():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"Main process (PID: 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{}</a:t>
            </a:r>
            <a:r>
              <a:rPr lang="en-US" altLang="ko-KR" sz="12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)"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200" b="0" dirty="0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format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8A46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os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getpid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()))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pid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8A46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os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fork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b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pid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ko-KR" altLang="en-US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자식 프로세스</a:t>
            </a:r>
            <a:endParaRPr lang="ko-KR" altLang="en-US" sz="1200" b="0" dirty="0">
              <a:solidFill>
                <a:srgbClr val="24292F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err="1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child_process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ko-KR" altLang="en-US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부모 프로세스</a:t>
            </a:r>
            <a:endParaRPr lang="ko-KR" altLang="en-US" sz="1200" b="0" dirty="0">
              <a:solidFill>
                <a:srgbClr val="24292F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err="1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parent_process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pid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__name__ 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"__main__"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57888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D982DD10-D47A-7E27-60FE-321C232D6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577C4D3-F26A-F968-8F75-39D0B1F0C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AE101B-1EEB-81CB-4637-9AA9496889AE}"/>
              </a:ext>
            </a:extLst>
          </p:cNvPr>
          <p:cNvSpPr txBox="1"/>
          <p:nvPr/>
        </p:nvSpPr>
        <p:spPr>
          <a:xfrm>
            <a:off x="135012" y="0"/>
            <a:ext cx="140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Process</a:t>
            </a:r>
            <a:r>
              <a:rPr lang="ko-KR" altLang="en-US" dirty="0"/>
              <a:t> 관련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274A5E-366D-0F30-44CB-9E20DFEFCF92}"/>
              </a:ext>
            </a:extLst>
          </p:cNvPr>
          <p:cNvSpPr txBox="1"/>
          <p:nvPr/>
        </p:nvSpPr>
        <p:spPr>
          <a:xfrm>
            <a:off x="1471538" y="0"/>
            <a:ext cx="7672462" cy="7109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8A46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os</a:t>
            </a:r>
            <a:endParaRPr lang="en-US" altLang="ko-KR" sz="1200" b="0" dirty="0">
              <a:solidFill>
                <a:srgbClr val="24292F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8A46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endParaRPr lang="en-US" altLang="ko-KR" sz="1200" b="0" dirty="0">
              <a:solidFill>
                <a:srgbClr val="24292F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child_process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():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"Child process (PID: 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{}</a:t>
            </a:r>
            <a:r>
              <a:rPr lang="en-US" altLang="ko-KR" sz="12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ko-KR" sz="1200" b="0" dirty="0" err="1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started."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format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8A46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os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getpid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()))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 err="1">
                <a:solidFill>
                  <a:srgbClr val="8A46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sleep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 </a:t>
            </a:r>
            <a:r>
              <a:rPr lang="en-US" altLang="ko-KR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ko-KR" altLang="en-US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자식 프로세스가 </a:t>
            </a:r>
            <a:r>
              <a:rPr lang="en-US" altLang="ko-KR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ko-KR" altLang="en-US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초 동안 실행됨</a:t>
            </a:r>
            <a:endParaRPr lang="ko-KR" altLang="en-US" sz="1200" b="0" dirty="0">
              <a:solidFill>
                <a:srgbClr val="24292F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"Child process (PID: 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{}</a:t>
            </a:r>
            <a:r>
              <a:rPr lang="en-US" altLang="ko-KR" sz="12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ko-KR" sz="1200" b="0" dirty="0" err="1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finished."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format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8A46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os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getpid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()))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 err="1">
                <a:solidFill>
                  <a:srgbClr val="8A46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os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200" b="0" dirty="0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_exit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parent_process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8A46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child_pid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"Parent process (PID: 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{}</a:t>
            </a:r>
            <a:r>
              <a:rPr lang="en-US" altLang="ko-KR" sz="12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waiting for child </a:t>
            </a:r>
            <a:r>
              <a:rPr lang="en-US" altLang="ko-KR" sz="1200" b="0" dirty="0" err="1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process."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format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8A46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os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getpid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()))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ko-KR" altLang="en-US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자식 프로세스가 종료될 때까지 블록 </a:t>
            </a:r>
            <a:r>
              <a:rPr lang="en-US" altLang="ko-KR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(0 </a:t>
            </a:r>
            <a:r>
              <a:rPr lang="ko-KR" altLang="en-US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옵션</a:t>
            </a:r>
            <a:r>
              <a:rPr lang="en-US" altLang="ko-KR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ko-KR" altLang="en-US" sz="1200" b="0" dirty="0">
              <a:solidFill>
                <a:srgbClr val="24292F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pid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status 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8A46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os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waitpid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8A46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child_pid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200" b="0" dirty="0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altLang="ko-KR" sz="1200" b="0" dirty="0" err="1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"Child</a:t>
            </a:r>
            <a:r>
              <a:rPr lang="en-US" altLang="ko-KR" sz="12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process 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pid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altLang="ko-KR" sz="12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terminated with status 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status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altLang="ko-KR" sz="12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."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non_blocking_wait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8A46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child_pid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"Non-blocking wait in parent process (PID: 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{}</a:t>
            </a:r>
            <a:r>
              <a:rPr lang="en-US" altLang="ko-KR" sz="12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)."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200" b="0" dirty="0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format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8A46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os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getpid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()))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ko-KR" altLang="en-US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자식 프로세스가 종료되지 않더라도 즉시 반환 </a:t>
            </a:r>
            <a:r>
              <a:rPr lang="en-US" altLang="ko-KR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os.WNOHANG</a:t>
            </a:r>
            <a:r>
              <a:rPr lang="en-US" altLang="ko-KR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ko-KR" altLang="en-US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옵션</a:t>
            </a:r>
            <a:r>
              <a:rPr lang="en-US" altLang="ko-KR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ko-KR" altLang="en-US" sz="1200" b="0" dirty="0">
              <a:solidFill>
                <a:srgbClr val="24292F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pid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status 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8A46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os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waitpid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8A46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child_pid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200" b="0" dirty="0" err="1">
                <a:solidFill>
                  <a:srgbClr val="8A46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os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.WNOHANG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pid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"Child process has not terminated yet."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altLang="ko-KR" sz="1200" b="0" dirty="0" err="1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"Child</a:t>
            </a:r>
            <a:r>
              <a:rPr lang="en-US" altLang="ko-KR" sz="12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process 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pid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altLang="ko-KR" sz="12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terminated with status 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status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altLang="ko-KR" sz="12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."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():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"Main process (PID: 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{}</a:t>
            </a:r>
            <a:r>
              <a:rPr lang="en-US" altLang="ko-KR" sz="12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)"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200" b="0" dirty="0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format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8A46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os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getpid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()))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pid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8A46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os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fork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b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pid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ko-KR" altLang="en-US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자식 프로세스</a:t>
            </a:r>
            <a:endParaRPr lang="ko-KR" altLang="en-US" sz="1200" b="0" dirty="0">
              <a:solidFill>
                <a:srgbClr val="24292F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err="1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child_process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ko-KR" altLang="en-US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부모 프로세스</a:t>
            </a:r>
            <a:endParaRPr lang="ko-KR" altLang="en-US" sz="1200" b="0" dirty="0">
              <a:solidFill>
                <a:srgbClr val="24292F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err="1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non_blocking_wait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pid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 </a:t>
            </a:r>
            <a:r>
              <a:rPr lang="en-US" altLang="ko-KR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ko-KR" altLang="en-US" sz="1200" b="0" dirty="0" err="1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비블로킹</a:t>
            </a:r>
            <a:r>
              <a:rPr lang="ko-KR" altLang="en-US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대기</a:t>
            </a:r>
            <a:endParaRPr lang="ko-KR" altLang="en-US" sz="1200" b="0" dirty="0">
              <a:solidFill>
                <a:srgbClr val="24292F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"Parent can do something while wait for child"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err="1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parent_process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pid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 </a:t>
            </a:r>
            <a:r>
              <a:rPr lang="en-US" altLang="ko-KR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ko-KR" altLang="en-US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블로킹 대기</a:t>
            </a:r>
            <a:br>
              <a:rPr lang="ko-KR" altLang="en-US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__name__ 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"__main__"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20884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E59AC0DE-61D9-0173-2604-8C7273963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35ABFCE-1C9C-76D0-3A8E-777EDBD2F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1D4319-16A7-28EA-F1C5-68685D2A807A}"/>
              </a:ext>
            </a:extLst>
          </p:cNvPr>
          <p:cNvSpPr txBox="1"/>
          <p:nvPr/>
        </p:nvSpPr>
        <p:spPr>
          <a:xfrm>
            <a:off x="89940" y="555627"/>
            <a:ext cx="8981372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8A46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os</a:t>
            </a:r>
            <a:endParaRPr lang="en-US" altLang="ko-KR" sz="1200" b="0" dirty="0">
              <a:solidFill>
                <a:srgbClr val="24292F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8A46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endParaRPr lang="en-US" altLang="ko-KR" sz="1200" b="0" dirty="0">
              <a:solidFill>
                <a:srgbClr val="24292F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child_process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8A46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index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"Child process 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{}</a:t>
            </a:r>
            <a:r>
              <a:rPr lang="en-US" altLang="ko-KR" sz="12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(PID: 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{}</a:t>
            </a:r>
            <a:r>
              <a:rPr lang="en-US" altLang="ko-KR" sz="12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ko-KR" sz="1200" b="0" dirty="0" err="1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started."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format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8A46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index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200" b="0" dirty="0" err="1">
                <a:solidFill>
                  <a:srgbClr val="8A46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os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getpid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()))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 err="1">
                <a:solidFill>
                  <a:srgbClr val="8A46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sleep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8A46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index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 </a:t>
            </a:r>
            <a:r>
              <a:rPr lang="en-US" altLang="ko-KR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ko-KR" altLang="en-US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자식 프로세스가 실행되는 시간 </a:t>
            </a:r>
            <a:r>
              <a:rPr lang="en-US" altLang="ko-KR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(5</a:t>
            </a:r>
            <a:r>
              <a:rPr lang="ko-KR" altLang="en-US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초 </a:t>
            </a:r>
            <a:r>
              <a:rPr lang="en-US" altLang="ko-KR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 index)</a:t>
            </a:r>
            <a:endParaRPr lang="en-US" altLang="ko-KR" sz="1200" b="0" dirty="0">
              <a:solidFill>
                <a:srgbClr val="24292F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"Child process 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{}</a:t>
            </a:r>
            <a:r>
              <a:rPr lang="en-US" altLang="ko-KR" sz="12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(PID: 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{}</a:t>
            </a:r>
            <a:r>
              <a:rPr lang="en-US" altLang="ko-KR" sz="12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ko-KR" sz="1200" b="0" dirty="0" err="1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finished."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format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8A46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index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200" b="0" dirty="0" err="1">
                <a:solidFill>
                  <a:srgbClr val="8A46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os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getpid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()))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 err="1">
                <a:solidFill>
                  <a:srgbClr val="8A46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os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200" b="0" dirty="0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_exit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parent_process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8A46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child_pid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"Parent process (PID: 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{}</a:t>
            </a:r>
            <a:r>
              <a:rPr lang="en-US" altLang="ko-KR" sz="12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waiting for child process 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{}</a:t>
            </a:r>
            <a:r>
              <a:rPr lang="en-US" altLang="ko-KR" sz="12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."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200" b="0" dirty="0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format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8A46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os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getpid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altLang="ko-KR" sz="1200" b="0" dirty="0" err="1">
                <a:solidFill>
                  <a:srgbClr val="8A46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child_pid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ko-KR" altLang="en-US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자식 프로세스가 종료될 때까지 블록 </a:t>
            </a:r>
            <a:r>
              <a:rPr lang="en-US" altLang="ko-KR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(0 </a:t>
            </a:r>
            <a:r>
              <a:rPr lang="ko-KR" altLang="en-US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옵션</a:t>
            </a:r>
            <a:r>
              <a:rPr lang="en-US" altLang="ko-KR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ko-KR" altLang="en-US" sz="1200" b="0" dirty="0">
              <a:solidFill>
                <a:srgbClr val="24292F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pid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status 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8A46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os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waitpid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8A46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child_pid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200" b="0" dirty="0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altLang="ko-KR" sz="1200" b="0" dirty="0" err="1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"Child</a:t>
            </a:r>
            <a:r>
              <a:rPr lang="en-US" altLang="ko-KR" sz="12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process 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pid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altLang="ko-KR" sz="12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terminated with status 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status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altLang="ko-KR" sz="12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."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():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"Main process (PID: 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{}</a:t>
            </a:r>
            <a:r>
              <a:rPr lang="en-US" altLang="ko-KR" sz="12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)"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200" b="0" dirty="0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format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8A46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os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getpid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()))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ko-KR" altLang="en-US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첫 번째 자식 프로세스 생성</a:t>
            </a:r>
            <a:endParaRPr lang="ko-KR" altLang="en-US" sz="1200" b="0" dirty="0">
              <a:solidFill>
                <a:srgbClr val="24292F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pid1 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8A46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os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fork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pid1 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ko-KR" altLang="en-US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첫 번째 자식 프로세스</a:t>
            </a:r>
            <a:endParaRPr lang="ko-KR" altLang="en-US" sz="1200" b="0" dirty="0">
              <a:solidFill>
                <a:srgbClr val="24292F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err="1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child_process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  </a:t>
            </a:r>
            <a:r>
              <a:rPr lang="en-US" altLang="ko-KR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ko-KR" altLang="en-US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두 번째 자식 프로세스 생성</a:t>
            </a:r>
            <a:endParaRPr lang="ko-KR" altLang="en-US" sz="1200" b="0" dirty="0">
              <a:solidFill>
                <a:srgbClr val="24292F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pid2 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8A46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os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fork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pid2 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ko-KR" altLang="en-US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두 번째 자식 프로세스</a:t>
            </a:r>
            <a:endParaRPr lang="ko-KR" altLang="en-US" sz="1200" b="0" dirty="0">
              <a:solidFill>
                <a:srgbClr val="24292F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err="1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child_process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ko-KR" altLang="en-US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부모 프로세스는 두 자식 프로세스의 종료를 차례로 기다림</a:t>
            </a:r>
            <a:endParaRPr lang="ko-KR" altLang="en-US" sz="1200" b="0" dirty="0">
              <a:solidFill>
                <a:srgbClr val="24292F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 err="1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parent_process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(pid1)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 err="1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parent_process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(pid2)</a:t>
            </a:r>
          </a:p>
          <a:p>
            <a:b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__name__ 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"__main__"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b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altLang="ko-KR" sz="1200" b="0" dirty="0">
              <a:solidFill>
                <a:srgbClr val="24292F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21D2B7-AF92-2ADF-FFA4-2B0B62A53755}"/>
              </a:ext>
            </a:extLst>
          </p:cNvPr>
          <p:cNvSpPr txBox="1"/>
          <p:nvPr/>
        </p:nvSpPr>
        <p:spPr>
          <a:xfrm>
            <a:off x="135012" y="0"/>
            <a:ext cx="140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Process</a:t>
            </a:r>
            <a:r>
              <a:rPr lang="ko-KR" altLang="en-US" dirty="0"/>
              <a:t> 관련</a:t>
            </a:r>
          </a:p>
        </p:txBody>
      </p:sp>
    </p:spTree>
    <p:extLst>
      <p:ext uri="{BB962C8B-B14F-4D97-AF65-F5344CB8AC3E}">
        <p14:creationId xmlns:p14="http://schemas.microsoft.com/office/powerpoint/2010/main" val="3646675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07BADFF-E546-45F9-2730-430611AD5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FC87A8F-27C9-B70C-4087-52865D3C3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87CFF-C70C-5C2D-4D26-649B95F8A2DD}"/>
              </a:ext>
            </a:extLst>
          </p:cNvPr>
          <p:cNvSpPr txBox="1"/>
          <p:nvPr/>
        </p:nvSpPr>
        <p:spPr>
          <a:xfrm>
            <a:off x="2556024" y="1120391"/>
            <a:ext cx="6268856" cy="4339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8A46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os</a:t>
            </a:r>
            <a:endParaRPr lang="en-US" altLang="ko-KR" sz="1200" b="0" dirty="0">
              <a:solidFill>
                <a:srgbClr val="24292F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8A46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</a:t>
            </a:r>
            <a:endParaRPr lang="en-US" altLang="ko-KR" sz="1200" b="0" dirty="0">
              <a:solidFill>
                <a:srgbClr val="24292F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ko-KR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ko-KR" altLang="en-US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리디렉션할 파일 열기</a:t>
            </a:r>
            <a:endParaRPr lang="ko-KR" altLang="en-US" sz="1200" b="0" dirty="0">
              <a:solidFill>
                <a:srgbClr val="24292F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filename 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'output.txt'</a:t>
            </a:r>
            <a:endParaRPr lang="en-US" altLang="ko-KR" sz="1200" b="0" dirty="0">
              <a:solidFill>
                <a:srgbClr val="24292F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with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(filename, </a:t>
            </a:r>
            <a:r>
              <a:rPr lang="en-US" altLang="ko-KR" sz="12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'w'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f: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ko-KR" altLang="en-US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현재 </a:t>
            </a:r>
            <a:r>
              <a:rPr lang="en-US" altLang="ko-KR" sz="1200" b="0" dirty="0" err="1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stdout</a:t>
            </a:r>
            <a:r>
              <a:rPr lang="ko-KR" altLang="en-US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의 파일 </a:t>
            </a:r>
            <a:r>
              <a:rPr lang="ko-KR" altLang="en-US" sz="1200" b="0" dirty="0" err="1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디스크립터</a:t>
            </a:r>
            <a:r>
              <a:rPr lang="ko-KR" altLang="en-US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저장</a:t>
            </a:r>
            <a:endParaRPr lang="ko-KR" altLang="en-US" sz="1200" b="0" dirty="0">
              <a:solidFill>
                <a:srgbClr val="24292F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saved_stdout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8A46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os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dup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en-US" altLang="ko-KR" sz="1200" b="0" dirty="0" err="1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stdout</a:t>
            </a:r>
            <a:r>
              <a:rPr lang="ko-KR" altLang="en-US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을 파일 </a:t>
            </a:r>
            <a:r>
              <a:rPr lang="ko-KR" altLang="en-US" sz="1200" b="0" dirty="0" err="1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디스크립터로</a:t>
            </a:r>
            <a:r>
              <a:rPr lang="ko-KR" altLang="en-US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복제하여 </a:t>
            </a:r>
            <a:r>
              <a:rPr lang="ko-KR" altLang="en-US" sz="1200" b="0" dirty="0" err="1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리디렉션</a:t>
            </a:r>
            <a:endParaRPr lang="ko-KR" altLang="en-US" sz="1200" b="0" dirty="0">
              <a:solidFill>
                <a:srgbClr val="24292F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A46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os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200" b="0" dirty="0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dup2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f.</a:t>
            </a:r>
            <a:r>
              <a:rPr lang="en-US" altLang="ko-KR" sz="1200" b="0" dirty="0" err="1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fileno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altLang="ko-KR" sz="1200" b="0" dirty="0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ko-KR" altLang="en-US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이제 </a:t>
            </a:r>
            <a:r>
              <a:rPr lang="en-US" altLang="ko-KR" sz="1200" b="0" dirty="0" err="1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stdout</a:t>
            </a:r>
            <a:r>
              <a:rPr lang="ko-KR" altLang="en-US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이 파일로 </a:t>
            </a:r>
            <a:r>
              <a:rPr lang="ko-KR" altLang="en-US" sz="1200" b="0" dirty="0" err="1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리디렉션됨</a:t>
            </a:r>
            <a:endParaRPr lang="ko-KR" altLang="en-US" sz="1200" b="0" dirty="0">
              <a:solidFill>
                <a:srgbClr val="24292F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"This will be written to the file."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finally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ko-KR" altLang="en-US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원래 </a:t>
            </a:r>
            <a:r>
              <a:rPr lang="en-US" altLang="ko-KR" sz="1200" b="0" dirty="0" err="1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stdout</a:t>
            </a:r>
            <a:r>
              <a:rPr lang="ko-KR" altLang="en-US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으로 복구</a:t>
            </a:r>
            <a:endParaRPr lang="ko-KR" altLang="en-US" sz="1200" b="0" dirty="0">
              <a:solidFill>
                <a:srgbClr val="24292F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8A46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os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200" b="0" dirty="0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dup2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saved_stdout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200" b="0" dirty="0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err="1">
                <a:solidFill>
                  <a:srgbClr val="8A46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os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close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saved_stdout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ko-KR" sz="1200" b="0" dirty="0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"This will be printed on the console."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altLang="ko-KR" sz="1200" b="0" dirty="0">
              <a:solidFill>
                <a:srgbClr val="24292F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8102AB-78E6-B335-3138-92CDD600B762}"/>
              </a:ext>
            </a:extLst>
          </p:cNvPr>
          <p:cNvSpPr txBox="1"/>
          <p:nvPr/>
        </p:nvSpPr>
        <p:spPr>
          <a:xfrm>
            <a:off x="319119" y="429584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dup2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157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1D147DD-C00A-8BA9-1279-1C4EE8151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5D9555A-60F7-E354-5D2C-342D11813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EB91A2-65D6-3214-C09F-FC5179F3D1AC}"/>
              </a:ext>
            </a:extLst>
          </p:cNvPr>
          <p:cNvSpPr txBox="1"/>
          <p:nvPr/>
        </p:nvSpPr>
        <p:spPr>
          <a:xfrm>
            <a:off x="1893237" y="428178"/>
            <a:ext cx="7054382" cy="6001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8A46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mmap</a:t>
            </a:r>
            <a:endParaRPr lang="en-US" altLang="ko-KR" sz="1200" b="0" dirty="0">
              <a:solidFill>
                <a:srgbClr val="24292F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8A46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os</a:t>
            </a:r>
            <a:endParaRPr lang="en-US" altLang="ko-KR" sz="1200" b="0" dirty="0">
              <a:solidFill>
                <a:srgbClr val="24292F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ko-KR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ko-KR" altLang="en-US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샘플 파일 생성</a:t>
            </a:r>
            <a:endParaRPr lang="ko-KR" altLang="en-US" sz="1200" b="0" dirty="0">
              <a:solidFill>
                <a:srgbClr val="24292F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filename 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'sample.txt'</a:t>
            </a:r>
            <a:endParaRPr lang="en-US" altLang="ko-KR" sz="1200" b="0" dirty="0">
              <a:solidFill>
                <a:srgbClr val="24292F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with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(filename, </a:t>
            </a:r>
            <a:r>
              <a:rPr lang="en-US" altLang="ko-KR" sz="12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altLang="ko-KR" sz="1200" b="0" dirty="0" err="1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wb</a:t>
            </a:r>
            <a:r>
              <a:rPr lang="en-US" altLang="ko-KR" sz="12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f: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f.</a:t>
            </a:r>
            <a:r>
              <a:rPr lang="en-US" altLang="ko-KR" sz="1200" b="0" dirty="0" err="1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write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altLang="ko-KR" sz="1200" b="0" dirty="0" err="1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'Hello</a:t>
            </a:r>
            <a:r>
              <a:rPr lang="en-US" altLang="ko-KR" sz="12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this is a sample text.'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ko-KR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ko-KR" altLang="en-US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파일을 메모리에 매핑하여 읽기 및 쓰기</a:t>
            </a:r>
            <a:endParaRPr lang="ko-KR" altLang="en-US" sz="1200" b="0" dirty="0">
              <a:solidFill>
                <a:srgbClr val="24292F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with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(filename, </a:t>
            </a:r>
            <a:r>
              <a:rPr lang="en-US" altLang="ko-KR" sz="12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altLang="ko-KR" sz="1200" b="0" dirty="0" err="1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r+b</a:t>
            </a:r>
            <a:r>
              <a:rPr lang="en-US" altLang="ko-KR" sz="12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f: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ko-KR" altLang="en-US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파일 크기 가져오기</a:t>
            </a:r>
            <a:endParaRPr lang="ko-KR" altLang="en-US" sz="1200" b="0" dirty="0">
              <a:solidFill>
                <a:srgbClr val="24292F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filesize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8A46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os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.path.</a:t>
            </a:r>
            <a:r>
              <a:rPr lang="en-US" altLang="ko-KR" sz="1200" b="0" dirty="0" err="1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getsize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(filename)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ko-KR" altLang="en-US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파일을 메모리에 매핑</a:t>
            </a:r>
            <a:endParaRPr lang="ko-KR" altLang="en-US" sz="1200" b="0" dirty="0">
              <a:solidFill>
                <a:srgbClr val="24292F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with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8A46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mmap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8A46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mmap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f.</a:t>
            </a:r>
            <a:r>
              <a:rPr lang="en-US" altLang="ko-KR" sz="1200" b="0" dirty="0" err="1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fileno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altLang="ko-KR" sz="1200" b="0" dirty="0">
                <a:solidFill>
                  <a:srgbClr val="8A46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filesize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200" b="0" dirty="0">
                <a:solidFill>
                  <a:srgbClr val="8A46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access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1200" b="0" dirty="0" err="1">
                <a:solidFill>
                  <a:srgbClr val="8A46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mmap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.ACCESS_WRITE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m: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ko-KR" altLang="en-US" sz="1200" b="0" dirty="0" err="1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매핑된</a:t>
            </a:r>
            <a:r>
              <a:rPr lang="ko-KR" altLang="en-US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메모리에서 데이터 읽기</a:t>
            </a:r>
            <a:endParaRPr lang="ko-KR" altLang="en-US" sz="1200" b="0" dirty="0">
              <a:solidFill>
                <a:srgbClr val="24292F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original_content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m[:]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altLang="ko-KR" sz="1200" b="0" dirty="0" err="1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'Original</a:t>
            </a:r>
            <a:r>
              <a:rPr lang="en-US" altLang="ko-KR" sz="12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content: 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original_content.</a:t>
            </a:r>
            <a:r>
              <a:rPr lang="en-US" altLang="ko-KR" sz="1200" b="0" dirty="0" err="1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decode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"utf-8"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altLang="ko-KR" sz="12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ko-KR" altLang="en-US" sz="1200" b="0" dirty="0" err="1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매핑된</a:t>
            </a:r>
            <a:r>
              <a:rPr lang="ko-KR" altLang="en-US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메모리의 데이터 수정</a:t>
            </a:r>
            <a:endParaRPr lang="ko-KR" altLang="en-US" sz="1200" b="0" dirty="0">
              <a:solidFill>
                <a:srgbClr val="24292F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m[</a:t>
            </a:r>
            <a:r>
              <a:rPr lang="en-US" altLang="ko-KR" sz="1200" b="0" dirty="0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altLang="ko-KR" sz="1200" b="0" dirty="0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altLang="ko-KR" sz="1200" b="0" dirty="0" err="1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'Hi</a:t>
            </a:r>
            <a:r>
              <a:rPr lang="en-US" altLang="ko-KR" sz="12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endParaRPr lang="en-US" altLang="ko-KR" sz="1200" b="0" dirty="0">
              <a:solidFill>
                <a:srgbClr val="24292F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m[</a:t>
            </a:r>
            <a:r>
              <a:rPr lang="en-US" altLang="ko-KR" sz="1200" b="0" dirty="0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:] 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altLang="ko-KR" sz="12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', this is the updated text.'</a:t>
            </a:r>
            <a:endParaRPr lang="en-US" altLang="ko-KR" sz="1200" b="0" dirty="0">
              <a:solidFill>
                <a:srgbClr val="24292F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ko-KR" altLang="en-US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수정된 내용 확인</a:t>
            </a:r>
            <a:endParaRPr lang="ko-KR" altLang="en-US" sz="1200" b="0" dirty="0">
              <a:solidFill>
                <a:srgbClr val="24292F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updated_content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m[:]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altLang="ko-KR" sz="1200" b="0" dirty="0" err="1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'Updated</a:t>
            </a:r>
            <a:r>
              <a:rPr lang="en-US" altLang="ko-KR" sz="12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content: 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updated_content.</a:t>
            </a:r>
            <a:r>
              <a:rPr lang="en-US" altLang="ko-KR" sz="1200" b="0" dirty="0" err="1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decode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"utf-8"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altLang="ko-KR" sz="12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ko-KR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ko-KR" altLang="en-US" sz="1200" b="0" dirty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수정된 파일 내용 확인</a:t>
            </a:r>
            <a:endParaRPr lang="ko-KR" altLang="en-US" sz="1200" b="0" dirty="0">
              <a:solidFill>
                <a:srgbClr val="24292F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with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(filename, </a:t>
            </a:r>
            <a:r>
              <a:rPr lang="en-US" altLang="ko-KR" sz="12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altLang="ko-KR" sz="1200" b="0" dirty="0" err="1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rb</a:t>
            </a:r>
            <a:r>
              <a:rPr lang="en-US" altLang="ko-KR" sz="12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f: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altLang="ko-KR" sz="1200" b="0" dirty="0" err="1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'Final</a:t>
            </a:r>
            <a:r>
              <a:rPr lang="en-US" altLang="ko-KR" sz="12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file content: 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f.</a:t>
            </a:r>
            <a:r>
              <a:rPr lang="en-US" altLang="ko-KR" sz="1200" b="0" dirty="0" err="1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read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en-US" altLang="ko-KR" sz="1200" b="0" dirty="0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decode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"utf-8"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altLang="ko-KR" sz="12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altLang="ko-KR" sz="1200" b="0" dirty="0">
              <a:solidFill>
                <a:srgbClr val="24292F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D8D6DB-C790-0697-8F62-121EF5D5B0F0}"/>
              </a:ext>
            </a:extLst>
          </p:cNvPr>
          <p:cNvSpPr txBox="1"/>
          <p:nvPr/>
        </p:nvSpPr>
        <p:spPr>
          <a:xfrm>
            <a:off x="208655" y="233203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mmap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8979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9373</TotalTime>
  <Words>2603</Words>
  <Application>Microsoft Office PowerPoint</Application>
  <PresentationFormat>화면 슬라이드 쇼(4:3)</PresentationFormat>
  <Paragraphs>354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Consolas</vt:lpstr>
      <vt:lpstr>한컴산뜻돋움</vt:lpstr>
      <vt:lpstr>Arial</vt:lpstr>
      <vt:lpstr>Wingdings</vt:lpstr>
      <vt:lpstr>맑은 고딕</vt:lpstr>
      <vt:lpstr>Office 테마</vt:lpstr>
      <vt:lpstr>Linux Programming Python System Programming</vt:lpstr>
      <vt:lpstr>Python LInux System Programming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DeepView 과제 Kick-Off 미팅</dc:title>
  <dc:creator>Song Seokil</dc:creator>
  <cp:lastModifiedBy>Seokil Song</cp:lastModifiedBy>
  <cp:revision>40</cp:revision>
  <dcterms:created xsi:type="dcterms:W3CDTF">2022-03-10T14:08:59Z</dcterms:created>
  <dcterms:modified xsi:type="dcterms:W3CDTF">2024-05-26T23:31:14Z</dcterms:modified>
</cp:coreProperties>
</file>