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69" r:id="rId4"/>
    <p:sldId id="268" r:id="rId5"/>
    <p:sldId id="266" r:id="rId6"/>
    <p:sldId id="270" r:id="rId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한컴산뜻돋움" panose="02000000000000000000" pitchFamily="2" charset="-127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6279" autoAdjust="0"/>
  </p:normalViewPr>
  <p:slideViewPr>
    <p:cSldViewPr snapToGrid="0">
      <p:cViewPr varScale="1">
        <p:scale>
          <a:sx n="137" d="100"/>
          <a:sy n="137" d="100"/>
        </p:scale>
        <p:origin x="12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Python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/>
          <a:p>
            <a:r>
              <a:rPr lang="ko-KR" altLang="en-US" dirty="0"/>
              <a:t>컴퓨터공학과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F1D9312-972B-758E-6108-B446914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Socket API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56D19-D6A6-841F-4E7E-B118DC51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ECA87-49DA-C346-713B-0BCB3ED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3D676-6B81-6DE9-BD46-05E467D13E1F}"/>
              </a:ext>
            </a:extLst>
          </p:cNvPr>
          <p:cNvSpPr txBox="1"/>
          <p:nvPr/>
        </p:nvSpPr>
        <p:spPr>
          <a:xfrm>
            <a:off x="237521" y="1581365"/>
            <a:ext cx="42995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600" dirty="0"/>
              <a:t>server_socket = socket.socket(socket.AF_INET,</a:t>
            </a:r>
          </a:p>
          <a:p>
            <a:r>
              <a:rPr lang="sv-SE" altLang="ko-KR" sz="1600" dirty="0"/>
              <a:t>                                     socket.SOCK_STREAM)</a:t>
            </a:r>
          </a:p>
          <a:p>
            <a:endParaRPr lang="sv-SE" altLang="ko-KR" sz="1600" dirty="0"/>
          </a:p>
          <a:p>
            <a:r>
              <a:rPr lang="sv-SE" altLang="ko-KR" sz="1600" dirty="0"/>
              <a:t>server_socket.bind(('localhost', 8080))</a:t>
            </a:r>
          </a:p>
          <a:p>
            <a:endParaRPr lang="sv-SE" altLang="ko-KR" sz="1600" dirty="0"/>
          </a:p>
          <a:p>
            <a:r>
              <a:rPr lang="sv-SE" altLang="ko-KR" sz="1600" dirty="0"/>
              <a:t>server_socket.listen(5)</a:t>
            </a:r>
          </a:p>
          <a:p>
            <a:endParaRPr lang="sv-SE" altLang="ko-KR" sz="1600" dirty="0"/>
          </a:p>
          <a:p>
            <a:r>
              <a:rPr lang="sv-SE" altLang="ko-KR" sz="1600" dirty="0"/>
              <a:t>client_socket, addr = server_socket.accept()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data = </a:t>
            </a:r>
            <a:r>
              <a:rPr lang="en-US" altLang="ko-KR" sz="1600" dirty="0" err="1"/>
              <a:t>client_socket.recv</a:t>
            </a:r>
            <a:r>
              <a:rPr lang="en-US" altLang="ko-KR" sz="1600" dirty="0"/>
              <a:t>(1024)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client_socket.sendall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b'Hello</a:t>
            </a:r>
            <a:r>
              <a:rPr lang="en-US" altLang="ko-KR" sz="1600" dirty="0"/>
              <a:t>, Client!’)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client_socket.close</a:t>
            </a:r>
            <a:r>
              <a:rPr lang="en-US" altLang="ko-KR" sz="1600" dirty="0"/>
              <a:t>()</a:t>
            </a:r>
          </a:p>
          <a:p>
            <a:endParaRPr lang="sv-SE" altLang="ko-KR" sz="1600" dirty="0"/>
          </a:p>
          <a:p>
            <a:r>
              <a:rPr lang="sv-SE" altLang="ko-KR" sz="1600" dirty="0"/>
              <a:t>server_socket</a:t>
            </a:r>
            <a:r>
              <a:rPr lang="en-US" altLang="ko-KR" sz="1600" dirty="0"/>
              <a:t>.close()  </a:t>
            </a:r>
            <a:endParaRPr lang="sv-SE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00F5A-9463-33AF-B1F7-92CAEB8C2201}"/>
              </a:ext>
            </a:extLst>
          </p:cNvPr>
          <p:cNvSpPr txBox="1"/>
          <p:nvPr/>
        </p:nvSpPr>
        <p:spPr>
          <a:xfrm>
            <a:off x="4802346" y="1581365"/>
            <a:ext cx="41599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600" dirty="0"/>
              <a:t>client_socket = socket.socket(socket.AF_INET, </a:t>
            </a:r>
          </a:p>
          <a:p>
            <a:r>
              <a:rPr lang="sv-SE" altLang="ko-KR" sz="1600" dirty="0"/>
              <a:t>                                    socket.SOCK_STREAM)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client_socket.connect</a:t>
            </a:r>
            <a:r>
              <a:rPr lang="en-US" altLang="ko-KR" sz="1600" dirty="0"/>
              <a:t>(('localhost', 8080)) </a:t>
            </a:r>
            <a:endParaRPr lang="sv-SE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client_socket.sendall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b'Hello</a:t>
            </a:r>
            <a:r>
              <a:rPr lang="en-US" altLang="ko-KR" sz="1600" dirty="0"/>
              <a:t>, Server!’)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data = </a:t>
            </a:r>
            <a:r>
              <a:rPr lang="en-US" altLang="ko-KR" sz="1600" dirty="0" err="1"/>
              <a:t>client_socket.recv</a:t>
            </a:r>
            <a:r>
              <a:rPr lang="en-US" altLang="ko-KR" sz="1600" dirty="0"/>
              <a:t>(1024)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client_socket.close</a:t>
            </a:r>
            <a:r>
              <a:rPr lang="en-US" altLang="ko-KR" sz="1600" dirty="0"/>
              <a:t>()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344A-930A-90D1-9A8D-2D57C7536B16}"/>
              </a:ext>
            </a:extLst>
          </p:cNvPr>
          <p:cNvSpPr txBox="1"/>
          <p:nvPr/>
        </p:nvSpPr>
        <p:spPr>
          <a:xfrm>
            <a:off x="237521" y="12158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C55BC-16BD-D532-43EB-CDECE7E5B821}"/>
              </a:ext>
            </a:extLst>
          </p:cNvPr>
          <p:cNvSpPr txBox="1"/>
          <p:nvPr/>
        </p:nvSpPr>
        <p:spPr>
          <a:xfrm>
            <a:off x="4784848" y="12120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6710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1D0F476-181E-F17A-D133-2C7A7094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8BD38-05CF-7610-8117-590D478F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3046F-1553-995A-45B5-0B531DAF2100}"/>
              </a:ext>
            </a:extLst>
          </p:cNvPr>
          <p:cNvSpPr txBox="1"/>
          <p:nvPr/>
        </p:nvSpPr>
        <p:spPr>
          <a:xfrm>
            <a:off x="326223" y="58695"/>
            <a:ext cx="767467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socket</a:t>
            </a:r>
          </a:p>
          <a:p>
            <a:b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socket.socket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4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AF_INET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4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SOCK_STREAM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server_socket.bind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'localhost'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9999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server_socket.listen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'Server is listening on port 9999'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server_socket.accept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'Connected by'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client_socket.sendall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Client!'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data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client_socket.recv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'Received from client:'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data.decode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client_socket.close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'__main__'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29F38-3C0F-63D7-5C1D-BE10BF5E5417}"/>
              </a:ext>
            </a:extLst>
          </p:cNvPr>
          <p:cNvSpPr txBox="1"/>
          <p:nvPr/>
        </p:nvSpPr>
        <p:spPr>
          <a:xfrm>
            <a:off x="326223" y="4103562"/>
            <a:ext cx="767467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socket</a:t>
            </a:r>
          </a:p>
          <a:p>
            <a:b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start_client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socket.socket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4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AF_INET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4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SOCK_STREAM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client_socket.connect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'localhost'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9999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data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client_socket.recv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'Received from server:'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data.decode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client_socket.sendall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4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Server!'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client_socket.close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'__main__'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start_client</a:t>
            </a:r>
            <a:r>
              <a:rPr lang="en-US" altLang="ko-KR" sz="14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64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930866-4012-C993-2C7B-69B9EA2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B1B8-375B-F91F-92B3-D7558BF1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940F8-EBAC-53E5-10B5-99D4B0387791}"/>
              </a:ext>
            </a:extLst>
          </p:cNvPr>
          <p:cNvSpPr txBox="1"/>
          <p:nvPr/>
        </p:nvSpPr>
        <p:spPr>
          <a:xfrm>
            <a:off x="59332" y="58846"/>
            <a:ext cx="692780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socket</a:t>
            </a:r>
          </a:p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handle_client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client_socket.recv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).decode()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command: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altLang="ko-KR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os.fork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os.dup2(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client_socket.fileno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os.dup2(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client_socket.fileno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ko-KR" altLang="en-US" sz="1200" b="0" dirty="0">
              <a:solidFill>
                <a:srgbClr val="24292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os.execlp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command.split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()[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1200" dirty="0">
                <a:solidFill>
                  <a:srgbClr val="24292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command.split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os.waitpid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client_socket.sendall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200" b="0" dirty="0" err="1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(e)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.encode())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2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AF_INET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2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SOCK_STREAM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server_socket.bind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'localhost'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9999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server_socket.listen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'Server is listening on port 8080'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server_socket.accept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'Connected by'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handle_client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'__main__'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E17C7-64F7-B0DA-49AB-B07902FA0F35}"/>
              </a:ext>
            </a:extLst>
          </p:cNvPr>
          <p:cNvSpPr txBox="1"/>
          <p:nvPr/>
        </p:nvSpPr>
        <p:spPr>
          <a:xfrm>
            <a:off x="4488715" y="52500"/>
            <a:ext cx="4729054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socket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8250D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start_client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socket.socket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2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AF_INET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dirty="0">
                <a:solidFill>
                  <a:srgbClr val="24292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socket.</a:t>
            </a:r>
            <a:r>
              <a:rPr lang="en-US" altLang="ko-KR" sz="1200" b="0" dirty="0" err="1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SOCK_STREAM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client_socket.connect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'localhost'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9999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command to execute: 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client_socket.sendall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command.encode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client_socket.recv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4096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).decode()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"Command output: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result)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client_socket.close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35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A30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'__main__'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start_client</a:t>
            </a:r>
            <a:r>
              <a:rPr lang="en-US" altLang="ko-KR" sz="1200" b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619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E5E798B-E050-5680-82E3-C39F70A2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D80679-60D8-12C7-1A03-35573B8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7ED4F-5D7D-13E2-9A22-34BD8CCCA81C}"/>
              </a:ext>
            </a:extLst>
          </p:cNvPr>
          <p:cNvSpPr txBox="1"/>
          <p:nvPr/>
        </p:nvSpPr>
        <p:spPr>
          <a:xfrm>
            <a:off x="610043" y="3355990"/>
            <a:ext cx="794116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두개의 자식 프로세스를 생성하고 두 자식 프로세스가 파이프를 통해 메시지를 송수신하는 프로그램을 작성하라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생성된 자식 프로세스는 </a:t>
            </a:r>
            <a:r>
              <a:rPr lang="en-US" altLang="ko-KR" dirty="0"/>
              <a:t>ls </a:t>
            </a:r>
            <a:r>
              <a:rPr lang="ko-KR" altLang="en-US" dirty="0"/>
              <a:t>명령을 실행하고 이때 생성된 결과를 두번째 자식 프로세스로 파이프를 통해서 전송한다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 생성된 자식 프로세스는 </a:t>
            </a:r>
            <a:r>
              <a:rPr lang="en-US" altLang="ko-KR" dirty="0" err="1"/>
              <a:t>wc</a:t>
            </a:r>
            <a:r>
              <a:rPr lang="ko-KR" altLang="en-US" dirty="0"/>
              <a:t>명령을 실행하고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명령의 입력은 첫번째 자식 프로세스가 전송하는 </a:t>
            </a:r>
            <a:r>
              <a:rPr lang="en-US" altLang="ko-KR" dirty="0"/>
              <a:t>ls </a:t>
            </a:r>
            <a:r>
              <a:rPr lang="ko-KR" altLang="en-US" dirty="0"/>
              <a:t>명령의 실행결과를 파이프를 통해서 </a:t>
            </a:r>
            <a:r>
              <a:rPr lang="ko-KR" altLang="en-US" dirty="0" err="1"/>
              <a:t>입력받아</a:t>
            </a:r>
            <a:r>
              <a:rPr lang="ko-KR" altLang="en-US" dirty="0"/>
              <a:t> 실행되도록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32F04-D28C-3608-593A-6702667F1385}"/>
              </a:ext>
            </a:extLst>
          </p:cNvPr>
          <p:cNvSpPr txBox="1"/>
          <p:nvPr/>
        </p:nvSpPr>
        <p:spPr>
          <a:xfrm>
            <a:off x="601417" y="202519"/>
            <a:ext cx="794116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두개의 자식 프로세스를 생성하고 두 자식 프로세스가 파이프를 통해 메시지를 송수신하는 프로그램을 작성하라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생성된 자식 프로세스는 </a:t>
            </a:r>
            <a:r>
              <a:rPr lang="en-US" altLang="ko-KR" dirty="0"/>
              <a:t>“Hello”</a:t>
            </a:r>
            <a:r>
              <a:rPr lang="ko-KR" altLang="en-US" dirty="0"/>
              <a:t> 를 전송하고 두번째 생성된 자식 프로세스는 </a:t>
            </a:r>
            <a:r>
              <a:rPr lang="en-US" altLang="ko-KR" dirty="0"/>
              <a:t>“Hello”</a:t>
            </a:r>
            <a:r>
              <a:rPr lang="ko-KR" altLang="en-US" dirty="0"/>
              <a:t>를 수신하고 출력하도록 하라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부모 프로세스는 두 자식 프로세스가 모두 </a:t>
            </a:r>
            <a:r>
              <a:rPr lang="ko-KR" altLang="en-US" dirty="0" err="1"/>
              <a:t>종료될때</a:t>
            </a:r>
            <a:r>
              <a:rPr lang="ko-KR" altLang="en-US" dirty="0"/>
              <a:t> 까지 대기했다가 자식 프로세스들이 종료되면 종료되었음을 출력하라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2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92A301B-D812-B5B9-8484-53937713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0D4D95-4DC2-8257-BCE4-CC0F122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86670-AE98-E633-DD83-8412C9EC1FF4}"/>
              </a:ext>
            </a:extLst>
          </p:cNvPr>
          <p:cNvSpPr txBox="1"/>
          <p:nvPr/>
        </p:nvSpPr>
        <p:spPr>
          <a:xfrm>
            <a:off x="610043" y="717492"/>
            <a:ext cx="794116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ko-KR" altLang="en-US" dirty="0"/>
              <a:t>클라이언트가 소켓을 통해서 서버에 </a:t>
            </a:r>
            <a:r>
              <a:rPr lang="en-US" altLang="ko-KR" dirty="0" err="1"/>
              <a:t>wc|ls</a:t>
            </a:r>
            <a:r>
              <a:rPr lang="en-US" altLang="ko-KR" dirty="0"/>
              <a:t> </a:t>
            </a:r>
            <a:r>
              <a:rPr lang="ko-KR" altLang="en-US" dirty="0"/>
              <a:t>를 전송한다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서버는 두개의 자식 프로세스를 생성하고 첫번째 생성된 자식 프로세스는 </a:t>
            </a:r>
            <a:r>
              <a:rPr lang="en-US" altLang="ko-KR" dirty="0"/>
              <a:t>ls </a:t>
            </a:r>
            <a:r>
              <a:rPr lang="ko-KR" altLang="en-US" dirty="0"/>
              <a:t>명령을 실행하고 이때 생성된 결과를 두번째 자식 프로세스로 파이프를 통해서 전송한다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 생성된 자식 프로세스는 </a:t>
            </a:r>
            <a:r>
              <a:rPr lang="en-US" altLang="ko-KR" dirty="0" err="1"/>
              <a:t>wc</a:t>
            </a:r>
            <a:r>
              <a:rPr lang="ko-KR" altLang="en-US" dirty="0"/>
              <a:t>명령을 실행하고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명령의 입력은 첫번째 자식 프로세스가 전송하는 </a:t>
            </a:r>
            <a:r>
              <a:rPr lang="en-US" altLang="ko-KR" dirty="0"/>
              <a:t>ls </a:t>
            </a:r>
            <a:r>
              <a:rPr lang="ko-KR" altLang="en-US" dirty="0"/>
              <a:t>명령의 실행결과를 파이프를 통해서 </a:t>
            </a:r>
            <a:r>
              <a:rPr lang="ko-KR" altLang="en-US" dirty="0" err="1"/>
              <a:t>입력받아</a:t>
            </a:r>
            <a:r>
              <a:rPr lang="ko-KR" altLang="en-US" dirty="0"/>
              <a:t> 실행되도록 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실행 결과는 클라이언트에 보내서 결과를 보여준다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6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9395</TotalTime>
  <Words>937</Words>
  <Application>Microsoft Office PowerPoint</Application>
  <PresentationFormat>화면 슬라이드 쇼(4:3)</PresentationFormat>
  <Paragraphs>130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한컴산뜻돋움</vt:lpstr>
      <vt:lpstr>Wingdings</vt:lpstr>
      <vt:lpstr>맑은 고딕</vt:lpstr>
      <vt:lpstr>Consolas</vt:lpstr>
      <vt:lpstr>Office 테마</vt:lpstr>
      <vt:lpstr>Linux Programming Python System Programming</vt:lpstr>
      <vt:lpstr>Python Socket API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42</cp:revision>
  <dcterms:created xsi:type="dcterms:W3CDTF">2022-03-10T14:08:59Z</dcterms:created>
  <dcterms:modified xsi:type="dcterms:W3CDTF">2024-06-03T00:03:13Z</dcterms:modified>
</cp:coreProperties>
</file>