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99" r:id="rId2"/>
    <p:sldId id="400" r:id="rId3"/>
    <p:sldId id="401" r:id="rId4"/>
    <p:sldId id="403" r:id="rId5"/>
    <p:sldId id="40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6" autoAdjust="0"/>
    <p:restoredTop sz="96279" autoAdjust="0"/>
  </p:normalViewPr>
  <p:slideViewPr>
    <p:cSldViewPr snapToGrid="0">
      <p:cViewPr varScale="1">
        <p:scale>
          <a:sx n="117" d="100"/>
          <a:sy n="117" d="100"/>
        </p:scale>
        <p:origin x="114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EAE-9719-C391-8704-CC4E1BF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KR" dirty="0"/>
              <a:t>Term Project </a:t>
            </a:r>
            <a:r>
              <a:rPr lang="ko-KR" altLang="en-US" dirty="0"/>
              <a:t>요구사항</a:t>
            </a:r>
            <a:r>
              <a:rPr lang="en-US" altLang="ko-KR" dirty="0"/>
              <a:t> (1/3)</a:t>
            </a:r>
            <a:endParaRPr lang="en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A1912E-2309-4A6A-FCD3-D42B312A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/>
          </a:bodyPr>
          <a:lstStyle/>
          <a:p>
            <a:r>
              <a:rPr lang="ko-KR" altLang="en-US" sz="1200" b="1" dirty="0"/>
              <a:t>과제를 수행하기 위해서 팀을 </a:t>
            </a:r>
            <a:r>
              <a:rPr lang="ko-KR" altLang="en-US" sz="1200" b="1" dirty="0" err="1"/>
              <a:t>구성하시오</a:t>
            </a:r>
            <a:r>
              <a:rPr lang="en-US" altLang="ko-KR" sz="1200" b="1" dirty="0"/>
              <a:t>.  1~2</a:t>
            </a:r>
            <a:r>
              <a:rPr lang="ko-KR" altLang="en-US" sz="1200" b="1" dirty="0"/>
              <a:t>인</a:t>
            </a:r>
            <a:r>
              <a:rPr lang="en-US" altLang="ko-KR" sz="1200" b="1" dirty="0"/>
              <a:t>. </a:t>
            </a:r>
          </a:p>
          <a:p>
            <a:pPr lvl="1"/>
            <a:r>
              <a:rPr lang="ko-KR" altLang="en-US" sz="1200" dirty="0"/>
              <a:t>과제의 내용상 되도록 </a:t>
            </a:r>
            <a:r>
              <a:rPr lang="en-US" altLang="ko-KR" sz="1200" dirty="0"/>
              <a:t>2</a:t>
            </a:r>
            <a:r>
              <a:rPr lang="ko-KR" altLang="en-US" sz="1200" dirty="0"/>
              <a:t>인 </a:t>
            </a:r>
            <a:r>
              <a:rPr lang="en-US" altLang="ko-KR" sz="1200" dirty="0"/>
              <a:t>1</a:t>
            </a:r>
            <a:r>
              <a:rPr lang="ko-KR" altLang="en-US" sz="1200" dirty="0"/>
              <a:t>팀을 권장함</a:t>
            </a:r>
            <a:r>
              <a:rPr lang="en-US" altLang="ko-KR" sz="1200" dirty="0"/>
              <a:t>. </a:t>
            </a:r>
          </a:p>
          <a:p>
            <a:pPr lvl="1"/>
            <a:r>
              <a:rPr lang="ko-KR" altLang="en-US" sz="1200" dirty="0"/>
              <a:t>각 팀은 다음과 같은 프로그램을 </a:t>
            </a:r>
            <a:r>
              <a:rPr lang="en-US" altLang="ko-KR" sz="1200" dirty="0"/>
              <a:t>2</a:t>
            </a:r>
            <a:r>
              <a:rPr lang="ko-KR" altLang="en-US" sz="1200" dirty="0"/>
              <a:t>단계에 걸쳐서 작성하고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각 단계의 산출물 </a:t>
            </a:r>
            <a:r>
              <a:rPr lang="en-US" altLang="ko-KR" sz="1200" dirty="0"/>
              <a:t>(</a:t>
            </a:r>
            <a:r>
              <a:rPr lang="ko-KR" altLang="en-US" sz="1200" dirty="0"/>
              <a:t>소스코드</a:t>
            </a:r>
            <a:r>
              <a:rPr lang="en-US" altLang="ko-KR" sz="1200" dirty="0"/>
              <a:t>, </a:t>
            </a:r>
            <a:r>
              <a:rPr lang="ko-KR" altLang="en-US" sz="1200" dirty="0"/>
              <a:t>실행 화면 캡처</a:t>
            </a:r>
            <a:r>
              <a:rPr lang="en-US" altLang="ko-KR" sz="1200" dirty="0"/>
              <a:t>)</a:t>
            </a:r>
            <a:r>
              <a:rPr lang="ko-KR" altLang="en-US" sz="1200" dirty="0"/>
              <a:t>을 제출함</a:t>
            </a:r>
            <a:r>
              <a:rPr lang="en-US" altLang="ko-KR" sz="1200" dirty="0"/>
              <a:t>. 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/>
              <a:t>1</a:t>
            </a:r>
            <a:r>
              <a:rPr lang="ko-KR" altLang="en-US" sz="1200" b="1" dirty="0"/>
              <a:t>단계 </a:t>
            </a:r>
            <a:r>
              <a:rPr lang="en-US" altLang="ko-KR" sz="1200" b="1" dirty="0"/>
              <a:t>: (</a:t>
            </a:r>
            <a:r>
              <a:rPr lang="ko-KR" altLang="en-US" sz="1200" b="1" dirty="0"/>
              <a:t>요구사항 </a:t>
            </a:r>
            <a:r>
              <a:rPr lang="en-US" altLang="ko-KR" sz="1200" b="1" dirty="0"/>
              <a:t>1)</a:t>
            </a:r>
            <a:r>
              <a:rPr lang="ko-KR" altLang="en-US" sz="1200" b="1" dirty="0"/>
              <a:t> 다음과 같이 동작하는 프로그램을 </a:t>
            </a:r>
            <a:r>
              <a:rPr lang="ko-KR" altLang="en-US" sz="1200" b="1" dirty="0" err="1"/>
              <a:t>작성하시오</a:t>
            </a:r>
            <a:r>
              <a:rPr lang="en-US" altLang="ko-KR" sz="1200" b="1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1) </a:t>
            </a:r>
            <a:r>
              <a:rPr lang="ko-KR" altLang="en-US" sz="1200" dirty="0"/>
              <a:t>프로그램이 시작되면 화면에  </a:t>
            </a:r>
            <a:r>
              <a:rPr lang="en-US" altLang="ko-KR" sz="1200" dirty="0"/>
              <a:t>"$"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출력하고 키보드 입력을 기다린다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2) </a:t>
            </a:r>
            <a:r>
              <a:rPr lang="ko-KR" altLang="en-US" sz="1200" dirty="0"/>
              <a:t>키보드를 통해 명령어를 입력하고 </a:t>
            </a:r>
            <a:r>
              <a:rPr lang="ko-KR" altLang="en-US" sz="1200" dirty="0" err="1"/>
              <a:t>엔터키를</a:t>
            </a:r>
            <a:r>
              <a:rPr lang="ko-KR" altLang="en-US" sz="1200" dirty="0"/>
              <a:t> 입력한다</a:t>
            </a:r>
            <a:r>
              <a:rPr lang="en-US" altLang="ko-KR" sz="1200" dirty="0"/>
              <a:t>.  </a:t>
            </a:r>
            <a:r>
              <a:rPr lang="ko-KR" altLang="en-US" sz="1200" dirty="0"/>
              <a:t>명령어는 옵션을 포함할 수 있다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    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sz="1200" dirty="0"/>
              <a:t>ls -l</a:t>
            </a:r>
          </a:p>
          <a:p>
            <a:pPr marL="220663" lvl="1" indent="0">
              <a:buNone/>
            </a:pPr>
            <a:r>
              <a:rPr lang="en-US" sz="1200" dirty="0"/>
              <a:t>         cd /home/</a:t>
            </a:r>
            <a:r>
              <a:rPr lang="en-US" sz="1200" dirty="0" err="1"/>
              <a:t>seokil</a:t>
            </a:r>
            <a:r>
              <a:rPr lang="en-US" sz="1200" dirty="0"/>
              <a:t>/</a:t>
            </a:r>
            <a:r>
              <a:rPr lang="en-US" sz="1200" dirty="0" err="1"/>
              <a:t>mybash</a:t>
            </a:r>
            <a:endParaRPr lang="en-US" sz="1200" dirty="0"/>
          </a:p>
          <a:p>
            <a:pPr marL="220663" lvl="1" indent="0">
              <a:buNone/>
            </a:pPr>
            <a:r>
              <a:rPr lang="en-US" sz="1200" dirty="0"/>
              <a:t>         </a:t>
            </a:r>
            <a:r>
              <a:rPr lang="ko-KR" altLang="en-US" sz="1200" dirty="0"/>
              <a:t>등</a:t>
            </a:r>
          </a:p>
          <a:p>
            <a:pPr marL="220663" lvl="1" indent="0">
              <a:buNone/>
            </a:pPr>
            <a:r>
              <a:rPr lang="en-US" altLang="ko-KR" sz="1200" dirty="0"/>
              <a:t>3) </a:t>
            </a:r>
            <a:r>
              <a:rPr lang="en-US" sz="1200" dirty="0"/>
              <a:t>fork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자식프로세스를 생성한다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4) </a:t>
            </a:r>
            <a:r>
              <a:rPr lang="ko-KR" altLang="en-US" sz="1200" dirty="0"/>
              <a:t>자식 프로세스는 입력된 명령어를 </a:t>
            </a:r>
            <a:r>
              <a:rPr lang="ko-KR" altLang="en-US" sz="1200" dirty="0" err="1"/>
              <a:t>옵션과함께</a:t>
            </a:r>
            <a:r>
              <a:rPr lang="ko-KR" altLang="en-US" sz="1200" dirty="0"/>
              <a:t> </a:t>
            </a:r>
            <a:r>
              <a:rPr lang="en-US" sz="1200" dirty="0"/>
              <a:t>exec</a:t>
            </a:r>
            <a:r>
              <a:rPr lang="ko-KR" altLang="en-US" sz="1200" dirty="0"/>
              <a:t>을 통해 실행한다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5) </a:t>
            </a:r>
            <a:r>
              <a:rPr lang="ko-KR" altLang="en-US" sz="1200" dirty="0"/>
              <a:t>부모 프로세스는 </a:t>
            </a:r>
            <a:r>
              <a:rPr lang="en-US" sz="1200" dirty="0"/>
              <a:t>exec </a:t>
            </a:r>
            <a:r>
              <a:rPr lang="ko-KR" altLang="en-US" sz="1200" dirty="0"/>
              <a:t>된 자식 프로세스가 </a:t>
            </a:r>
            <a:r>
              <a:rPr lang="ko-KR" altLang="en-US" sz="1200" dirty="0" err="1"/>
              <a:t>종료될때</a:t>
            </a:r>
            <a:r>
              <a:rPr lang="ko-KR" altLang="en-US" sz="1200" dirty="0"/>
              <a:t> 까지 기다렸다가 자식 프로세스가 반환한 값에 따라 </a:t>
            </a:r>
            <a:r>
              <a:rPr lang="en-US" altLang="ko-KR" sz="1200" dirty="0"/>
              <a:t>"</a:t>
            </a:r>
            <a:r>
              <a:rPr lang="ko-KR" altLang="en-US" sz="1200" dirty="0"/>
              <a:t>성공</a:t>
            </a:r>
            <a:r>
              <a:rPr lang="en-US" altLang="ko-KR" sz="1200" dirty="0"/>
              <a:t>" </a:t>
            </a:r>
            <a:r>
              <a:rPr lang="ko-KR" altLang="en-US" sz="1200" dirty="0"/>
              <a:t>또는 </a:t>
            </a:r>
            <a:r>
              <a:rPr lang="en-US" altLang="ko-KR" sz="1200" dirty="0"/>
              <a:t>"</a:t>
            </a:r>
            <a:r>
              <a:rPr lang="ko-KR" altLang="en-US" sz="1200" dirty="0"/>
              <a:t>실패</a:t>
            </a:r>
            <a:r>
              <a:rPr lang="en-US" altLang="ko-KR" sz="1200" dirty="0"/>
              <a:t>"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화면에 출력한다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6) </a:t>
            </a:r>
            <a:r>
              <a:rPr lang="ko-KR" altLang="en-US" sz="1200" dirty="0"/>
              <a:t>부모 프로세스는 그 다음라인에 다시 </a:t>
            </a:r>
            <a:r>
              <a:rPr lang="en-US" altLang="ko-KR" sz="1200" dirty="0"/>
              <a:t>"$"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출력한 후 키보드 입력을 기다린다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4163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EAE-9719-C391-8704-CC4E1BF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KR" dirty="0"/>
              <a:t>Term Project </a:t>
            </a:r>
            <a:r>
              <a:rPr lang="ko-KR" altLang="en-US" dirty="0"/>
              <a:t>요구사항</a:t>
            </a:r>
            <a:r>
              <a:rPr lang="en-US" altLang="ko-KR" dirty="0"/>
              <a:t> (2/3)</a:t>
            </a:r>
            <a:endParaRPr lang="en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A1912E-2309-4A6A-FCD3-D42B312A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단계 </a:t>
            </a:r>
            <a:r>
              <a:rPr lang="en-US" altLang="ko-KR" sz="1200" b="1" dirty="0"/>
              <a:t>: (</a:t>
            </a:r>
            <a:r>
              <a:rPr lang="ko-KR" altLang="en-US" sz="1200" b="1" dirty="0"/>
              <a:t>요구사항</a:t>
            </a:r>
            <a:r>
              <a:rPr lang="en-US" altLang="ko-KR" sz="1200" b="1" dirty="0"/>
              <a:t>2)</a:t>
            </a:r>
            <a:r>
              <a:rPr lang="ko-KR" altLang="en-US" sz="1200" b="1" dirty="0"/>
              <a:t> 위의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번 요구사항에 따라 작성한 프로그램을 다음과 같이 </a:t>
            </a:r>
            <a:r>
              <a:rPr lang="ko-KR" altLang="en-US" sz="1200" b="1" dirty="0" err="1"/>
              <a:t>확장하시오</a:t>
            </a:r>
            <a:r>
              <a:rPr lang="en-US" altLang="ko-KR" sz="1200" b="1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1) </a:t>
            </a:r>
            <a:r>
              <a:rPr lang="ko-KR" altLang="en-US" sz="1200" dirty="0"/>
              <a:t>이름이 있는 파이프 </a:t>
            </a:r>
            <a:r>
              <a:rPr lang="en-US" altLang="ko-KR" sz="1200" dirty="0"/>
              <a:t>(Named Pipe)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서버와 클라이언트로 동작한다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2) </a:t>
            </a:r>
            <a:r>
              <a:rPr lang="ko-KR" altLang="en-US" sz="1200" dirty="0"/>
              <a:t>서버와 클라이언트는 각각 다음과 같이 동작한다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3) </a:t>
            </a:r>
            <a:r>
              <a:rPr lang="ko-KR" altLang="en-US" sz="1200" dirty="0"/>
              <a:t>클라이언트</a:t>
            </a:r>
          </a:p>
          <a:p>
            <a:pPr marL="220663" lvl="1" indent="0">
              <a:buNone/>
            </a:pPr>
            <a:r>
              <a:rPr lang="ko-KR" altLang="en-US" sz="1200" dirty="0"/>
              <a:t>    </a:t>
            </a:r>
            <a:r>
              <a:rPr lang="en-US" sz="1200" dirty="0"/>
              <a:t>a) </a:t>
            </a:r>
            <a:r>
              <a:rPr lang="ko-KR" altLang="en-US" sz="1200" dirty="0"/>
              <a:t>클라이언트 프로그램이 실행되면 화면에  </a:t>
            </a:r>
            <a:r>
              <a:rPr lang="en-US" altLang="ko-KR" sz="1200" dirty="0"/>
              <a:t>"$"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출력하고 키보드 입력을 기다린다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b) </a:t>
            </a:r>
            <a:r>
              <a:rPr lang="ko-KR" altLang="en-US" sz="1200" dirty="0"/>
              <a:t>키보드를 통해 명령어를 입력하고 </a:t>
            </a:r>
            <a:r>
              <a:rPr lang="ko-KR" altLang="en-US" sz="1200" dirty="0" err="1"/>
              <a:t>엔터키를</a:t>
            </a:r>
            <a:r>
              <a:rPr lang="ko-KR" altLang="en-US" sz="1200" dirty="0"/>
              <a:t> 입력한다</a:t>
            </a:r>
            <a:r>
              <a:rPr lang="en-US" altLang="ko-KR" sz="1200" dirty="0"/>
              <a:t>.  </a:t>
            </a:r>
            <a:r>
              <a:rPr lang="ko-KR" altLang="en-US" sz="1200" dirty="0"/>
              <a:t>명령어는 옵션을 포함할 수 있다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       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sz="1200" dirty="0"/>
              <a:t>ls -l</a:t>
            </a:r>
          </a:p>
          <a:p>
            <a:pPr marL="220663" lvl="1" indent="0">
              <a:buNone/>
            </a:pPr>
            <a:r>
              <a:rPr lang="en-US" sz="1200" dirty="0"/>
              <a:t>             cd /home/</a:t>
            </a:r>
            <a:r>
              <a:rPr lang="en-US" sz="1200" dirty="0" err="1"/>
              <a:t>seokil</a:t>
            </a:r>
            <a:r>
              <a:rPr lang="en-US" sz="1200" dirty="0"/>
              <a:t>/</a:t>
            </a:r>
            <a:r>
              <a:rPr lang="en-US" sz="1200" dirty="0" err="1"/>
              <a:t>mybash</a:t>
            </a:r>
            <a:endParaRPr lang="en-US" sz="1200" dirty="0"/>
          </a:p>
          <a:p>
            <a:pPr marL="220663" lvl="1" indent="0">
              <a:buNone/>
            </a:pPr>
            <a:r>
              <a:rPr lang="en-US" sz="1200" dirty="0"/>
              <a:t>             </a:t>
            </a:r>
            <a:r>
              <a:rPr lang="ko-KR" altLang="en-US" sz="1200" dirty="0"/>
              <a:t>등</a:t>
            </a:r>
          </a:p>
          <a:p>
            <a:pPr marL="220663" lvl="1" indent="0">
              <a:buNone/>
            </a:pPr>
            <a:r>
              <a:rPr lang="ko-KR" altLang="en-US" sz="1200" dirty="0"/>
              <a:t>    </a:t>
            </a:r>
            <a:r>
              <a:rPr lang="en-US" sz="1200" dirty="0"/>
              <a:t>c) </a:t>
            </a:r>
            <a:r>
              <a:rPr lang="ko-KR" altLang="en-US" sz="1200" dirty="0"/>
              <a:t>키보드 입력된 명령어를 서버로 전송한후 서버로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응답이 </a:t>
            </a:r>
            <a:r>
              <a:rPr lang="ko-KR" altLang="en-US" sz="1200" dirty="0" err="1"/>
              <a:t>전송될때</a:t>
            </a:r>
            <a:r>
              <a:rPr lang="ko-KR" altLang="en-US" sz="1200" dirty="0"/>
              <a:t> 까지 기다린다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d) </a:t>
            </a:r>
            <a:r>
              <a:rPr lang="ko-KR" altLang="en-US" sz="1200" dirty="0"/>
              <a:t>서버로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응답이 전송되면 이를 화면에 출력한다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e) </a:t>
            </a:r>
            <a:r>
              <a:rPr lang="ko-KR" altLang="en-US" sz="1200" dirty="0"/>
              <a:t>다시 화면에 </a:t>
            </a:r>
            <a:r>
              <a:rPr lang="en-US" altLang="ko-KR" sz="1200" dirty="0"/>
              <a:t>"$"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출력하고 키보드 입력을 기다린다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4) </a:t>
            </a:r>
            <a:r>
              <a:rPr lang="ko-KR" altLang="en-US" sz="1200" dirty="0"/>
              <a:t>서버</a:t>
            </a:r>
          </a:p>
          <a:p>
            <a:pPr marL="220663" lvl="1" indent="0">
              <a:buNone/>
            </a:pPr>
            <a:r>
              <a:rPr lang="ko-KR" altLang="en-US" sz="1200" dirty="0"/>
              <a:t>    </a:t>
            </a:r>
            <a:r>
              <a:rPr lang="en-US" sz="1200" dirty="0"/>
              <a:t>a) </a:t>
            </a:r>
            <a:r>
              <a:rPr lang="ko-KR" altLang="en-US" sz="1200" dirty="0"/>
              <a:t>클라이언트로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메시지</a:t>
            </a:r>
            <a:r>
              <a:rPr lang="en-US" altLang="ko-KR" sz="1200" dirty="0"/>
              <a:t>(</a:t>
            </a:r>
            <a:r>
              <a:rPr lang="ko-KR" altLang="en-US" sz="1200" dirty="0"/>
              <a:t>명령어</a:t>
            </a:r>
            <a:r>
              <a:rPr lang="en-US" altLang="ko-KR" sz="1200" dirty="0"/>
              <a:t>)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전송될때</a:t>
            </a:r>
            <a:r>
              <a:rPr lang="ko-KR" altLang="en-US" sz="1200" dirty="0"/>
              <a:t> 까지 기다린다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b) </a:t>
            </a:r>
            <a:r>
              <a:rPr lang="ko-KR" altLang="en-US" sz="1200" dirty="0"/>
              <a:t>클라이언트로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메시지가 전송되면 </a:t>
            </a:r>
            <a:r>
              <a:rPr lang="en-US" sz="1200" dirty="0"/>
              <a:t>fork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수행하여 자식 프로세스를 생성한다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c) </a:t>
            </a:r>
            <a:r>
              <a:rPr lang="ko-KR" altLang="en-US" sz="1200" dirty="0"/>
              <a:t>자식 프로세스는 클라이언트로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전송된 메시지를 </a:t>
            </a:r>
            <a:r>
              <a:rPr lang="en-US" sz="1200" dirty="0"/>
              <a:t>exec</a:t>
            </a:r>
            <a:r>
              <a:rPr lang="ko-KR" altLang="en-US" sz="1200" dirty="0"/>
              <a:t>을 통해 실행한다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d) </a:t>
            </a:r>
            <a:r>
              <a:rPr lang="ko-KR" altLang="en-US" sz="1200" dirty="0"/>
              <a:t>부모 프로세스는 </a:t>
            </a:r>
            <a:r>
              <a:rPr lang="en-US" sz="1200" dirty="0"/>
              <a:t>exec </a:t>
            </a:r>
            <a:r>
              <a:rPr lang="ko-KR" altLang="en-US" sz="1200" dirty="0"/>
              <a:t>된 자식 프로세스가 </a:t>
            </a:r>
            <a:r>
              <a:rPr lang="ko-KR" altLang="en-US" sz="1200" dirty="0" err="1"/>
              <a:t>종료될때</a:t>
            </a:r>
            <a:r>
              <a:rPr lang="ko-KR" altLang="en-US" sz="1200" dirty="0"/>
              <a:t> 까지 기다렸다가 종료되면 성공 또는 실패를 출력한다</a:t>
            </a:r>
            <a:r>
              <a:rPr lang="en-US" altLang="ko-KR" sz="1200" dirty="0"/>
              <a:t>.</a:t>
            </a:r>
          </a:p>
          <a:p>
            <a:pPr marL="220663" lvl="1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e) </a:t>
            </a:r>
            <a:r>
              <a:rPr lang="ko-KR" altLang="en-US" sz="1200" dirty="0"/>
              <a:t>부모 프로세스는 </a:t>
            </a:r>
            <a:r>
              <a:rPr lang="en-US" altLang="ko-KR" sz="1200" dirty="0"/>
              <a:t>exec</a:t>
            </a:r>
            <a:r>
              <a:rPr lang="ko-KR" altLang="en-US" sz="1200" dirty="0"/>
              <a:t> 된 자식 프로세스의 출력을 파이프</a:t>
            </a:r>
            <a:r>
              <a:rPr lang="en-US" altLang="ko-KR" sz="1200" dirty="0"/>
              <a:t>(named pipe</a:t>
            </a:r>
            <a:r>
              <a:rPr lang="ko-KR" altLang="en-US" sz="1200" dirty="0"/>
              <a:t>가 아님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통해서 수신 받고 이를 클라이언트에 전송한다</a:t>
            </a:r>
            <a:r>
              <a:rPr lang="en-US" altLang="ko-KR" sz="1200" dirty="0"/>
              <a:t>. </a:t>
            </a:r>
          </a:p>
          <a:p>
            <a:pPr marL="220663" lvl="1" indent="0">
              <a:buNone/>
            </a:pPr>
            <a:r>
              <a:rPr lang="en-US" altLang="ko-KR" sz="1200" dirty="0"/>
              <a:t>    </a:t>
            </a:r>
            <a:r>
              <a:rPr lang="en-US" sz="1200" dirty="0"/>
              <a:t>f) </a:t>
            </a:r>
            <a:r>
              <a:rPr lang="ko-KR" altLang="en-US" sz="1200" dirty="0"/>
              <a:t>다시 클라이언트로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메시지</a:t>
            </a:r>
            <a:r>
              <a:rPr lang="en-US" altLang="ko-KR" sz="1200" dirty="0"/>
              <a:t>(</a:t>
            </a:r>
            <a:r>
              <a:rPr lang="ko-KR" altLang="en-US" sz="1200" dirty="0"/>
              <a:t>명령어</a:t>
            </a:r>
            <a:r>
              <a:rPr lang="en-US" altLang="ko-KR" sz="1200" dirty="0"/>
              <a:t>)</a:t>
            </a:r>
            <a:r>
              <a:rPr lang="ko-KR" altLang="en-US" sz="1200" dirty="0"/>
              <a:t>가 전송될</a:t>
            </a:r>
            <a:r>
              <a:rPr lang="en-US" altLang="ko-KR" sz="1200" dirty="0"/>
              <a:t> </a:t>
            </a:r>
            <a:r>
              <a:rPr lang="ko-KR" altLang="en-US" sz="1200" dirty="0"/>
              <a:t>때 까지 기다린다</a:t>
            </a:r>
            <a:r>
              <a:rPr lang="en-US" altLang="ko-KR" sz="1200" dirty="0"/>
              <a:t>.</a:t>
            </a:r>
          </a:p>
          <a:p>
            <a:endParaRPr lang="en-US" altLang="ko-KR" sz="1600" dirty="0"/>
          </a:p>
          <a:p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60569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E645E-A997-93E7-9646-D7556D18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Term Project </a:t>
            </a:r>
            <a:r>
              <a:rPr lang="ko-KR" altLang="en-US"/>
              <a:t>요구사항</a:t>
            </a:r>
            <a:r>
              <a:rPr lang="en-US" altLang="ko-KR" dirty="0"/>
              <a:t> (3/3 )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CAF53-8832-1933-26B9-7D3FC475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추가요구사항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 백그라운드 프로세스 실행 및 종료 확인 기능을 추가하면 과제 점수에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50%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가점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 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부여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  <a:p>
            <a:pPr marL="220663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00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EAE-9719-C391-8704-CC4E1BF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KR" dirty="0"/>
              <a:t>Term Project </a:t>
            </a:r>
            <a:r>
              <a:rPr lang="ko-KR" altLang="en-US" dirty="0"/>
              <a:t>요구사항</a:t>
            </a:r>
            <a:r>
              <a:rPr lang="en-US" altLang="ko-KR" dirty="0"/>
              <a:t> (2/2)</a:t>
            </a:r>
            <a:endParaRPr lang="en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A1912E-2309-4A6A-FCD3-D42B312A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/>
              <a:t>제출 방법</a:t>
            </a:r>
            <a:endParaRPr lang="en-US" altLang="ko-KR" sz="1200" b="1" dirty="0"/>
          </a:p>
          <a:p>
            <a:pPr lvl="1">
              <a:buAutoNum type="arabicParenR"/>
            </a:pPr>
            <a:r>
              <a:rPr lang="ko-KR" altLang="en-US" sz="1200" dirty="0"/>
              <a:t>두개의 터미널을 동시에 실행한다</a:t>
            </a:r>
            <a:endParaRPr lang="en-US" altLang="ko-KR" sz="1200" dirty="0"/>
          </a:p>
          <a:p>
            <a:pPr lvl="1">
              <a:buAutoNum type="arabicParenR"/>
            </a:pPr>
            <a:r>
              <a:rPr lang="ko-KR" altLang="en-US" sz="1200" dirty="0"/>
              <a:t>하나의 터미널은 서버</a:t>
            </a:r>
            <a:r>
              <a:rPr lang="en-US" altLang="ko-KR" sz="1200" dirty="0"/>
              <a:t>,</a:t>
            </a:r>
            <a:r>
              <a:rPr lang="ko-KR" altLang="en-US" sz="1200" dirty="0"/>
              <a:t> 다른 하나의 터미널은 클라이언트 프로그램을 실행한다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 </a:t>
            </a:r>
          </a:p>
          <a:p>
            <a:pPr lvl="1">
              <a:buAutoNum type="arabicParenR"/>
            </a:pPr>
            <a:r>
              <a:rPr lang="ko-KR" altLang="en-US" sz="1200" dirty="0"/>
              <a:t>클라이언트에 명령을 입력하고 서버와 클라이언트가 실행하면서 출력하는 결과를 캡처한다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>
              <a:buAutoNum type="arabicParenR"/>
            </a:pPr>
            <a:r>
              <a:rPr lang="en-US" altLang="ko-KR" sz="1200" dirty="0"/>
              <a:t>3)</a:t>
            </a:r>
            <a:r>
              <a:rPr lang="ko-KR" altLang="en-US" sz="1200" dirty="0"/>
              <a:t>을 두개 이상의 명령어에 대해서 실행한다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2">
              <a:buAutoNum type="arabicParenR"/>
            </a:pPr>
            <a:r>
              <a:rPr lang="en-US" altLang="ko-KR" sz="1000" dirty="0"/>
              <a:t>ls –al</a:t>
            </a:r>
          </a:p>
          <a:p>
            <a:pPr lvl="2">
              <a:buAutoNum type="arabicParenR"/>
            </a:pPr>
            <a:r>
              <a:rPr lang="en-US" altLang="ko-KR" sz="1000" dirty="0" err="1"/>
              <a:t>ps</a:t>
            </a:r>
            <a:r>
              <a:rPr lang="en-US" altLang="ko-KR" sz="1000" dirty="0"/>
              <a:t> –a</a:t>
            </a:r>
          </a:p>
          <a:p>
            <a:pPr lvl="1">
              <a:buAutoNum type="arabicParenR"/>
            </a:pPr>
            <a:r>
              <a:rPr lang="ko-KR" altLang="en-US" sz="1200" dirty="0"/>
              <a:t>캡처한 이미지 파일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ls.jpg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ps.jpg</a:t>
            </a:r>
            <a:r>
              <a:rPr lang="en-US" altLang="ko-KR" sz="1200" dirty="0"/>
              <a:t>),</a:t>
            </a:r>
            <a:r>
              <a:rPr lang="ko-KR" altLang="en-US" sz="1200" dirty="0"/>
              <a:t> 소스코드 파일 </a:t>
            </a:r>
            <a:r>
              <a:rPr lang="en-US" altLang="ko-KR" sz="1200" dirty="0"/>
              <a:t>(server.py, client.py), </a:t>
            </a:r>
            <a:r>
              <a:rPr lang="ko-KR" altLang="en-US" sz="1200" dirty="0"/>
              <a:t>상호평가</a:t>
            </a:r>
            <a:r>
              <a:rPr lang="en-US" altLang="ko-KR" sz="1200" dirty="0"/>
              <a:t>.</a:t>
            </a:r>
            <a:r>
              <a:rPr lang="en-US" altLang="ko-KR" sz="1200" dirty="0" err="1"/>
              <a:t>hwp</a:t>
            </a:r>
            <a:r>
              <a:rPr lang="ko-KR" altLang="en-US" sz="1200" dirty="0"/>
              <a:t> 파일을 압축하고 파일명을 이름</a:t>
            </a:r>
            <a:r>
              <a:rPr lang="en-US" altLang="ko-KR" sz="1200" dirty="0"/>
              <a:t>-</a:t>
            </a:r>
            <a:r>
              <a:rPr lang="ko-KR" altLang="en-US" sz="1200" dirty="0"/>
              <a:t>학번</a:t>
            </a:r>
            <a:r>
              <a:rPr lang="en-US" altLang="ko-KR" sz="1200" dirty="0"/>
              <a:t>.zip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하여 </a:t>
            </a:r>
            <a:r>
              <a:rPr lang="ko-KR" altLang="en-US" sz="1200" dirty="0" err="1"/>
              <a:t>이캠퍼스에</a:t>
            </a:r>
            <a:r>
              <a:rPr lang="ko-KR" altLang="en-US" sz="1200" dirty="0"/>
              <a:t> 업로드 한다</a:t>
            </a:r>
            <a:r>
              <a:rPr lang="en-US" altLang="ko-KR" sz="1200" dirty="0"/>
              <a:t>.</a:t>
            </a:r>
            <a:r>
              <a:rPr lang="ko-KR" altLang="en-US" sz="1200" dirty="0"/>
              <a:t>  팀원 모두 제출해야 함</a:t>
            </a:r>
            <a:r>
              <a:rPr lang="en-US" altLang="ko-KR" sz="1200" dirty="0"/>
              <a:t>. </a:t>
            </a:r>
          </a:p>
          <a:p>
            <a:pPr lvl="1">
              <a:buAutoNum type="arabicParenR"/>
            </a:pPr>
            <a:r>
              <a:rPr lang="ko-KR" altLang="en-US" sz="1200" dirty="0"/>
              <a:t>상호평가</a:t>
            </a:r>
            <a:r>
              <a:rPr lang="en-US" altLang="ko-KR" sz="1200" dirty="0"/>
              <a:t>.</a:t>
            </a:r>
            <a:r>
              <a:rPr lang="en-US" altLang="ko-KR" sz="1200" dirty="0" err="1"/>
              <a:t>hwp</a:t>
            </a:r>
            <a:r>
              <a:rPr lang="ko-KR" altLang="en-US" sz="1200" dirty="0"/>
              <a:t> 는 다음과 같이 작성할 것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절대 다른 내용은 포함시키지 </a:t>
            </a:r>
            <a:r>
              <a:rPr lang="ko-KR" altLang="en-US" sz="1200" dirty="0" err="1"/>
              <a:t>말것</a:t>
            </a:r>
            <a:r>
              <a:rPr lang="en-US" altLang="ko-KR" sz="1200" dirty="0"/>
              <a:t>, </a:t>
            </a:r>
            <a:r>
              <a:rPr lang="ko-KR" altLang="en-US" sz="1200" dirty="0"/>
              <a:t>모든 학생들은 각자 작성해서 제출할 것</a:t>
            </a:r>
            <a:r>
              <a:rPr lang="en-US" altLang="ko-KR" sz="1200" dirty="0"/>
              <a:t>)</a:t>
            </a:r>
          </a:p>
          <a:p>
            <a:pPr lvl="2">
              <a:buFontTx/>
              <a:buChar char="-"/>
            </a:pPr>
            <a:r>
              <a:rPr lang="ko-KR" altLang="en-US" sz="1000" dirty="0"/>
              <a:t>팀원</a:t>
            </a:r>
            <a:r>
              <a:rPr lang="en-US" altLang="ko-KR" sz="1000" dirty="0"/>
              <a:t>1</a:t>
            </a:r>
            <a:r>
              <a:rPr lang="ko-KR" altLang="en-US" sz="1000" dirty="0"/>
              <a:t> 이름 기여도 </a:t>
            </a:r>
            <a:r>
              <a:rPr lang="en-US" altLang="ko-KR" sz="1000" dirty="0"/>
              <a:t>: </a:t>
            </a:r>
            <a:r>
              <a:rPr lang="ko-KR" altLang="en-US" sz="1000" dirty="0"/>
              <a:t>상</a:t>
            </a:r>
            <a:r>
              <a:rPr lang="en-US" altLang="ko-KR" sz="1000" dirty="0"/>
              <a:t>/</a:t>
            </a:r>
            <a:r>
              <a:rPr lang="ko-KR" altLang="en-US" sz="1000" dirty="0"/>
              <a:t>중</a:t>
            </a:r>
            <a:r>
              <a:rPr lang="en-US" altLang="ko-KR" sz="1000" dirty="0"/>
              <a:t>/</a:t>
            </a:r>
            <a:r>
              <a:rPr lang="ko-KR" altLang="en-US" sz="1000" dirty="0"/>
              <a:t>하 </a:t>
            </a:r>
            <a:r>
              <a:rPr lang="en-US" altLang="ko-KR" sz="1000" dirty="0"/>
              <a:t>(</a:t>
            </a:r>
            <a:r>
              <a:rPr lang="ko-KR" altLang="en-US" sz="1000" dirty="0"/>
              <a:t>역할 </a:t>
            </a:r>
            <a:r>
              <a:rPr lang="en-US" altLang="ko-KR" sz="1000" dirty="0"/>
              <a:t>: server.py </a:t>
            </a:r>
            <a:r>
              <a:rPr lang="ko-KR" altLang="en-US" sz="1000" dirty="0"/>
              <a:t>작성 기여</a:t>
            </a:r>
            <a:r>
              <a:rPr lang="en-US" altLang="ko-KR" sz="1000" dirty="0"/>
              <a:t>)</a:t>
            </a:r>
          </a:p>
          <a:p>
            <a:pPr lvl="2">
              <a:buFontTx/>
              <a:buChar char="-"/>
            </a:pPr>
            <a:r>
              <a:rPr lang="ko-KR" altLang="en-US" sz="1000" dirty="0"/>
              <a:t>본인 기여도 </a:t>
            </a:r>
            <a:r>
              <a:rPr lang="en-US" altLang="ko-KR" sz="1000" dirty="0"/>
              <a:t>:</a:t>
            </a:r>
            <a:r>
              <a:rPr lang="ko-KR" altLang="en-US" sz="1000" dirty="0"/>
              <a:t> 상</a:t>
            </a:r>
            <a:r>
              <a:rPr lang="en-US" altLang="ko-KR" sz="1000" dirty="0"/>
              <a:t>/</a:t>
            </a:r>
            <a:r>
              <a:rPr lang="ko-KR" altLang="en-US" sz="1000" dirty="0"/>
              <a:t>중</a:t>
            </a:r>
            <a:r>
              <a:rPr lang="en-US" altLang="ko-KR" sz="1000" dirty="0"/>
              <a:t>/</a:t>
            </a:r>
            <a:r>
              <a:rPr lang="ko-KR" altLang="en-US" sz="1000" dirty="0"/>
              <a:t>하  </a:t>
            </a:r>
            <a:r>
              <a:rPr lang="en-US" altLang="ko-KR" sz="1000" dirty="0"/>
              <a:t>(</a:t>
            </a:r>
            <a:r>
              <a:rPr lang="ko-KR" altLang="en-US" sz="1000" dirty="0"/>
              <a:t>역할 </a:t>
            </a:r>
            <a:r>
              <a:rPr lang="en-US" altLang="ko-KR" sz="1000" dirty="0"/>
              <a:t>: client.py </a:t>
            </a:r>
            <a:r>
              <a:rPr lang="ko-KR" altLang="en-US" sz="1000" dirty="0"/>
              <a:t>작성 기여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53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5750</TotalTime>
  <Words>594</Words>
  <Application>Microsoft Office PowerPoint</Application>
  <PresentationFormat>화면 슬라이드 쇼(4:3)</PresentationFormat>
  <Paragraphs>54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Wingdings</vt:lpstr>
      <vt:lpstr>맑은 고딕</vt:lpstr>
      <vt:lpstr>한컴산뜻돋움</vt:lpstr>
      <vt:lpstr>Office 테마</vt:lpstr>
      <vt:lpstr>Linux Programming Term Project</vt:lpstr>
      <vt:lpstr>Term Project 요구사항 (1/3)</vt:lpstr>
      <vt:lpstr>Term Project 요구사항 (2/3)</vt:lpstr>
      <vt:lpstr>Term Project 요구사항 (3/3 )</vt:lpstr>
      <vt:lpstr>Term Project 요구사항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36</cp:revision>
  <dcterms:created xsi:type="dcterms:W3CDTF">2022-03-10T14:08:59Z</dcterms:created>
  <dcterms:modified xsi:type="dcterms:W3CDTF">2024-05-19T23:55:56Z</dcterms:modified>
</cp:coreProperties>
</file>