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99" r:id="rId2"/>
    <p:sldId id="337" r:id="rId3"/>
    <p:sldId id="338" r:id="rId4"/>
    <p:sldId id="397" r:id="rId5"/>
    <p:sldId id="400" r:id="rId6"/>
    <p:sldId id="369" r:id="rId7"/>
    <p:sldId id="401" r:id="rId8"/>
    <p:sldId id="402" r:id="rId9"/>
    <p:sldId id="340" r:id="rId10"/>
    <p:sldId id="377" r:id="rId11"/>
    <p:sldId id="341" r:id="rId12"/>
    <p:sldId id="326" r:id="rId13"/>
    <p:sldId id="343" r:id="rId14"/>
    <p:sldId id="412" r:id="rId15"/>
    <p:sldId id="413" r:id="rId16"/>
    <p:sldId id="415" r:id="rId17"/>
    <p:sldId id="454" r:id="rId18"/>
    <p:sldId id="455" r:id="rId19"/>
    <p:sldId id="456" r:id="rId20"/>
    <p:sldId id="457" r:id="rId21"/>
    <p:sldId id="458" r:id="rId22"/>
    <p:sldId id="459" r:id="rId23"/>
    <p:sldId id="461" r:id="rId24"/>
    <p:sldId id="462" r:id="rId25"/>
    <p:sldId id="464" r:id="rId26"/>
    <p:sldId id="465" r:id="rId27"/>
    <p:sldId id="467" r:id="rId28"/>
    <p:sldId id="469"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4BA1F0-E179-4259-91AE-FE7665784060}" v="154" dt="2022-08-30T05:58:08.425"/>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24" autoAdjust="0"/>
    <p:restoredTop sz="96279" autoAdjust="0"/>
  </p:normalViewPr>
  <p:slideViewPr>
    <p:cSldViewPr snapToGrid="0">
      <p:cViewPr varScale="1">
        <p:scale>
          <a:sx n="103" d="100"/>
          <a:sy n="103" d="100"/>
        </p:scale>
        <p:origin x="756"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g Seokil" userId="55e21934b449b532" providerId="LiveId" clId="{18FF1C94-001D-4003-BC3B-E6E86E230711}"/>
    <pc:docChg chg="undo redo custSel addSld delSld modSld">
      <pc:chgData name="Song Seokil" userId="55e21934b449b532" providerId="LiveId" clId="{18FF1C94-001D-4003-BC3B-E6E86E230711}" dt="2022-06-03T04:50:15.194" v="4715" actId="6549"/>
      <pc:docMkLst>
        <pc:docMk/>
      </pc:docMkLst>
      <pc:sldChg chg="modSp mod">
        <pc:chgData name="Song Seokil" userId="55e21934b449b532" providerId="LiveId" clId="{18FF1C94-001D-4003-BC3B-E6E86E230711}" dt="2022-06-03T03:19:21.376" v="80" actId="20577"/>
        <pc:sldMkLst>
          <pc:docMk/>
          <pc:sldMk cId="270456694" sldId="256"/>
        </pc:sldMkLst>
        <pc:spChg chg="mod">
          <ac:chgData name="Song Seokil" userId="55e21934b449b532" providerId="LiveId" clId="{18FF1C94-001D-4003-BC3B-E6E86E230711}" dt="2022-06-03T03:19:21.376" v="80" actId="20577"/>
          <ac:spMkLst>
            <pc:docMk/>
            <pc:sldMk cId="270456694" sldId="256"/>
            <ac:spMk id="2" creationId="{0F045604-65DC-4B9E-B66B-29FE92886330}"/>
          </ac:spMkLst>
        </pc:spChg>
        <pc:spChg chg="mod">
          <ac:chgData name="Song Seokil" userId="55e21934b449b532" providerId="LiveId" clId="{18FF1C94-001D-4003-BC3B-E6E86E230711}" dt="2022-06-03T03:19:07.547" v="47" actId="20577"/>
          <ac:spMkLst>
            <pc:docMk/>
            <pc:sldMk cId="270456694" sldId="256"/>
            <ac:spMk id="3" creationId="{7C51EAE4-AF21-444C-A616-25A64899C55B}"/>
          </ac:spMkLst>
        </pc:spChg>
      </pc:sldChg>
      <pc:sldChg chg="addSp delSp modSp mod">
        <pc:chgData name="Song Seokil" userId="55e21934b449b532" providerId="LiveId" clId="{18FF1C94-001D-4003-BC3B-E6E86E230711}" dt="2022-06-03T03:53:13.519" v="1565"/>
        <pc:sldMkLst>
          <pc:docMk/>
          <pc:sldMk cId="236467780" sldId="257"/>
        </pc:sldMkLst>
        <pc:spChg chg="mod">
          <ac:chgData name="Song Seokil" userId="55e21934b449b532" providerId="LiveId" clId="{18FF1C94-001D-4003-BC3B-E6E86E230711}" dt="2022-06-03T03:47:30.428" v="1544"/>
          <ac:spMkLst>
            <pc:docMk/>
            <pc:sldMk cId="236467780" sldId="257"/>
            <ac:spMk id="2" creationId="{0DB0522A-1313-4EEA-B74C-5B704F0998B3}"/>
          </ac:spMkLst>
        </pc:spChg>
        <pc:spChg chg="mod">
          <ac:chgData name="Song Seokil" userId="55e21934b449b532" providerId="LiveId" clId="{18FF1C94-001D-4003-BC3B-E6E86E230711}" dt="2022-06-03T03:53:13.519" v="1565"/>
          <ac:spMkLst>
            <pc:docMk/>
            <pc:sldMk cId="236467780" sldId="257"/>
            <ac:spMk id="3" creationId="{36FB0CD3-2B0E-494A-86F8-1D2EC1D9AE0B}"/>
          </ac:spMkLst>
        </pc:spChg>
        <pc:spChg chg="mod">
          <ac:chgData name="Song Seokil" userId="55e21934b449b532" providerId="LiveId" clId="{18FF1C94-001D-4003-BC3B-E6E86E230711}" dt="2022-06-03T03:47:30.428" v="1544"/>
          <ac:spMkLst>
            <pc:docMk/>
            <pc:sldMk cId="236467780" sldId="257"/>
            <ac:spMk id="4" creationId="{9D7D0C69-9A0F-4FA4-BD23-8611936620DC}"/>
          </ac:spMkLst>
        </pc:spChg>
        <pc:spChg chg="mod">
          <ac:chgData name="Song Seokil" userId="55e21934b449b532" providerId="LiveId" clId="{18FF1C94-001D-4003-BC3B-E6E86E230711}" dt="2022-06-03T03:47:30.428" v="1544"/>
          <ac:spMkLst>
            <pc:docMk/>
            <pc:sldMk cId="236467780" sldId="257"/>
            <ac:spMk id="5" creationId="{418823B8-6047-4C4B-87A8-43CC389C847A}"/>
          </ac:spMkLst>
        </pc:spChg>
        <pc:spChg chg="mod">
          <ac:chgData name="Song Seokil" userId="55e21934b449b532" providerId="LiveId" clId="{18FF1C94-001D-4003-BC3B-E6E86E230711}" dt="2022-06-03T03:47:30.428" v="1544"/>
          <ac:spMkLst>
            <pc:docMk/>
            <pc:sldMk cId="236467780" sldId="257"/>
            <ac:spMk id="6" creationId="{D304D4B1-BDDC-4738-B14C-044FF3E624CB}"/>
          </ac:spMkLst>
        </pc:spChg>
        <pc:spChg chg="add del mod">
          <ac:chgData name="Song Seokil" userId="55e21934b449b532" providerId="LiveId" clId="{18FF1C94-001D-4003-BC3B-E6E86E230711}" dt="2022-06-03T03:47:30.428" v="1544"/>
          <ac:spMkLst>
            <pc:docMk/>
            <pc:sldMk cId="236467780" sldId="257"/>
            <ac:spMk id="7" creationId="{2161B6EC-E708-C74F-4816-5FB95E10867F}"/>
          </ac:spMkLst>
        </pc:spChg>
        <pc:spChg chg="add del mod">
          <ac:chgData name="Song Seokil" userId="55e21934b449b532" providerId="LiveId" clId="{18FF1C94-001D-4003-BC3B-E6E86E230711}" dt="2022-06-03T03:47:30.428" v="1544"/>
          <ac:spMkLst>
            <pc:docMk/>
            <pc:sldMk cId="236467780" sldId="257"/>
            <ac:spMk id="8" creationId="{2A0E492F-6BE7-D318-E219-918F4545E390}"/>
          </ac:spMkLst>
        </pc:spChg>
        <pc:spChg chg="add del mod">
          <ac:chgData name="Song Seokil" userId="55e21934b449b532" providerId="LiveId" clId="{18FF1C94-001D-4003-BC3B-E6E86E230711}" dt="2022-06-03T03:47:30.428" v="1544"/>
          <ac:spMkLst>
            <pc:docMk/>
            <pc:sldMk cId="236467780" sldId="257"/>
            <ac:spMk id="9" creationId="{9BE8E7E2-629E-B3EB-2AE9-2218613867B9}"/>
          </ac:spMkLst>
        </pc:spChg>
        <pc:spChg chg="add del mod">
          <ac:chgData name="Song Seokil" userId="55e21934b449b532" providerId="LiveId" clId="{18FF1C94-001D-4003-BC3B-E6E86E230711}" dt="2022-06-03T03:47:30.428" v="1544"/>
          <ac:spMkLst>
            <pc:docMk/>
            <pc:sldMk cId="236467780" sldId="257"/>
            <ac:spMk id="10" creationId="{87137100-DE2F-5037-5C5E-474AE08D106E}"/>
          </ac:spMkLst>
        </pc:spChg>
        <pc:spChg chg="add del mod">
          <ac:chgData name="Song Seokil" userId="55e21934b449b532" providerId="LiveId" clId="{18FF1C94-001D-4003-BC3B-E6E86E230711}" dt="2022-06-03T03:47:30.428" v="1544"/>
          <ac:spMkLst>
            <pc:docMk/>
            <pc:sldMk cId="236467780" sldId="257"/>
            <ac:spMk id="11" creationId="{B95D81DC-B85D-54A3-5A92-542AA9321164}"/>
          </ac:spMkLst>
        </pc:spChg>
      </pc:sldChg>
      <pc:sldChg chg="del">
        <pc:chgData name="Song Seokil" userId="55e21934b449b532" providerId="LiveId" clId="{18FF1C94-001D-4003-BC3B-E6E86E230711}" dt="2022-06-03T03:20:54.829" v="81" actId="47"/>
        <pc:sldMkLst>
          <pc:docMk/>
          <pc:sldMk cId="1247344593" sldId="258"/>
        </pc:sldMkLst>
      </pc:sldChg>
      <pc:sldChg chg="del">
        <pc:chgData name="Song Seokil" userId="55e21934b449b532" providerId="LiveId" clId="{18FF1C94-001D-4003-BC3B-E6E86E230711}" dt="2022-06-03T03:20:54.829" v="81" actId="47"/>
        <pc:sldMkLst>
          <pc:docMk/>
          <pc:sldMk cId="2369123153" sldId="259"/>
        </pc:sldMkLst>
      </pc:sldChg>
      <pc:sldChg chg="del">
        <pc:chgData name="Song Seokil" userId="55e21934b449b532" providerId="LiveId" clId="{18FF1C94-001D-4003-BC3B-E6E86E230711}" dt="2022-06-03T03:20:54.829" v="81" actId="47"/>
        <pc:sldMkLst>
          <pc:docMk/>
          <pc:sldMk cId="1764675791" sldId="260"/>
        </pc:sldMkLst>
      </pc:sldChg>
      <pc:sldChg chg="del">
        <pc:chgData name="Song Seokil" userId="55e21934b449b532" providerId="LiveId" clId="{18FF1C94-001D-4003-BC3B-E6E86E230711}" dt="2022-06-03T03:20:54.829" v="81" actId="47"/>
        <pc:sldMkLst>
          <pc:docMk/>
          <pc:sldMk cId="3642437433" sldId="261"/>
        </pc:sldMkLst>
      </pc:sldChg>
      <pc:sldChg chg="del">
        <pc:chgData name="Song Seokil" userId="55e21934b449b532" providerId="LiveId" clId="{18FF1C94-001D-4003-BC3B-E6E86E230711}" dt="2022-06-03T03:20:54.829" v="81" actId="47"/>
        <pc:sldMkLst>
          <pc:docMk/>
          <pc:sldMk cId="966960825" sldId="262"/>
        </pc:sldMkLst>
      </pc:sldChg>
      <pc:sldChg chg="del">
        <pc:chgData name="Song Seokil" userId="55e21934b449b532" providerId="LiveId" clId="{18FF1C94-001D-4003-BC3B-E6E86E230711}" dt="2022-06-03T03:20:54.829" v="81" actId="47"/>
        <pc:sldMkLst>
          <pc:docMk/>
          <pc:sldMk cId="336405519" sldId="263"/>
        </pc:sldMkLst>
      </pc:sldChg>
      <pc:sldChg chg="del">
        <pc:chgData name="Song Seokil" userId="55e21934b449b532" providerId="LiveId" clId="{18FF1C94-001D-4003-BC3B-E6E86E230711}" dt="2022-06-03T03:20:54.829" v="81" actId="47"/>
        <pc:sldMkLst>
          <pc:docMk/>
          <pc:sldMk cId="974125703" sldId="264"/>
        </pc:sldMkLst>
      </pc:sldChg>
      <pc:sldChg chg="del">
        <pc:chgData name="Song Seokil" userId="55e21934b449b532" providerId="LiveId" clId="{18FF1C94-001D-4003-BC3B-E6E86E230711}" dt="2022-06-03T03:20:54.829" v="81" actId="47"/>
        <pc:sldMkLst>
          <pc:docMk/>
          <pc:sldMk cId="3331871327" sldId="265"/>
        </pc:sldMkLst>
      </pc:sldChg>
      <pc:sldChg chg="del">
        <pc:chgData name="Song Seokil" userId="55e21934b449b532" providerId="LiveId" clId="{18FF1C94-001D-4003-BC3B-E6E86E230711}" dt="2022-06-03T03:20:54.829" v="81" actId="47"/>
        <pc:sldMkLst>
          <pc:docMk/>
          <pc:sldMk cId="3213786405" sldId="266"/>
        </pc:sldMkLst>
      </pc:sldChg>
      <pc:sldChg chg="del">
        <pc:chgData name="Song Seokil" userId="55e21934b449b532" providerId="LiveId" clId="{18FF1C94-001D-4003-BC3B-E6E86E230711}" dt="2022-06-03T03:20:54.829" v="81" actId="47"/>
        <pc:sldMkLst>
          <pc:docMk/>
          <pc:sldMk cId="2063874523" sldId="267"/>
        </pc:sldMkLst>
      </pc:sldChg>
      <pc:sldChg chg="del">
        <pc:chgData name="Song Seokil" userId="55e21934b449b532" providerId="LiveId" clId="{18FF1C94-001D-4003-BC3B-E6E86E230711}" dt="2022-06-03T03:20:54.829" v="81" actId="47"/>
        <pc:sldMkLst>
          <pc:docMk/>
          <pc:sldMk cId="3457271579" sldId="268"/>
        </pc:sldMkLst>
      </pc:sldChg>
      <pc:sldChg chg="del">
        <pc:chgData name="Song Seokil" userId="55e21934b449b532" providerId="LiveId" clId="{18FF1C94-001D-4003-BC3B-E6E86E230711}" dt="2022-06-03T04:20:19.929" v="4096" actId="47"/>
        <pc:sldMkLst>
          <pc:docMk/>
          <pc:sldMk cId="685956049" sldId="269"/>
        </pc:sldMkLst>
      </pc:sldChg>
      <pc:sldChg chg="addSp delSp modSp mod">
        <pc:chgData name="Song Seokil" userId="55e21934b449b532" providerId="LiveId" clId="{18FF1C94-001D-4003-BC3B-E6E86E230711}" dt="2022-06-03T03:25:32.649" v="108" actId="1076"/>
        <pc:sldMkLst>
          <pc:docMk/>
          <pc:sldMk cId="1445639925" sldId="270"/>
        </pc:sldMkLst>
        <pc:spChg chg="add del mod">
          <ac:chgData name="Song Seokil" userId="55e21934b449b532" providerId="LiveId" clId="{18FF1C94-001D-4003-BC3B-E6E86E230711}" dt="2022-06-03T03:24:14.502" v="85"/>
          <ac:spMkLst>
            <pc:docMk/>
            <pc:sldMk cId="1445639925" sldId="270"/>
            <ac:spMk id="2" creationId="{7C37608F-B1D3-5AF4-E434-FDE09D01E701}"/>
          </ac:spMkLst>
        </pc:spChg>
        <pc:spChg chg="mod">
          <ac:chgData name="Song Seokil" userId="55e21934b449b532" providerId="LiveId" clId="{18FF1C94-001D-4003-BC3B-E6E86E230711}" dt="2022-06-03T03:24:14.502" v="85"/>
          <ac:spMkLst>
            <pc:docMk/>
            <pc:sldMk cId="1445639925" sldId="270"/>
            <ac:spMk id="3" creationId="{6F487997-4D81-434F-8D57-095A56114763}"/>
          </ac:spMkLst>
        </pc:spChg>
        <pc:spChg chg="mod">
          <ac:chgData name="Song Seokil" userId="55e21934b449b532" providerId="LiveId" clId="{18FF1C94-001D-4003-BC3B-E6E86E230711}" dt="2022-06-03T03:24:14.502" v="85"/>
          <ac:spMkLst>
            <pc:docMk/>
            <pc:sldMk cId="1445639925" sldId="270"/>
            <ac:spMk id="4" creationId="{6006CAF6-6577-4C77-AB3B-2A0DC9E90B71}"/>
          </ac:spMkLst>
        </pc:spChg>
        <pc:spChg chg="mod">
          <ac:chgData name="Song Seokil" userId="55e21934b449b532" providerId="LiveId" clId="{18FF1C94-001D-4003-BC3B-E6E86E230711}" dt="2022-06-03T03:24:14.502" v="85"/>
          <ac:spMkLst>
            <pc:docMk/>
            <pc:sldMk cId="1445639925" sldId="270"/>
            <ac:spMk id="5" creationId="{F65BFE71-BBC2-4BBA-8E93-3EBDD1BBF0DD}"/>
          </ac:spMkLst>
        </pc:spChg>
        <pc:spChg chg="add del mod">
          <ac:chgData name="Song Seokil" userId="55e21934b449b532" providerId="LiveId" clId="{18FF1C94-001D-4003-BC3B-E6E86E230711}" dt="2022-06-03T03:24:14.502" v="85"/>
          <ac:spMkLst>
            <pc:docMk/>
            <pc:sldMk cId="1445639925" sldId="270"/>
            <ac:spMk id="6" creationId="{544C7DF0-08B7-20DA-7114-8E01A4056788}"/>
          </ac:spMkLst>
        </pc:spChg>
        <pc:spChg chg="mod">
          <ac:chgData name="Song Seokil" userId="55e21934b449b532" providerId="LiveId" clId="{18FF1C94-001D-4003-BC3B-E6E86E230711}" dt="2022-06-03T03:24:14.502" v="85"/>
          <ac:spMkLst>
            <pc:docMk/>
            <pc:sldMk cId="1445639925" sldId="270"/>
            <ac:spMk id="8" creationId="{A19CF127-68B0-4C8C-A17F-0BDE2BE3ACBB}"/>
          </ac:spMkLst>
        </pc:spChg>
        <pc:spChg chg="mod">
          <ac:chgData name="Song Seokil" userId="55e21934b449b532" providerId="LiveId" clId="{18FF1C94-001D-4003-BC3B-E6E86E230711}" dt="2022-06-03T03:25:20.214" v="107" actId="15"/>
          <ac:spMkLst>
            <pc:docMk/>
            <pc:sldMk cId="1445639925" sldId="270"/>
            <ac:spMk id="9" creationId="{37CEC79A-0367-4CFD-BA4B-0A98D173BD3A}"/>
          </ac:spMkLst>
        </pc:spChg>
        <pc:spChg chg="add del mod">
          <ac:chgData name="Song Seokil" userId="55e21934b449b532" providerId="LiveId" clId="{18FF1C94-001D-4003-BC3B-E6E86E230711}" dt="2022-06-03T03:24:14.502" v="85"/>
          <ac:spMkLst>
            <pc:docMk/>
            <pc:sldMk cId="1445639925" sldId="270"/>
            <ac:spMk id="10" creationId="{F7B544ED-ECB1-E494-1B82-59C92E9F0749}"/>
          </ac:spMkLst>
        </pc:spChg>
        <pc:spChg chg="add del mod">
          <ac:chgData name="Song Seokil" userId="55e21934b449b532" providerId="LiveId" clId="{18FF1C94-001D-4003-BC3B-E6E86E230711}" dt="2022-06-03T03:24:14.502" v="85"/>
          <ac:spMkLst>
            <pc:docMk/>
            <pc:sldMk cId="1445639925" sldId="270"/>
            <ac:spMk id="11" creationId="{40F48977-35A3-0994-89BD-F994D38CCB99}"/>
          </ac:spMkLst>
        </pc:spChg>
        <pc:spChg chg="add del mod">
          <ac:chgData name="Song Seokil" userId="55e21934b449b532" providerId="LiveId" clId="{18FF1C94-001D-4003-BC3B-E6E86E230711}" dt="2022-06-03T03:24:14.502" v="85"/>
          <ac:spMkLst>
            <pc:docMk/>
            <pc:sldMk cId="1445639925" sldId="270"/>
            <ac:spMk id="12" creationId="{BB9D1D44-A095-67E9-2125-0A82AD1D7AD7}"/>
          </ac:spMkLst>
        </pc:spChg>
        <pc:picChg chg="mod">
          <ac:chgData name="Song Seokil" userId="55e21934b449b532" providerId="LiveId" clId="{18FF1C94-001D-4003-BC3B-E6E86E230711}" dt="2022-06-03T03:25:32.649" v="108" actId="1076"/>
          <ac:picMkLst>
            <pc:docMk/>
            <pc:sldMk cId="1445639925" sldId="270"/>
            <ac:picMk id="7" creationId="{E27F7618-42DA-4789-A00C-1B9810466EEB}"/>
          </ac:picMkLst>
        </pc:picChg>
      </pc:sldChg>
      <pc:sldChg chg="modSp new mod">
        <pc:chgData name="Song Seokil" userId="55e21934b449b532" providerId="LiveId" clId="{18FF1C94-001D-4003-BC3B-E6E86E230711}" dt="2022-06-03T04:24:08.310" v="4566" actId="404"/>
        <pc:sldMkLst>
          <pc:docMk/>
          <pc:sldMk cId="3552238157" sldId="271"/>
        </pc:sldMkLst>
        <pc:spChg chg="mod">
          <ac:chgData name="Song Seokil" userId="55e21934b449b532" providerId="LiveId" clId="{18FF1C94-001D-4003-BC3B-E6E86E230711}" dt="2022-06-03T03:25:44.546" v="110"/>
          <ac:spMkLst>
            <pc:docMk/>
            <pc:sldMk cId="3552238157" sldId="271"/>
            <ac:spMk id="2" creationId="{D95AB66C-5DEE-BB64-78E8-025BBE9A0A45}"/>
          </ac:spMkLst>
        </pc:spChg>
        <pc:spChg chg="mod">
          <ac:chgData name="Song Seokil" userId="55e21934b449b532" providerId="LiveId" clId="{18FF1C94-001D-4003-BC3B-E6E86E230711}" dt="2022-06-03T04:24:08.310" v="4566" actId="404"/>
          <ac:spMkLst>
            <pc:docMk/>
            <pc:sldMk cId="3552238157" sldId="271"/>
            <ac:spMk id="3" creationId="{381C522C-78FE-228F-5A11-195FB61CD99D}"/>
          </ac:spMkLst>
        </pc:spChg>
      </pc:sldChg>
      <pc:sldChg chg="modSp new mod chgLayout">
        <pc:chgData name="Song Seokil" userId="55e21934b449b532" providerId="LiveId" clId="{18FF1C94-001D-4003-BC3B-E6E86E230711}" dt="2022-06-03T03:58:00.934" v="1764" actId="20577"/>
        <pc:sldMkLst>
          <pc:docMk/>
          <pc:sldMk cId="4023708438" sldId="272"/>
        </pc:sldMkLst>
        <pc:spChg chg="mod ord">
          <ac:chgData name="Song Seokil" userId="55e21934b449b532" providerId="LiveId" clId="{18FF1C94-001D-4003-BC3B-E6E86E230711}" dt="2022-06-03T03:35:59.507" v="930" actId="700"/>
          <ac:spMkLst>
            <pc:docMk/>
            <pc:sldMk cId="4023708438" sldId="272"/>
            <ac:spMk id="2" creationId="{36C9F469-3BBF-A021-B087-FC54909BFD9E}"/>
          </ac:spMkLst>
        </pc:spChg>
        <pc:spChg chg="mod ord">
          <ac:chgData name="Song Seokil" userId="55e21934b449b532" providerId="LiveId" clId="{18FF1C94-001D-4003-BC3B-E6E86E230711}" dt="2022-06-03T03:58:00.934" v="1764" actId="20577"/>
          <ac:spMkLst>
            <pc:docMk/>
            <pc:sldMk cId="4023708438" sldId="272"/>
            <ac:spMk id="3" creationId="{593A7A70-E511-5BB2-9478-575BF87119E0}"/>
          </ac:spMkLst>
        </pc:spChg>
        <pc:spChg chg="mod ord">
          <ac:chgData name="Song Seokil" userId="55e21934b449b532" providerId="LiveId" clId="{18FF1C94-001D-4003-BC3B-E6E86E230711}" dt="2022-06-03T03:35:59.507" v="930" actId="700"/>
          <ac:spMkLst>
            <pc:docMk/>
            <pc:sldMk cId="4023708438" sldId="272"/>
            <ac:spMk id="4" creationId="{134B25D3-7D84-9272-C7D1-AB817E2FD088}"/>
          </ac:spMkLst>
        </pc:spChg>
        <pc:spChg chg="mod ord">
          <ac:chgData name="Song Seokil" userId="55e21934b449b532" providerId="LiveId" clId="{18FF1C94-001D-4003-BC3B-E6E86E230711}" dt="2022-06-03T03:35:59.507" v="930" actId="700"/>
          <ac:spMkLst>
            <pc:docMk/>
            <pc:sldMk cId="4023708438" sldId="272"/>
            <ac:spMk id="5" creationId="{F59929BE-ECE3-21B3-9CF2-3F4D6CE017D5}"/>
          </ac:spMkLst>
        </pc:spChg>
        <pc:spChg chg="mod ord">
          <ac:chgData name="Song Seokil" userId="55e21934b449b532" providerId="LiveId" clId="{18FF1C94-001D-4003-BC3B-E6E86E230711}" dt="2022-06-03T03:35:59.507" v="930" actId="700"/>
          <ac:spMkLst>
            <pc:docMk/>
            <pc:sldMk cId="4023708438" sldId="272"/>
            <ac:spMk id="6" creationId="{1AD694E4-B383-BF39-0963-4900544E08E6}"/>
          </ac:spMkLst>
        </pc:spChg>
      </pc:sldChg>
      <pc:sldChg chg="new del">
        <pc:chgData name="Song Seokil" userId="55e21934b449b532" providerId="LiveId" clId="{18FF1C94-001D-4003-BC3B-E6E86E230711}" dt="2022-06-03T03:36:27.029" v="935" actId="47"/>
        <pc:sldMkLst>
          <pc:docMk/>
          <pc:sldMk cId="634617869" sldId="273"/>
        </pc:sldMkLst>
      </pc:sldChg>
      <pc:sldChg chg="modSp add mod">
        <pc:chgData name="Song Seokil" userId="55e21934b449b532" providerId="LiveId" clId="{18FF1C94-001D-4003-BC3B-E6E86E230711}" dt="2022-06-03T04:00:12.199" v="2161" actId="20577"/>
        <pc:sldMkLst>
          <pc:docMk/>
          <pc:sldMk cId="1203445806" sldId="274"/>
        </pc:sldMkLst>
        <pc:spChg chg="mod">
          <ac:chgData name="Song Seokil" userId="55e21934b449b532" providerId="LiveId" clId="{18FF1C94-001D-4003-BC3B-E6E86E230711}" dt="2022-06-03T04:00:12.199" v="2161" actId="20577"/>
          <ac:spMkLst>
            <pc:docMk/>
            <pc:sldMk cId="1203445806" sldId="274"/>
            <ac:spMk id="3" creationId="{381C522C-78FE-228F-5A11-195FB61CD99D}"/>
          </ac:spMkLst>
        </pc:spChg>
      </pc:sldChg>
      <pc:sldChg chg="modSp new mod">
        <pc:chgData name="Song Seokil" userId="55e21934b449b532" providerId="LiveId" clId="{18FF1C94-001D-4003-BC3B-E6E86E230711}" dt="2022-06-03T04:50:15.194" v="4715" actId="6549"/>
        <pc:sldMkLst>
          <pc:docMk/>
          <pc:sldMk cId="2532135031" sldId="275"/>
        </pc:sldMkLst>
        <pc:spChg chg="mod">
          <ac:chgData name="Song Seokil" userId="55e21934b449b532" providerId="LiveId" clId="{18FF1C94-001D-4003-BC3B-E6E86E230711}" dt="2022-06-03T04:00:49.436" v="2253" actId="20577"/>
          <ac:spMkLst>
            <pc:docMk/>
            <pc:sldMk cId="2532135031" sldId="275"/>
            <ac:spMk id="2" creationId="{52AB29EB-8502-9DE9-83C6-8FF31770ADE1}"/>
          </ac:spMkLst>
        </pc:spChg>
        <pc:spChg chg="mod">
          <ac:chgData name="Song Seokil" userId="55e21934b449b532" providerId="LiveId" clId="{18FF1C94-001D-4003-BC3B-E6E86E230711}" dt="2022-06-03T04:50:15.194" v="4715" actId="6549"/>
          <ac:spMkLst>
            <pc:docMk/>
            <pc:sldMk cId="2532135031" sldId="275"/>
            <ac:spMk id="3" creationId="{08980CDE-6E1B-6BED-DFFA-5ED4438B0205}"/>
          </ac:spMkLst>
        </pc:spChg>
      </pc:sldChg>
      <pc:sldChg chg="addSp delSp modSp new mod modClrScheme chgLayout">
        <pc:chgData name="Song Seokil" userId="55e21934b449b532" providerId="LiveId" clId="{18FF1C94-001D-4003-BC3B-E6E86E230711}" dt="2022-06-03T04:24:29.654" v="4593" actId="20577"/>
        <pc:sldMkLst>
          <pc:docMk/>
          <pc:sldMk cId="2494024494" sldId="276"/>
        </pc:sldMkLst>
        <pc:spChg chg="del mod ord">
          <ac:chgData name="Song Seokil" userId="55e21934b449b532" providerId="LiveId" clId="{18FF1C94-001D-4003-BC3B-E6E86E230711}" dt="2022-06-03T04:09:37.936" v="3724" actId="700"/>
          <ac:spMkLst>
            <pc:docMk/>
            <pc:sldMk cId="2494024494" sldId="276"/>
            <ac:spMk id="2" creationId="{4257EE4E-609F-3F00-99AF-552406C8DDA8}"/>
          </ac:spMkLst>
        </pc:spChg>
        <pc:spChg chg="del">
          <ac:chgData name="Song Seokil" userId="55e21934b449b532" providerId="LiveId" clId="{18FF1C94-001D-4003-BC3B-E6E86E230711}" dt="2022-06-03T04:09:37.936" v="3724" actId="700"/>
          <ac:spMkLst>
            <pc:docMk/>
            <pc:sldMk cId="2494024494" sldId="276"/>
            <ac:spMk id="3" creationId="{AB754A84-02C0-F8EA-5B69-60B1E3033B87}"/>
          </ac:spMkLst>
        </pc:spChg>
        <pc:spChg chg="mod ord">
          <ac:chgData name="Song Seokil" userId="55e21934b449b532" providerId="LiveId" clId="{18FF1C94-001D-4003-BC3B-E6E86E230711}" dt="2022-06-03T04:14:41.922" v="3920" actId="700"/>
          <ac:spMkLst>
            <pc:docMk/>
            <pc:sldMk cId="2494024494" sldId="276"/>
            <ac:spMk id="4" creationId="{921FBE40-89FA-2F72-2A0C-D9E04670F427}"/>
          </ac:spMkLst>
        </pc:spChg>
        <pc:spChg chg="mod ord">
          <ac:chgData name="Song Seokil" userId="55e21934b449b532" providerId="LiveId" clId="{18FF1C94-001D-4003-BC3B-E6E86E230711}" dt="2022-06-03T04:14:41.922" v="3920" actId="700"/>
          <ac:spMkLst>
            <pc:docMk/>
            <pc:sldMk cId="2494024494" sldId="276"/>
            <ac:spMk id="5" creationId="{1260959E-E4EF-F8C7-E618-98410CD3061A}"/>
          </ac:spMkLst>
        </pc:spChg>
        <pc:spChg chg="mod ord">
          <ac:chgData name="Song Seokil" userId="55e21934b449b532" providerId="LiveId" clId="{18FF1C94-001D-4003-BC3B-E6E86E230711}" dt="2022-06-03T04:14:41.922" v="3920" actId="700"/>
          <ac:spMkLst>
            <pc:docMk/>
            <pc:sldMk cId="2494024494" sldId="276"/>
            <ac:spMk id="6" creationId="{93E7C53C-3B5D-EE65-4665-9F95803A4EFB}"/>
          </ac:spMkLst>
        </pc:spChg>
        <pc:spChg chg="add mod ord">
          <ac:chgData name="Song Seokil" userId="55e21934b449b532" providerId="LiveId" clId="{18FF1C94-001D-4003-BC3B-E6E86E230711}" dt="2022-06-03T04:14:41.922" v="3920" actId="700"/>
          <ac:spMkLst>
            <pc:docMk/>
            <pc:sldMk cId="2494024494" sldId="276"/>
            <ac:spMk id="7" creationId="{CDF0A406-A751-EAA3-266C-7226B1F6569F}"/>
          </ac:spMkLst>
        </pc:spChg>
        <pc:spChg chg="add mod">
          <ac:chgData name="Song Seokil" userId="55e21934b449b532" providerId="LiveId" clId="{18FF1C94-001D-4003-BC3B-E6E86E230711}" dt="2022-06-03T04:15:00.732" v="3982" actId="1076"/>
          <ac:spMkLst>
            <pc:docMk/>
            <pc:sldMk cId="2494024494" sldId="276"/>
            <ac:spMk id="8" creationId="{03D7E1BE-B7E9-1C31-EC90-F780E645A638}"/>
          </ac:spMkLst>
        </pc:spChg>
        <pc:spChg chg="add mod">
          <ac:chgData name="Song Seokil" userId="55e21934b449b532" providerId="LiveId" clId="{18FF1C94-001D-4003-BC3B-E6E86E230711}" dt="2022-06-03T04:15:00.732" v="3982" actId="1076"/>
          <ac:spMkLst>
            <pc:docMk/>
            <pc:sldMk cId="2494024494" sldId="276"/>
            <ac:spMk id="9" creationId="{467B93A4-567E-5F2E-FABB-30EA30A09454}"/>
          </ac:spMkLst>
        </pc:spChg>
        <pc:spChg chg="add mod">
          <ac:chgData name="Song Seokil" userId="55e21934b449b532" providerId="LiveId" clId="{18FF1C94-001D-4003-BC3B-E6E86E230711}" dt="2022-06-03T04:15:00.732" v="3982" actId="1076"/>
          <ac:spMkLst>
            <pc:docMk/>
            <pc:sldMk cId="2494024494" sldId="276"/>
            <ac:spMk id="10" creationId="{75676649-797F-D419-2FB1-721C2EAEEED1}"/>
          </ac:spMkLst>
        </pc:spChg>
        <pc:spChg chg="add mod">
          <ac:chgData name="Song Seokil" userId="55e21934b449b532" providerId="LiveId" clId="{18FF1C94-001D-4003-BC3B-E6E86E230711}" dt="2022-06-03T04:15:00.732" v="3982" actId="1076"/>
          <ac:spMkLst>
            <pc:docMk/>
            <pc:sldMk cId="2494024494" sldId="276"/>
            <ac:spMk id="11" creationId="{20AF50FF-77F5-62DE-D909-6D4A9B83F655}"/>
          </ac:spMkLst>
        </pc:spChg>
        <pc:spChg chg="add mod">
          <ac:chgData name="Song Seokil" userId="55e21934b449b532" providerId="LiveId" clId="{18FF1C94-001D-4003-BC3B-E6E86E230711}" dt="2022-06-03T04:15:00.732" v="3982" actId="1076"/>
          <ac:spMkLst>
            <pc:docMk/>
            <pc:sldMk cId="2494024494" sldId="276"/>
            <ac:spMk id="12" creationId="{6A50E74D-D73F-0216-CE3D-87F169D16264}"/>
          </ac:spMkLst>
        </pc:spChg>
        <pc:spChg chg="add mod">
          <ac:chgData name="Song Seokil" userId="55e21934b449b532" providerId="LiveId" clId="{18FF1C94-001D-4003-BC3B-E6E86E230711}" dt="2022-06-03T04:15:00.732" v="3982" actId="1076"/>
          <ac:spMkLst>
            <pc:docMk/>
            <pc:sldMk cId="2494024494" sldId="276"/>
            <ac:spMk id="13" creationId="{C1B9C9DD-B7D4-865E-A5C4-822C3922F1FD}"/>
          </ac:spMkLst>
        </pc:spChg>
        <pc:spChg chg="add mod">
          <ac:chgData name="Song Seokil" userId="55e21934b449b532" providerId="LiveId" clId="{18FF1C94-001D-4003-BC3B-E6E86E230711}" dt="2022-06-03T04:15:00.732" v="3982" actId="1076"/>
          <ac:spMkLst>
            <pc:docMk/>
            <pc:sldMk cId="2494024494" sldId="276"/>
            <ac:spMk id="14" creationId="{B839F8E8-2397-E191-7413-0AD462A26EB6}"/>
          </ac:spMkLst>
        </pc:spChg>
        <pc:spChg chg="add mod">
          <ac:chgData name="Song Seokil" userId="55e21934b449b532" providerId="LiveId" clId="{18FF1C94-001D-4003-BC3B-E6E86E230711}" dt="2022-06-03T04:15:00.732" v="3982" actId="1076"/>
          <ac:spMkLst>
            <pc:docMk/>
            <pc:sldMk cId="2494024494" sldId="276"/>
            <ac:spMk id="15" creationId="{D16FD159-D5E2-8DAE-7DFD-4C32DE3AA5F8}"/>
          </ac:spMkLst>
        </pc:spChg>
        <pc:spChg chg="add mod">
          <ac:chgData name="Song Seokil" userId="55e21934b449b532" providerId="LiveId" clId="{18FF1C94-001D-4003-BC3B-E6E86E230711}" dt="2022-06-03T04:15:00.732" v="3982" actId="1076"/>
          <ac:spMkLst>
            <pc:docMk/>
            <pc:sldMk cId="2494024494" sldId="276"/>
            <ac:spMk id="16" creationId="{F5A84A4D-AEC8-8E1B-6DDD-D4466E6B340E}"/>
          </ac:spMkLst>
        </pc:spChg>
        <pc:spChg chg="add mod">
          <ac:chgData name="Song Seokil" userId="55e21934b449b532" providerId="LiveId" clId="{18FF1C94-001D-4003-BC3B-E6E86E230711}" dt="2022-06-03T04:15:00.732" v="3982" actId="1076"/>
          <ac:spMkLst>
            <pc:docMk/>
            <pc:sldMk cId="2494024494" sldId="276"/>
            <ac:spMk id="17" creationId="{9BCB6F03-9252-C249-0C60-53BFB309341D}"/>
          </ac:spMkLst>
        </pc:spChg>
        <pc:spChg chg="add mod">
          <ac:chgData name="Song Seokil" userId="55e21934b449b532" providerId="LiveId" clId="{18FF1C94-001D-4003-BC3B-E6E86E230711}" dt="2022-06-03T04:15:00.732" v="3982" actId="1076"/>
          <ac:spMkLst>
            <pc:docMk/>
            <pc:sldMk cId="2494024494" sldId="276"/>
            <ac:spMk id="18" creationId="{9FD3F493-A70D-8A51-D204-51534ED4DBBE}"/>
          </ac:spMkLst>
        </pc:spChg>
        <pc:spChg chg="add mod">
          <ac:chgData name="Song Seokil" userId="55e21934b449b532" providerId="LiveId" clId="{18FF1C94-001D-4003-BC3B-E6E86E230711}" dt="2022-06-03T04:15:00.732" v="3982" actId="1076"/>
          <ac:spMkLst>
            <pc:docMk/>
            <pc:sldMk cId="2494024494" sldId="276"/>
            <ac:spMk id="19" creationId="{DDA4CED0-C0DA-D754-85AA-68738D11C34F}"/>
          </ac:spMkLst>
        </pc:spChg>
        <pc:spChg chg="add mod">
          <ac:chgData name="Song Seokil" userId="55e21934b449b532" providerId="LiveId" clId="{18FF1C94-001D-4003-BC3B-E6E86E230711}" dt="2022-06-03T04:15:00.732" v="3982" actId="1076"/>
          <ac:spMkLst>
            <pc:docMk/>
            <pc:sldMk cId="2494024494" sldId="276"/>
            <ac:spMk id="20" creationId="{E32CD335-EBEF-027A-0AA6-1B13D047A68E}"/>
          </ac:spMkLst>
        </pc:spChg>
        <pc:spChg chg="add mod">
          <ac:chgData name="Song Seokil" userId="55e21934b449b532" providerId="LiveId" clId="{18FF1C94-001D-4003-BC3B-E6E86E230711}" dt="2022-06-03T04:15:00.732" v="3982" actId="1076"/>
          <ac:spMkLst>
            <pc:docMk/>
            <pc:sldMk cId="2494024494" sldId="276"/>
            <ac:spMk id="21" creationId="{5723046B-9A15-2FD1-8DC1-E47B7623D645}"/>
          </ac:spMkLst>
        </pc:spChg>
        <pc:spChg chg="add mod">
          <ac:chgData name="Song Seokil" userId="55e21934b449b532" providerId="LiveId" clId="{18FF1C94-001D-4003-BC3B-E6E86E230711}" dt="2022-06-03T04:15:00.732" v="3982" actId="1076"/>
          <ac:spMkLst>
            <pc:docMk/>
            <pc:sldMk cId="2494024494" sldId="276"/>
            <ac:spMk id="22" creationId="{C919A4FB-0BBC-79C9-AA0D-7B45665BDF87}"/>
          </ac:spMkLst>
        </pc:spChg>
        <pc:spChg chg="add mod">
          <ac:chgData name="Song Seokil" userId="55e21934b449b532" providerId="LiveId" clId="{18FF1C94-001D-4003-BC3B-E6E86E230711}" dt="2022-06-03T04:15:00.732" v="3982" actId="1076"/>
          <ac:spMkLst>
            <pc:docMk/>
            <pc:sldMk cId="2494024494" sldId="276"/>
            <ac:spMk id="23" creationId="{741DABB9-A896-D9CD-7D8A-8B70F2FE1279}"/>
          </ac:spMkLst>
        </pc:spChg>
        <pc:spChg chg="add mod">
          <ac:chgData name="Song Seokil" userId="55e21934b449b532" providerId="LiveId" clId="{18FF1C94-001D-4003-BC3B-E6E86E230711}" dt="2022-06-03T04:15:00.732" v="3982" actId="1076"/>
          <ac:spMkLst>
            <pc:docMk/>
            <pc:sldMk cId="2494024494" sldId="276"/>
            <ac:spMk id="24" creationId="{EC00F359-650E-E5EB-C4C1-8C2CFC0D1E0D}"/>
          </ac:spMkLst>
        </pc:spChg>
        <pc:spChg chg="add mod">
          <ac:chgData name="Song Seokil" userId="55e21934b449b532" providerId="LiveId" clId="{18FF1C94-001D-4003-BC3B-E6E86E230711}" dt="2022-06-03T04:15:00.732" v="3982" actId="1076"/>
          <ac:spMkLst>
            <pc:docMk/>
            <pc:sldMk cId="2494024494" sldId="276"/>
            <ac:spMk id="25" creationId="{BC64404D-0500-948C-A6E5-CA8346A06292}"/>
          </ac:spMkLst>
        </pc:spChg>
        <pc:spChg chg="add mod">
          <ac:chgData name="Song Seokil" userId="55e21934b449b532" providerId="LiveId" clId="{18FF1C94-001D-4003-BC3B-E6E86E230711}" dt="2022-06-03T04:15:00.732" v="3982" actId="1076"/>
          <ac:spMkLst>
            <pc:docMk/>
            <pc:sldMk cId="2494024494" sldId="276"/>
            <ac:spMk id="26" creationId="{9D8F5562-95C7-ED54-0BD8-57E17B597CF8}"/>
          </ac:spMkLst>
        </pc:spChg>
        <pc:spChg chg="add mod">
          <ac:chgData name="Song Seokil" userId="55e21934b449b532" providerId="LiveId" clId="{18FF1C94-001D-4003-BC3B-E6E86E230711}" dt="2022-06-03T04:15:00.732" v="3982" actId="1076"/>
          <ac:spMkLst>
            <pc:docMk/>
            <pc:sldMk cId="2494024494" sldId="276"/>
            <ac:spMk id="27" creationId="{E240BECB-07B3-3FA2-F5C4-A9E122549CA9}"/>
          </ac:spMkLst>
        </pc:spChg>
        <pc:spChg chg="add mod">
          <ac:chgData name="Song Seokil" userId="55e21934b449b532" providerId="LiveId" clId="{18FF1C94-001D-4003-BC3B-E6E86E230711}" dt="2022-06-03T04:15:00.732" v="3982" actId="1076"/>
          <ac:spMkLst>
            <pc:docMk/>
            <pc:sldMk cId="2494024494" sldId="276"/>
            <ac:spMk id="28" creationId="{27B5527D-E981-3584-B7E4-458AF47D2182}"/>
          </ac:spMkLst>
        </pc:spChg>
        <pc:spChg chg="add mod">
          <ac:chgData name="Song Seokil" userId="55e21934b449b532" providerId="LiveId" clId="{18FF1C94-001D-4003-BC3B-E6E86E230711}" dt="2022-06-03T04:15:00.732" v="3982" actId="1076"/>
          <ac:spMkLst>
            <pc:docMk/>
            <pc:sldMk cId="2494024494" sldId="276"/>
            <ac:spMk id="29" creationId="{29B2FB85-8F4D-DBE6-033A-53C32F9BFE3B}"/>
          </ac:spMkLst>
        </pc:spChg>
        <pc:spChg chg="add mod">
          <ac:chgData name="Song Seokil" userId="55e21934b449b532" providerId="LiveId" clId="{18FF1C94-001D-4003-BC3B-E6E86E230711}" dt="2022-06-03T04:15:00.732" v="3982" actId="1076"/>
          <ac:spMkLst>
            <pc:docMk/>
            <pc:sldMk cId="2494024494" sldId="276"/>
            <ac:spMk id="30" creationId="{A77F916C-43DB-E445-01C1-18D91F8684CB}"/>
          </ac:spMkLst>
        </pc:spChg>
        <pc:spChg chg="add mod">
          <ac:chgData name="Song Seokil" userId="55e21934b449b532" providerId="LiveId" clId="{18FF1C94-001D-4003-BC3B-E6E86E230711}" dt="2022-06-03T04:15:00.732" v="3982" actId="1076"/>
          <ac:spMkLst>
            <pc:docMk/>
            <pc:sldMk cId="2494024494" sldId="276"/>
            <ac:spMk id="31" creationId="{9E70042B-7784-21AD-A86F-0CB058E300DE}"/>
          </ac:spMkLst>
        </pc:spChg>
        <pc:spChg chg="add mod">
          <ac:chgData name="Song Seokil" userId="55e21934b449b532" providerId="LiveId" clId="{18FF1C94-001D-4003-BC3B-E6E86E230711}" dt="2022-06-03T04:15:00.732" v="3982" actId="1076"/>
          <ac:spMkLst>
            <pc:docMk/>
            <pc:sldMk cId="2494024494" sldId="276"/>
            <ac:spMk id="32" creationId="{D269B757-BB90-6114-1C6F-17B3B75F9184}"/>
          </ac:spMkLst>
        </pc:spChg>
        <pc:spChg chg="add mod">
          <ac:chgData name="Song Seokil" userId="55e21934b449b532" providerId="LiveId" clId="{18FF1C94-001D-4003-BC3B-E6E86E230711}" dt="2022-06-03T04:15:00.732" v="3982" actId="1076"/>
          <ac:spMkLst>
            <pc:docMk/>
            <pc:sldMk cId="2494024494" sldId="276"/>
            <ac:spMk id="33" creationId="{7A61C650-8EF2-9C1A-947D-F267507DF047}"/>
          </ac:spMkLst>
        </pc:spChg>
        <pc:spChg chg="add mod">
          <ac:chgData name="Song Seokil" userId="55e21934b449b532" providerId="LiveId" clId="{18FF1C94-001D-4003-BC3B-E6E86E230711}" dt="2022-06-03T04:15:00.732" v="3982" actId="1076"/>
          <ac:spMkLst>
            <pc:docMk/>
            <pc:sldMk cId="2494024494" sldId="276"/>
            <ac:spMk id="34" creationId="{5A0982B6-AB9F-E0F0-C5A4-2CB2F0C93201}"/>
          </ac:spMkLst>
        </pc:spChg>
        <pc:spChg chg="add mod">
          <ac:chgData name="Song Seokil" userId="55e21934b449b532" providerId="LiveId" clId="{18FF1C94-001D-4003-BC3B-E6E86E230711}" dt="2022-06-03T04:15:00.732" v="3982" actId="1076"/>
          <ac:spMkLst>
            <pc:docMk/>
            <pc:sldMk cId="2494024494" sldId="276"/>
            <ac:spMk id="35" creationId="{7DE19641-2AD5-36FD-0667-A0F065295632}"/>
          </ac:spMkLst>
        </pc:spChg>
        <pc:spChg chg="add mod">
          <ac:chgData name="Song Seokil" userId="55e21934b449b532" providerId="LiveId" clId="{18FF1C94-001D-4003-BC3B-E6E86E230711}" dt="2022-06-03T04:15:00.732" v="3982" actId="1076"/>
          <ac:spMkLst>
            <pc:docMk/>
            <pc:sldMk cId="2494024494" sldId="276"/>
            <ac:spMk id="36" creationId="{9D1E5A6B-8A9E-96DF-2DDF-0E3B67922F25}"/>
          </ac:spMkLst>
        </pc:spChg>
        <pc:spChg chg="add mod">
          <ac:chgData name="Song Seokil" userId="55e21934b449b532" providerId="LiveId" clId="{18FF1C94-001D-4003-BC3B-E6E86E230711}" dt="2022-06-03T04:24:29.654" v="4593" actId="20577"/>
          <ac:spMkLst>
            <pc:docMk/>
            <pc:sldMk cId="2494024494" sldId="276"/>
            <ac:spMk id="37" creationId="{CA4DE680-319A-5C34-F8B9-269952BFA343}"/>
          </ac:spMkLst>
        </pc:spChg>
        <pc:spChg chg="add mod">
          <ac:chgData name="Song Seokil" userId="55e21934b449b532" providerId="LiveId" clId="{18FF1C94-001D-4003-BC3B-E6E86E230711}" dt="2022-06-03T04:15:00.732" v="3982" actId="1076"/>
          <ac:spMkLst>
            <pc:docMk/>
            <pc:sldMk cId="2494024494" sldId="276"/>
            <ac:spMk id="38" creationId="{3ED7492C-37E0-1939-F887-61267213173F}"/>
          </ac:spMkLst>
        </pc:spChg>
        <pc:spChg chg="add mod ord">
          <ac:chgData name="Song Seokil" userId="55e21934b449b532" providerId="LiveId" clId="{18FF1C94-001D-4003-BC3B-E6E86E230711}" dt="2022-06-03T04:14:56.189" v="3981" actId="1076"/>
          <ac:spMkLst>
            <pc:docMk/>
            <pc:sldMk cId="2494024494" sldId="276"/>
            <ac:spMk id="39" creationId="{37315EC7-1768-CD89-6B6F-435B44B5BD73}"/>
          </ac:spMkLst>
        </pc:spChg>
      </pc:sldChg>
      <pc:sldChg chg="modSp new mod">
        <pc:chgData name="Song Seokil" userId="55e21934b449b532" providerId="LiveId" clId="{18FF1C94-001D-4003-BC3B-E6E86E230711}" dt="2022-06-03T04:23:22.432" v="4565" actId="20577"/>
        <pc:sldMkLst>
          <pc:docMk/>
          <pc:sldMk cId="1464332151" sldId="277"/>
        </pc:sldMkLst>
        <pc:spChg chg="mod">
          <ac:chgData name="Song Seokil" userId="55e21934b449b532" providerId="LiveId" clId="{18FF1C94-001D-4003-BC3B-E6E86E230711}" dt="2022-06-03T04:20:27.926" v="4117" actId="20577"/>
          <ac:spMkLst>
            <pc:docMk/>
            <pc:sldMk cId="1464332151" sldId="277"/>
            <ac:spMk id="2" creationId="{8953325D-B04D-8F06-1495-33407CE5B790}"/>
          </ac:spMkLst>
        </pc:spChg>
        <pc:spChg chg="mod">
          <ac:chgData name="Song Seokil" userId="55e21934b449b532" providerId="LiveId" clId="{18FF1C94-001D-4003-BC3B-E6E86E230711}" dt="2022-06-03T04:23:22.432" v="4565" actId="20577"/>
          <ac:spMkLst>
            <pc:docMk/>
            <pc:sldMk cId="1464332151" sldId="277"/>
            <ac:spMk id="3" creationId="{9735CDDB-A596-2B20-7695-2A988973939D}"/>
          </ac:spMkLst>
        </pc:spChg>
      </pc:sldChg>
    </pc:docChg>
  </pc:docChgLst>
  <pc:docChgLst>
    <pc:chgData name="Song Seokil" userId="55e21934b449b532" providerId="LiveId" clId="{B7A894BB-50F5-4A4E-B9B1-8E3B5331DDC8}"/>
    <pc:docChg chg="undo redo custSel addSld delSld modSld sldOrd modMainMaster">
      <pc:chgData name="Song Seokil" userId="55e21934b449b532" providerId="LiveId" clId="{B7A894BB-50F5-4A4E-B9B1-8E3B5331DDC8}" dt="2022-03-24T05:37:33.236" v="4027"/>
      <pc:docMkLst>
        <pc:docMk/>
      </pc:docMkLst>
      <pc:sldChg chg="modSp mod">
        <pc:chgData name="Song Seokil" userId="55e21934b449b532" providerId="LiveId" clId="{B7A894BB-50F5-4A4E-B9B1-8E3B5331DDC8}" dt="2022-03-24T05:37:33.236" v="4027"/>
        <pc:sldMkLst>
          <pc:docMk/>
          <pc:sldMk cId="270456694" sldId="256"/>
        </pc:sldMkLst>
        <pc:spChg chg="mod">
          <ac:chgData name="Song Seokil" userId="55e21934b449b532" providerId="LiveId" clId="{B7A894BB-50F5-4A4E-B9B1-8E3B5331DDC8}" dt="2022-03-24T05:37:33.236" v="4027"/>
          <ac:spMkLst>
            <pc:docMk/>
            <pc:sldMk cId="270456694" sldId="256"/>
            <ac:spMk id="2" creationId="{0F045604-65DC-4B9E-B66B-29FE92886330}"/>
          </ac:spMkLst>
        </pc:spChg>
      </pc:sldChg>
      <pc:sldChg chg="modSp mod">
        <pc:chgData name="Song Seokil" userId="55e21934b449b532" providerId="LiveId" clId="{B7A894BB-50F5-4A4E-B9B1-8E3B5331DDC8}" dt="2022-03-11T05:25:37.851" v="3031"/>
        <pc:sldMkLst>
          <pc:docMk/>
          <pc:sldMk cId="236467780" sldId="257"/>
        </pc:sldMkLst>
        <pc:spChg chg="mod">
          <ac:chgData name="Song Seokil" userId="55e21934b449b532" providerId="LiveId" clId="{B7A894BB-50F5-4A4E-B9B1-8E3B5331DDC8}" dt="2022-03-11T05:25:37.851" v="3031"/>
          <ac:spMkLst>
            <pc:docMk/>
            <pc:sldMk cId="236467780" sldId="257"/>
            <ac:spMk id="3" creationId="{36FB0CD3-2B0E-494A-86F8-1D2EC1D9AE0B}"/>
          </ac:spMkLst>
        </pc:spChg>
      </pc:sldChg>
      <pc:sldChg chg="addSp delSp modSp mod">
        <pc:chgData name="Song Seokil" userId="55e21934b449b532" providerId="LiveId" clId="{B7A894BB-50F5-4A4E-B9B1-8E3B5331DDC8}" dt="2022-03-11T03:18:57.827" v="373" actId="404"/>
        <pc:sldMkLst>
          <pc:docMk/>
          <pc:sldMk cId="1247344593" sldId="258"/>
        </pc:sldMkLst>
        <pc:spChg chg="mod">
          <ac:chgData name="Song Seokil" userId="55e21934b449b532" providerId="LiveId" clId="{B7A894BB-50F5-4A4E-B9B1-8E3B5331DDC8}" dt="2022-03-11T03:14:00.477" v="347" actId="20577"/>
          <ac:spMkLst>
            <pc:docMk/>
            <pc:sldMk cId="1247344593" sldId="258"/>
            <ac:spMk id="2" creationId="{863EFD44-C0D8-488D-9953-7629D5CEADC0}"/>
          </ac:spMkLst>
        </pc:spChg>
        <pc:spChg chg="mod">
          <ac:chgData name="Song Seokil" userId="55e21934b449b532" providerId="LiveId" clId="{B7A894BB-50F5-4A4E-B9B1-8E3B5331DDC8}" dt="2022-03-11T03:08:36.788" v="268" actId="20577"/>
          <ac:spMkLst>
            <pc:docMk/>
            <pc:sldMk cId="1247344593" sldId="258"/>
            <ac:spMk id="3" creationId="{4AB6C417-6728-4F08-8AD5-8FB51EA27AC0}"/>
          </ac:spMkLst>
        </pc:spChg>
        <pc:spChg chg="mod">
          <ac:chgData name="Song Seokil" userId="55e21934b449b532" providerId="LiveId" clId="{B7A894BB-50F5-4A4E-B9B1-8E3B5331DDC8}" dt="2022-03-11T03:08:14.505" v="242"/>
          <ac:spMkLst>
            <pc:docMk/>
            <pc:sldMk cId="1247344593" sldId="258"/>
            <ac:spMk id="4" creationId="{EEE3ACBA-F547-4807-AF9E-94A0DCF700E7}"/>
          </ac:spMkLst>
        </pc:spChg>
        <pc:spChg chg="mod">
          <ac:chgData name="Song Seokil" userId="55e21934b449b532" providerId="LiveId" clId="{B7A894BB-50F5-4A4E-B9B1-8E3B5331DDC8}" dt="2022-03-11T03:08:14.505" v="242"/>
          <ac:spMkLst>
            <pc:docMk/>
            <pc:sldMk cId="1247344593" sldId="258"/>
            <ac:spMk id="5" creationId="{3BA634EF-625E-4993-9AE9-74726E6FDFD2}"/>
          </ac:spMkLst>
        </pc:spChg>
        <pc:spChg chg="mod">
          <ac:chgData name="Song Seokil" userId="55e21934b449b532" providerId="LiveId" clId="{B7A894BB-50F5-4A4E-B9B1-8E3B5331DDC8}" dt="2022-03-11T03:08:14.505" v="242"/>
          <ac:spMkLst>
            <pc:docMk/>
            <pc:sldMk cId="1247344593" sldId="258"/>
            <ac:spMk id="6" creationId="{C0419193-D523-49C6-B5C6-5E298C54278F}"/>
          </ac:spMkLst>
        </pc:spChg>
        <pc:spChg chg="add del mod">
          <ac:chgData name="Song Seokil" userId="55e21934b449b532" providerId="LiveId" clId="{B7A894BB-50F5-4A4E-B9B1-8E3B5331DDC8}" dt="2022-03-11T03:08:14.505" v="242"/>
          <ac:spMkLst>
            <pc:docMk/>
            <pc:sldMk cId="1247344593" sldId="258"/>
            <ac:spMk id="7" creationId="{26AD2CC5-9455-4B20-9874-D66D637408FA}"/>
          </ac:spMkLst>
        </pc:spChg>
        <pc:spChg chg="add del mod">
          <ac:chgData name="Song Seokil" userId="55e21934b449b532" providerId="LiveId" clId="{B7A894BB-50F5-4A4E-B9B1-8E3B5331DDC8}" dt="2022-03-11T03:08:14.505" v="242"/>
          <ac:spMkLst>
            <pc:docMk/>
            <pc:sldMk cId="1247344593" sldId="258"/>
            <ac:spMk id="8" creationId="{C916211A-7E66-4413-824D-F607DC2A8605}"/>
          </ac:spMkLst>
        </pc:spChg>
        <pc:spChg chg="add del mod">
          <ac:chgData name="Song Seokil" userId="55e21934b449b532" providerId="LiveId" clId="{B7A894BB-50F5-4A4E-B9B1-8E3B5331DDC8}" dt="2022-03-11T03:08:14.505" v="242"/>
          <ac:spMkLst>
            <pc:docMk/>
            <pc:sldMk cId="1247344593" sldId="258"/>
            <ac:spMk id="9" creationId="{4135FB93-F012-42D7-9336-1D014082D44B}"/>
          </ac:spMkLst>
        </pc:spChg>
        <pc:spChg chg="add del mod">
          <ac:chgData name="Song Seokil" userId="55e21934b449b532" providerId="LiveId" clId="{B7A894BB-50F5-4A4E-B9B1-8E3B5331DDC8}" dt="2022-03-11T03:08:14.505" v="242"/>
          <ac:spMkLst>
            <pc:docMk/>
            <pc:sldMk cId="1247344593" sldId="258"/>
            <ac:spMk id="10" creationId="{C38EE55C-7E1C-47F6-8AE9-C06B55B0BCBD}"/>
          </ac:spMkLst>
        </pc:spChg>
        <pc:spChg chg="add del mod">
          <ac:chgData name="Song Seokil" userId="55e21934b449b532" providerId="LiveId" clId="{B7A894BB-50F5-4A4E-B9B1-8E3B5331DDC8}" dt="2022-03-11T03:08:14.505" v="242"/>
          <ac:spMkLst>
            <pc:docMk/>
            <pc:sldMk cId="1247344593" sldId="258"/>
            <ac:spMk id="11" creationId="{CFFE13E5-E14F-4302-BC51-1F752D002C88}"/>
          </ac:spMkLst>
        </pc:spChg>
        <pc:spChg chg="add mod">
          <ac:chgData name="Song Seokil" userId="55e21934b449b532" providerId="LiveId" clId="{B7A894BB-50F5-4A4E-B9B1-8E3B5331DDC8}" dt="2022-03-11T03:17:53.119" v="356" actId="1076"/>
          <ac:spMkLst>
            <pc:docMk/>
            <pc:sldMk cId="1247344593" sldId="258"/>
            <ac:spMk id="13" creationId="{1B5FFEDB-1E61-4DF0-8859-D7D4556C7C11}"/>
          </ac:spMkLst>
        </pc:spChg>
        <pc:spChg chg="add mod">
          <ac:chgData name="Song Seokil" userId="55e21934b449b532" providerId="LiveId" clId="{B7A894BB-50F5-4A4E-B9B1-8E3B5331DDC8}" dt="2022-03-11T03:18:03.811" v="359" actId="1076"/>
          <ac:spMkLst>
            <pc:docMk/>
            <pc:sldMk cId="1247344593" sldId="258"/>
            <ac:spMk id="15" creationId="{39A63CB4-F2D1-4ED4-B5CA-07BA82AA26F3}"/>
          </ac:spMkLst>
        </pc:spChg>
        <pc:spChg chg="add mod">
          <ac:chgData name="Song Seokil" userId="55e21934b449b532" providerId="LiveId" clId="{B7A894BB-50F5-4A4E-B9B1-8E3B5331DDC8}" dt="2022-03-11T03:18:57.827" v="373" actId="404"/>
          <ac:spMkLst>
            <pc:docMk/>
            <pc:sldMk cId="1247344593" sldId="258"/>
            <ac:spMk id="18" creationId="{5FFF23DB-01DF-47D3-9675-D2953A982965}"/>
          </ac:spMkLst>
        </pc:spChg>
        <pc:picChg chg="add mod">
          <ac:chgData name="Song Seokil" userId="55e21934b449b532" providerId="LiveId" clId="{B7A894BB-50F5-4A4E-B9B1-8E3B5331DDC8}" dt="2022-03-11T03:17:53.119" v="356" actId="1076"/>
          <ac:picMkLst>
            <pc:docMk/>
            <pc:sldMk cId="1247344593" sldId="258"/>
            <ac:picMk id="12" creationId="{75427D46-E6E3-4AA9-8E1B-76DE4396D505}"/>
          </ac:picMkLst>
        </pc:picChg>
        <pc:picChg chg="add del mod">
          <ac:chgData name="Song Seokil" userId="55e21934b449b532" providerId="LiveId" clId="{B7A894BB-50F5-4A4E-B9B1-8E3B5331DDC8}" dt="2022-03-11T03:17:39.685" v="348" actId="478"/>
          <ac:picMkLst>
            <pc:docMk/>
            <pc:sldMk cId="1247344593" sldId="258"/>
            <ac:picMk id="14" creationId="{29F166DD-E074-4F18-A819-7C8E0026A994}"/>
          </ac:picMkLst>
        </pc:picChg>
        <pc:picChg chg="add mod">
          <ac:chgData name="Song Seokil" userId="55e21934b449b532" providerId="LiveId" clId="{B7A894BB-50F5-4A4E-B9B1-8E3B5331DDC8}" dt="2022-03-11T03:17:59.886" v="358" actId="14100"/>
          <ac:picMkLst>
            <pc:docMk/>
            <pc:sldMk cId="1247344593" sldId="258"/>
            <ac:picMk id="16" creationId="{D48B82BE-9DB3-4889-B81B-E799BA9C0316}"/>
          </ac:picMkLst>
        </pc:picChg>
        <pc:picChg chg="add mod">
          <ac:chgData name="Song Seokil" userId="55e21934b449b532" providerId="LiveId" clId="{B7A894BB-50F5-4A4E-B9B1-8E3B5331DDC8}" dt="2022-03-11T03:18:44.106" v="367" actId="14100"/>
          <ac:picMkLst>
            <pc:docMk/>
            <pc:sldMk cId="1247344593" sldId="258"/>
            <ac:picMk id="17" creationId="{750F5030-C888-4734-B43B-5CC5566FDB2A}"/>
          </ac:picMkLst>
        </pc:picChg>
      </pc:sldChg>
      <pc:sldChg chg="addSp delSp modSp new mod">
        <pc:chgData name="Song Seokil" userId="55e21934b449b532" providerId="LiveId" clId="{B7A894BB-50F5-4A4E-B9B1-8E3B5331DDC8}" dt="2022-03-11T03:25:53.313" v="529" actId="20577"/>
        <pc:sldMkLst>
          <pc:docMk/>
          <pc:sldMk cId="2369123153" sldId="259"/>
        </pc:sldMkLst>
        <pc:spChg chg="del">
          <ac:chgData name="Song Seokil" userId="55e21934b449b532" providerId="LiveId" clId="{B7A894BB-50F5-4A4E-B9B1-8E3B5331DDC8}" dt="2022-03-11T03:20:08.833" v="379"/>
          <ac:spMkLst>
            <pc:docMk/>
            <pc:sldMk cId="2369123153" sldId="259"/>
            <ac:spMk id="2" creationId="{EB604964-1C7F-47D7-B88C-7AA2166771B2}"/>
          </ac:spMkLst>
        </pc:spChg>
        <pc:spChg chg="mod">
          <ac:chgData name="Song Seokil" userId="55e21934b449b532" providerId="LiveId" clId="{B7A894BB-50F5-4A4E-B9B1-8E3B5331DDC8}" dt="2022-03-11T03:25:53.313" v="529" actId="20577"/>
          <ac:spMkLst>
            <pc:docMk/>
            <pc:sldMk cId="2369123153" sldId="259"/>
            <ac:spMk id="3" creationId="{EA7B9FB4-2A29-489D-B7D7-DA3EA75C666D}"/>
          </ac:spMkLst>
        </pc:spChg>
        <pc:spChg chg="mod">
          <ac:chgData name="Song Seokil" userId="55e21934b449b532" providerId="LiveId" clId="{B7A894BB-50F5-4A4E-B9B1-8E3B5331DDC8}" dt="2022-03-11T03:20:08.833" v="379"/>
          <ac:spMkLst>
            <pc:docMk/>
            <pc:sldMk cId="2369123153" sldId="259"/>
            <ac:spMk id="4" creationId="{0B817273-0F09-48A2-8CAD-4678C5295E50}"/>
          </ac:spMkLst>
        </pc:spChg>
        <pc:spChg chg="mod">
          <ac:chgData name="Song Seokil" userId="55e21934b449b532" providerId="LiveId" clId="{B7A894BB-50F5-4A4E-B9B1-8E3B5331DDC8}" dt="2022-03-11T03:20:08.833" v="379"/>
          <ac:spMkLst>
            <pc:docMk/>
            <pc:sldMk cId="2369123153" sldId="259"/>
            <ac:spMk id="5" creationId="{01D9FC58-3636-4C8E-A0F7-177E9A3DBA52}"/>
          </ac:spMkLst>
        </pc:spChg>
        <pc:spChg chg="mod">
          <ac:chgData name="Song Seokil" userId="55e21934b449b532" providerId="LiveId" clId="{B7A894BB-50F5-4A4E-B9B1-8E3B5331DDC8}" dt="2022-03-11T03:20:08.833" v="379"/>
          <ac:spMkLst>
            <pc:docMk/>
            <pc:sldMk cId="2369123153" sldId="259"/>
            <ac:spMk id="6" creationId="{4FAA7E2E-1577-4E67-9DCC-7450EA22246A}"/>
          </ac:spMkLst>
        </pc:spChg>
        <pc:spChg chg="add del mod">
          <ac:chgData name="Song Seokil" userId="55e21934b449b532" providerId="LiveId" clId="{B7A894BB-50F5-4A4E-B9B1-8E3B5331DDC8}" dt="2022-03-11T03:20:08.833" v="379"/>
          <ac:spMkLst>
            <pc:docMk/>
            <pc:sldMk cId="2369123153" sldId="259"/>
            <ac:spMk id="7" creationId="{589888AC-1C4B-4D9C-8775-9F48DB0AADA2}"/>
          </ac:spMkLst>
        </pc:spChg>
        <pc:spChg chg="add del mod">
          <ac:chgData name="Song Seokil" userId="55e21934b449b532" providerId="LiveId" clId="{B7A894BB-50F5-4A4E-B9B1-8E3B5331DDC8}" dt="2022-03-11T03:20:08.833" v="379"/>
          <ac:spMkLst>
            <pc:docMk/>
            <pc:sldMk cId="2369123153" sldId="259"/>
            <ac:spMk id="8" creationId="{CC438FBA-7761-4B12-A25F-39558330EA19}"/>
          </ac:spMkLst>
        </pc:spChg>
        <pc:spChg chg="add del mod">
          <ac:chgData name="Song Seokil" userId="55e21934b449b532" providerId="LiveId" clId="{B7A894BB-50F5-4A4E-B9B1-8E3B5331DDC8}" dt="2022-03-11T03:20:08.833" v="379"/>
          <ac:spMkLst>
            <pc:docMk/>
            <pc:sldMk cId="2369123153" sldId="259"/>
            <ac:spMk id="9" creationId="{59BD866A-300C-413D-B286-71E9D19E9754}"/>
          </ac:spMkLst>
        </pc:spChg>
        <pc:spChg chg="add del mod">
          <ac:chgData name="Song Seokil" userId="55e21934b449b532" providerId="LiveId" clId="{B7A894BB-50F5-4A4E-B9B1-8E3B5331DDC8}" dt="2022-03-11T03:20:08.833" v="379"/>
          <ac:spMkLst>
            <pc:docMk/>
            <pc:sldMk cId="2369123153" sldId="259"/>
            <ac:spMk id="10" creationId="{D4BCA39C-43A0-4CCF-8883-D9021067CC6A}"/>
          </ac:spMkLst>
        </pc:spChg>
        <pc:spChg chg="add mod">
          <ac:chgData name="Song Seokil" userId="55e21934b449b532" providerId="LiveId" clId="{B7A894BB-50F5-4A4E-B9B1-8E3B5331DDC8}" dt="2022-03-11T03:21:11.578" v="416" actId="27636"/>
          <ac:spMkLst>
            <pc:docMk/>
            <pc:sldMk cId="2369123153" sldId="259"/>
            <ac:spMk id="11" creationId="{1B23C834-7CD8-4D44-A57D-003E96D87A79}"/>
          </ac:spMkLst>
        </pc:spChg>
      </pc:sldChg>
      <pc:sldChg chg="addSp delSp modSp new mod modClrScheme chgLayout">
        <pc:chgData name="Song Seokil" userId="55e21934b449b532" providerId="LiveId" clId="{B7A894BB-50F5-4A4E-B9B1-8E3B5331DDC8}" dt="2022-03-11T03:33:13.069" v="560" actId="27636"/>
        <pc:sldMkLst>
          <pc:docMk/>
          <pc:sldMk cId="1764675791" sldId="260"/>
        </pc:sldMkLst>
        <pc:spChg chg="del mod ord">
          <ac:chgData name="Song Seokil" userId="55e21934b449b532" providerId="LiveId" clId="{B7A894BB-50F5-4A4E-B9B1-8E3B5331DDC8}" dt="2022-03-11T03:28:07.942" v="531" actId="700"/>
          <ac:spMkLst>
            <pc:docMk/>
            <pc:sldMk cId="1764675791" sldId="260"/>
            <ac:spMk id="2" creationId="{9FFF96CD-0216-4A15-873E-DBDB870393A4}"/>
          </ac:spMkLst>
        </pc:spChg>
        <pc:spChg chg="del">
          <ac:chgData name="Song Seokil" userId="55e21934b449b532" providerId="LiveId" clId="{B7A894BB-50F5-4A4E-B9B1-8E3B5331DDC8}" dt="2022-03-11T03:28:07.942" v="531" actId="700"/>
          <ac:spMkLst>
            <pc:docMk/>
            <pc:sldMk cId="1764675791" sldId="260"/>
            <ac:spMk id="3" creationId="{A12B5CCF-0CDC-49F7-9B6A-4AE2D8C9584E}"/>
          </ac:spMkLst>
        </pc:spChg>
        <pc:spChg chg="mod ord">
          <ac:chgData name="Song Seokil" userId="55e21934b449b532" providerId="LiveId" clId="{B7A894BB-50F5-4A4E-B9B1-8E3B5331DDC8}" dt="2022-03-11T03:28:07.942" v="531" actId="700"/>
          <ac:spMkLst>
            <pc:docMk/>
            <pc:sldMk cId="1764675791" sldId="260"/>
            <ac:spMk id="4" creationId="{DBA0C6D1-FB6A-4AAF-9901-B96CAD20BD7A}"/>
          </ac:spMkLst>
        </pc:spChg>
        <pc:spChg chg="mod ord">
          <ac:chgData name="Song Seokil" userId="55e21934b449b532" providerId="LiveId" clId="{B7A894BB-50F5-4A4E-B9B1-8E3B5331DDC8}" dt="2022-03-11T03:28:07.942" v="531" actId="700"/>
          <ac:spMkLst>
            <pc:docMk/>
            <pc:sldMk cId="1764675791" sldId="260"/>
            <ac:spMk id="5" creationId="{908C6623-8F9B-4A48-AC1E-16884633AD7C}"/>
          </ac:spMkLst>
        </pc:spChg>
        <pc:spChg chg="mod ord">
          <ac:chgData name="Song Seokil" userId="55e21934b449b532" providerId="LiveId" clId="{B7A894BB-50F5-4A4E-B9B1-8E3B5331DDC8}" dt="2022-03-11T03:28:07.942" v="531" actId="700"/>
          <ac:spMkLst>
            <pc:docMk/>
            <pc:sldMk cId="1764675791" sldId="260"/>
            <ac:spMk id="6" creationId="{006EB7CE-06A9-4E33-B44A-0C474B1662FF}"/>
          </ac:spMkLst>
        </pc:spChg>
        <pc:spChg chg="add mod ord">
          <ac:chgData name="Song Seokil" userId="55e21934b449b532" providerId="LiveId" clId="{B7A894BB-50F5-4A4E-B9B1-8E3B5331DDC8}" dt="2022-03-11T03:33:13.069" v="560" actId="27636"/>
          <ac:spMkLst>
            <pc:docMk/>
            <pc:sldMk cId="1764675791" sldId="260"/>
            <ac:spMk id="7" creationId="{850361A3-7DBA-4D9B-964E-9807B7DB4107}"/>
          </ac:spMkLst>
        </pc:spChg>
        <pc:picChg chg="add mod modCrop">
          <ac:chgData name="Song Seokil" userId="55e21934b449b532" providerId="LiveId" clId="{B7A894BB-50F5-4A4E-B9B1-8E3B5331DDC8}" dt="2022-03-11T03:32:39.755" v="558" actId="1076"/>
          <ac:picMkLst>
            <pc:docMk/>
            <pc:sldMk cId="1764675791" sldId="260"/>
            <ac:picMk id="8" creationId="{D2916180-5757-47ED-B8A8-D71F8623326E}"/>
          </ac:picMkLst>
        </pc:picChg>
        <pc:picChg chg="add mod modCrop">
          <ac:chgData name="Song Seokil" userId="55e21934b449b532" providerId="LiveId" clId="{B7A894BB-50F5-4A4E-B9B1-8E3B5331DDC8}" dt="2022-03-11T03:32:39.755" v="558" actId="1076"/>
          <ac:picMkLst>
            <pc:docMk/>
            <pc:sldMk cId="1764675791" sldId="260"/>
            <ac:picMk id="9" creationId="{8D8DD1F5-4654-4420-8ED4-F6B3EC5EDF31}"/>
          </ac:picMkLst>
        </pc:picChg>
        <pc:cxnChg chg="add mod">
          <ac:chgData name="Song Seokil" userId="55e21934b449b532" providerId="LiveId" clId="{B7A894BB-50F5-4A4E-B9B1-8E3B5331DDC8}" dt="2022-03-11T03:32:39.755" v="558" actId="1076"/>
          <ac:cxnSpMkLst>
            <pc:docMk/>
            <pc:sldMk cId="1764675791" sldId="260"/>
            <ac:cxnSpMk id="11" creationId="{D73D0D73-4C87-4E68-8C47-8B473F4D7739}"/>
          </ac:cxnSpMkLst>
        </pc:cxnChg>
      </pc:sldChg>
      <pc:sldChg chg="addSp delSp modSp new mod">
        <pc:chgData name="Song Seokil" userId="55e21934b449b532" providerId="LiveId" clId="{B7A894BB-50F5-4A4E-B9B1-8E3B5331DDC8}" dt="2022-03-11T04:39:51.709" v="1532" actId="1076"/>
        <pc:sldMkLst>
          <pc:docMk/>
          <pc:sldMk cId="3642437433" sldId="261"/>
        </pc:sldMkLst>
        <pc:spChg chg="mod">
          <ac:chgData name="Song Seokil" userId="55e21934b449b532" providerId="LiveId" clId="{B7A894BB-50F5-4A4E-B9B1-8E3B5331DDC8}" dt="2022-03-11T03:43:18.056" v="644" actId="27636"/>
          <ac:spMkLst>
            <pc:docMk/>
            <pc:sldMk cId="3642437433" sldId="261"/>
            <ac:spMk id="2" creationId="{1549E1FE-F50A-43F2-9437-26D18595F25A}"/>
          </ac:spMkLst>
        </pc:spChg>
        <pc:spChg chg="add del mod">
          <ac:chgData name="Song Seokil" userId="55e21934b449b532" providerId="LiveId" clId="{B7A894BB-50F5-4A4E-B9B1-8E3B5331DDC8}" dt="2022-03-11T04:39:42.938" v="1527" actId="478"/>
          <ac:spMkLst>
            <pc:docMk/>
            <pc:sldMk cId="3642437433" sldId="261"/>
            <ac:spMk id="8" creationId="{11E453AF-CC7D-46F5-B732-B16818A848C8}"/>
          </ac:spMkLst>
        </pc:spChg>
        <pc:spChg chg="add mod">
          <ac:chgData name="Song Seokil" userId="55e21934b449b532" providerId="LiveId" clId="{B7A894BB-50F5-4A4E-B9B1-8E3B5331DDC8}" dt="2022-03-11T04:08:26.477" v="661" actId="404"/>
          <ac:spMkLst>
            <pc:docMk/>
            <pc:sldMk cId="3642437433" sldId="261"/>
            <ac:spMk id="11" creationId="{95560FFD-96A5-4D11-985A-32CFDED26A01}"/>
          </ac:spMkLst>
        </pc:spChg>
        <pc:spChg chg="add mod">
          <ac:chgData name="Song Seokil" userId="55e21934b449b532" providerId="LiveId" clId="{B7A894BB-50F5-4A4E-B9B1-8E3B5331DDC8}" dt="2022-03-11T03:38:11.297" v="639" actId="1076"/>
          <ac:spMkLst>
            <pc:docMk/>
            <pc:sldMk cId="3642437433" sldId="261"/>
            <ac:spMk id="12" creationId="{1B6E61A8-4FCF-4645-9E03-74997EF82FD1}"/>
          </ac:spMkLst>
        </pc:spChg>
        <pc:spChg chg="add mod">
          <ac:chgData name="Song Seokil" userId="55e21934b449b532" providerId="LiveId" clId="{B7A894BB-50F5-4A4E-B9B1-8E3B5331DDC8}" dt="2022-03-11T04:39:34.177" v="1521" actId="1076"/>
          <ac:spMkLst>
            <pc:docMk/>
            <pc:sldMk cId="3642437433" sldId="261"/>
            <ac:spMk id="15" creationId="{015A9BF4-704D-4955-B5A3-5A1D7A8C4978}"/>
          </ac:spMkLst>
        </pc:spChg>
        <pc:spChg chg="add mod">
          <ac:chgData name="Song Seokil" userId="55e21934b449b532" providerId="LiveId" clId="{B7A894BB-50F5-4A4E-B9B1-8E3B5331DDC8}" dt="2022-03-11T04:39:51.709" v="1532" actId="1076"/>
          <ac:spMkLst>
            <pc:docMk/>
            <pc:sldMk cId="3642437433" sldId="261"/>
            <ac:spMk id="16" creationId="{7CBA216A-192B-4EF9-8331-8C2E2BFC3839}"/>
          </ac:spMkLst>
        </pc:spChg>
        <pc:picChg chg="add mod modCrop">
          <ac:chgData name="Song Seokil" userId="55e21934b449b532" providerId="LiveId" clId="{B7A894BB-50F5-4A4E-B9B1-8E3B5331DDC8}" dt="2022-03-11T03:35:48.087" v="567" actId="1076"/>
          <ac:picMkLst>
            <pc:docMk/>
            <pc:sldMk cId="3642437433" sldId="261"/>
            <ac:picMk id="6" creationId="{CF8CC6D8-13E3-490B-9A8D-A0A33C298CAF}"/>
          </ac:picMkLst>
        </pc:picChg>
        <pc:picChg chg="add mod modCrop">
          <ac:chgData name="Song Seokil" userId="55e21934b449b532" providerId="LiveId" clId="{B7A894BB-50F5-4A4E-B9B1-8E3B5331DDC8}" dt="2022-03-11T03:37:07.899" v="589" actId="1076"/>
          <ac:picMkLst>
            <pc:docMk/>
            <pc:sldMk cId="3642437433" sldId="261"/>
            <ac:picMk id="7" creationId="{F400FDDF-F11C-4559-B1E6-5A1FEE697718}"/>
          </ac:picMkLst>
        </pc:picChg>
        <pc:cxnChg chg="add mod">
          <ac:chgData name="Song Seokil" userId="55e21934b449b532" providerId="LiveId" clId="{B7A894BB-50F5-4A4E-B9B1-8E3B5331DDC8}" dt="2022-03-11T03:37:24.817" v="592" actId="1582"/>
          <ac:cxnSpMkLst>
            <pc:docMk/>
            <pc:sldMk cId="3642437433" sldId="261"/>
            <ac:cxnSpMk id="10" creationId="{C3D53BEC-0316-4C8E-9C6D-59D1BD6133EA}"/>
          </ac:cxnSpMkLst>
        </pc:cxnChg>
        <pc:cxnChg chg="add mod">
          <ac:chgData name="Song Seokil" userId="55e21934b449b532" providerId="LiveId" clId="{B7A894BB-50F5-4A4E-B9B1-8E3B5331DDC8}" dt="2022-03-11T03:38:30.805" v="642" actId="1582"/>
          <ac:cxnSpMkLst>
            <pc:docMk/>
            <pc:sldMk cId="3642437433" sldId="261"/>
            <ac:cxnSpMk id="14" creationId="{9173E7F4-2E8B-4CBA-B050-5FBDD39E0037}"/>
          </ac:cxnSpMkLst>
        </pc:cxnChg>
      </pc:sldChg>
      <pc:sldChg chg="addSp delSp modSp new mod ord modClrScheme chgLayout">
        <pc:chgData name="Song Seokil" userId="55e21934b449b532" providerId="LiveId" clId="{B7A894BB-50F5-4A4E-B9B1-8E3B5331DDC8}" dt="2022-03-11T05:26:04.178" v="3033"/>
        <pc:sldMkLst>
          <pc:docMk/>
          <pc:sldMk cId="966960825" sldId="262"/>
        </pc:sldMkLst>
        <pc:spChg chg="mod ord">
          <ac:chgData name="Song Seokil" userId="55e21934b449b532" providerId="LiveId" clId="{B7A894BB-50F5-4A4E-B9B1-8E3B5331DDC8}" dt="2022-03-11T04:16:09.954" v="704" actId="27636"/>
          <ac:spMkLst>
            <pc:docMk/>
            <pc:sldMk cId="966960825" sldId="262"/>
            <ac:spMk id="2" creationId="{21B1E7DC-837D-4893-903F-267CD95EDA81}"/>
          </ac:spMkLst>
        </pc:spChg>
        <pc:spChg chg="mod ord">
          <ac:chgData name="Song Seokil" userId="55e21934b449b532" providerId="LiveId" clId="{B7A894BB-50F5-4A4E-B9B1-8E3B5331DDC8}" dt="2022-03-11T04:16:09.928" v="703"/>
          <ac:spMkLst>
            <pc:docMk/>
            <pc:sldMk cId="966960825" sldId="262"/>
            <ac:spMk id="3" creationId="{F82D6E40-8FE5-4D58-9F99-01F0280A7FBD}"/>
          </ac:spMkLst>
        </pc:spChg>
        <pc:spChg chg="mod ord">
          <ac:chgData name="Song Seokil" userId="55e21934b449b532" providerId="LiveId" clId="{B7A894BB-50F5-4A4E-B9B1-8E3B5331DDC8}" dt="2022-03-11T04:16:09.928" v="703"/>
          <ac:spMkLst>
            <pc:docMk/>
            <pc:sldMk cId="966960825" sldId="262"/>
            <ac:spMk id="4" creationId="{246C9C81-4633-46D3-98C2-2A475252AC51}"/>
          </ac:spMkLst>
        </pc:spChg>
        <pc:spChg chg="mod ord">
          <ac:chgData name="Song Seokil" userId="55e21934b449b532" providerId="LiveId" clId="{B7A894BB-50F5-4A4E-B9B1-8E3B5331DDC8}" dt="2022-03-11T04:16:09.928" v="703"/>
          <ac:spMkLst>
            <pc:docMk/>
            <pc:sldMk cId="966960825" sldId="262"/>
            <ac:spMk id="5" creationId="{75E91C32-488A-4F4A-8125-488FA123C2BA}"/>
          </ac:spMkLst>
        </pc:spChg>
        <pc:spChg chg="add mod ord">
          <ac:chgData name="Song Seokil" userId="55e21934b449b532" providerId="LiveId" clId="{B7A894BB-50F5-4A4E-B9B1-8E3B5331DDC8}" dt="2022-03-11T04:28:06.881" v="1216" actId="20577"/>
          <ac:spMkLst>
            <pc:docMk/>
            <pc:sldMk cId="966960825" sldId="262"/>
            <ac:spMk id="6" creationId="{3412CC95-532B-496A-9246-D49585C01DA9}"/>
          </ac:spMkLst>
        </pc:spChg>
        <pc:spChg chg="add del mod">
          <ac:chgData name="Song Seokil" userId="55e21934b449b532" providerId="LiveId" clId="{B7A894BB-50F5-4A4E-B9B1-8E3B5331DDC8}" dt="2022-03-11T04:16:09.928" v="703"/>
          <ac:spMkLst>
            <pc:docMk/>
            <pc:sldMk cId="966960825" sldId="262"/>
            <ac:spMk id="7" creationId="{61EDFF99-A379-427C-92F3-4854D15A4FCE}"/>
          </ac:spMkLst>
        </pc:spChg>
        <pc:spChg chg="add del mod">
          <ac:chgData name="Song Seokil" userId="55e21934b449b532" providerId="LiveId" clId="{B7A894BB-50F5-4A4E-B9B1-8E3B5331DDC8}" dt="2022-03-11T04:16:09.928" v="703"/>
          <ac:spMkLst>
            <pc:docMk/>
            <pc:sldMk cId="966960825" sldId="262"/>
            <ac:spMk id="8" creationId="{C6BEB4DD-10E9-42A7-B090-059E20A10DF9}"/>
          </ac:spMkLst>
        </pc:spChg>
        <pc:spChg chg="add del mod">
          <ac:chgData name="Song Seokil" userId="55e21934b449b532" providerId="LiveId" clId="{B7A894BB-50F5-4A4E-B9B1-8E3B5331DDC8}" dt="2022-03-11T04:16:09.928" v="703"/>
          <ac:spMkLst>
            <pc:docMk/>
            <pc:sldMk cId="966960825" sldId="262"/>
            <ac:spMk id="9" creationId="{476BBA1B-9FD3-4B13-9560-41E4AE573DB6}"/>
          </ac:spMkLst>
        </pc:spChg>
        <pc:spChg chg="add del mod">
          <ac:chgData name="Song Seokil" userId="55e21934b449b532" providerId="LiveId" clId="{B7A894BB-50F5-4A4E-B9B1-8E3B5331DDC8}" dt="2022-03-11T04:16:09.928" v="703"/>
          <ac:spMkLst>
            <pc:docMk/>
            <pc:sldMk cId="966960825" sldId="262"/>
            <ac:spMk id="10" creationId="{4FCF2E4F-6B9C-45B1-A367-51BAB755B17F}"/>
          </ac:spMkLst>
        </pc:spChg>
        <pc:spChg chg="add del mod">
          <ac:chgData name="Song Seokil" userId="55e21934b449b532" providerId="LiveId" clId="{B7A894BB-50F5-4A4E-B9B1-8E3B5331DDC8}" dt="2022-03-11T04:16:09.928" v="703"/>
          <ac:spMkLst>
            <pc:docMk/>
            <pc:sldMk cId="966960825" sldId="262"/>
            <ac:spMk id="11" creationId="{391320A7-A813-48D9-AB39-25E89352C729}"/>
          </ac:spMkLst>
        </pc:spChg>
      </pc:sldChg>
      <pc:sldChg chg="addSp delSp modSp new mod ord">
        <pc:chgData name="Song Seokil" userId="55e21934b449b532" providerId="LiveId" clId="{B7A894BB-50F5-4A4E-B9B1-8E3B5331DDC8}" dt="2022-03-11T05:26:04.178" v="3033"/>
        <pc:sldMkLst>
          <pc:docMk/>
          <pc:sldMk cId="336405519" sldId="263"/>
        </pc:sldMkLst>
        <pc:spChg chg="mod">
          <ac:chgData name="Song Seokil" userId="55e21934b449b532" providerId="LiveId" clId="{B7A894BB-50F5-4A4E-B9B1-8E3B5331DDC8}" dt="2022-03-11T04:13:52.375" v="696" actId="27636"/>
          <ac:spMkLst>
            <pc:docMk/>
            <pc:sldMk cId="336405519" sldId="263"/>
            <ac:spMk id="2" creationId="{A58200CC-021C-4210-92BF-5ABCC0A1BE13}"/>
          </ac:spMkLst>
        </pc:spChg>
        <pc:spChg chg="add mod">
          <ac:chgData name="Song Seokil" userId="55e21934b449b532" providerId="LiveId" clId="{B7A894BB-50F5-4A4E-B9B1-8E3B5331DDC8}" dt="2022-03-11T04:34:50.204" v="1413" actId="947"/>
          <ac:spMkLst>
            <pc:docMk/>
            <pc:sldMk cId="336405519" sldId="263"/>
            <ac:spMk id="7" creationId="{6DE9AFA0-FB2E-43A3-B111-85C579C23EE6}"/>
          </ac:spMkLst>
        </pc:spChg>
        <pc:spChg chg="add mod">
          <ac:chgData name="Song Seokil" userId="55e21934b449b532" providerId="LiveId" clId="{B7A894BB-50F5-4A4E-B9B1-8E3B5331DDC8}" dt="2022-03-11T04:12:32.370" v="686" actId="1076"/>
          <ac:spMkLst>
            <pc:docMk/>
            <pc:sldMk cId="336405519" sldId="263"/>
            <ac:spMk id="8" creationId="{CEDD184A-EB13-486F-91F2-FAFF22C2BD8B}"/>
          </ac:spMkLst>
        </pc:spChg>
        <pc:spChg chg="add del mod">
          <ac:chgData name="Song Seokil" userId="55e21934b449b532" providerId="LiveId" clId="{B7A894BB-50F5-4A4E-B9B1-8E3B5331DDC8}" dt="2022-03-11T04:39:26.859" v="1519" actId="21"/>
          <ac:spMkLst>
            <pc:docMk/>
            <pc:sldMk cId="336405519" sldId="263"/>
            <ac:spMk id="19" creationId="{16AE95A3-1297-4618-BA43-94B2D65C829D}"/>
          </ac:spMkLst>
        </pc:spChg>
        <pc:spChg chg="add mod">
          <ac:chgData name="Song Seokil" userId="55e21934b449b532" providerId="LiveId" clId="{B7A894BB-50F5-4A4E-B9B1-8E3B5331DDC8}" dt="2022-03-11T04:41:12.250" v="1567" actId="1076"/>
          <ac:spMkLst>
            <pc:docMk/>
            <pc:sldMk cId="336405519" sldId="263"/>
            <ac:spMk id="22" creationId="{44DF2F44-D8E9-4B69-A4A4-89E6BB3384F6}"/>
          </ac:spMkLst>
        </pc:spChg>
        <pc:picChg chg="add mod">
          <ac:chgData name="Song Seokil" userId="55e21934b449b532" providerId="LiveId" clId="{B7A894BB-50F5-4A4E-B9B1-8E3B5331DDC8}" dt="2022-03-11T04:12:32.370" v="686" actId="1076"/>
          <ac:picMkLst>
            <pc:docMk/>
            <pc:sldMk cId="336405519" sldId="263"/>
            <ac:picMk id="6" creationId="{06E34FD8-B1CF-4553-8061-615A0B68C7CE}"/>
          </ac:picMkLst>
        </pc:picChg>
        <pc:picChg chg="add mod">
          <ac:chgData name="Song Seokil" userId="55e21934b449b532" providerId="LiveId" clId="{B7A894BB-50F5-4A4E-B9B1-8E3B5331DDC8}" dt="2022-03-11T04:41:43.730" v="1568"/>
          <ac:picMkLst>
            <pc:docMk/>
            <pc:sldMk cId="336405519" sldId="263"/>
            <ac:picMk id="20" creationId="{860259BB-DDDD-4695-AA2A-5B2A7703EBF1}"/>
          </ac:picMkLst>
        </pc:picChg>
        <pc:cxnChg chg="add mod">
          <ac:chgData name="Song Seokil" userId="55e21934b449b532" providerId="LiveId" clId="{B7A894BB-50F5-4A4E-B9B1-8E3B5331DDC8}" dt="2022-03-11T04:12:32.370" v="686" actId="1076"/>
          <ac:cxnSpMkLst>
            <pc:docMk/>
            <pc:sldMk cId="336405519" sldId="263"/>
            <ac:cxnSpMk id="9" creationId="{3CC36DF4-F605-4A35-96B9-C3DDD0F854A1}"/>
          </ac:cxnSpMkLst>
        </pc:cxnChg>
        <pc:cxnChg chg="add mod">
          <ac:chgData name="Song Seokil" userId="55e21934b449b532" providerId="LiveId" clId="{B7A894BB-50F5-4A4E-B9B1-8E3B5331DDC8}" dt="2022-03-11T04:12:32.370" v="686" actId="1076"/>
          <ac:cxnSpMkLst>
            <pc:docMk/>
            <pc:sldMk cId="336405519" sldId="263"/>
            <ac:cxnSpMk id="12" creationId="{04927208-2681-4826-8F5F-8A1CAC38BEEF}"/>
          </ac:cxnSpMkLst>
        </pc:cxnChg>
        <pc:cxnChg chg="add mod">
          <ac:chgData name="Song Seokil" userId="55e21934b449b532" providerId="LiveId" clId="{B7A894BB-50F5-4A4E-B9B1-8E3B5331DDC8}" dt="2022-03-11T04:12:32.370" v="686" actId="1076"/>
          <ac:cxnSpMkLst>
            <pc:docMk/>
            <pc:sldMk cId="336405519" sldId="263"/>
            <ac:cxnSpMk id="13" creationId="{205479BF-0760-4D6E-A689-080FE39DD57F}"/>
          </ac:cxnSpMkLst>
        </pc:cxnChg>
      </pc:sldChg>
      <pc:sldChg chg="addSp modSp new mod ord modClrScheme chgLayout">
        <pc:chgData name="Song Seokil" userId="55e21934b449b532" providerId="LiveId" clId="{B7A894BB-50F5-4A4E-B9B1-8E3B5331DDC8}" dt="2022-03-11T05:26:04.178" v="3033"/>
        <pc:sldMkLst>
          <pc:docMk/>
          <pc:sldMk cId="974125703" sldId="264"/>
        </pc:sldMkLst>
        <pc:spChg chg="mod ord">
          <ac:chgData name="Song Seokil" userId="55e21934b449b532" providerId="LiveId" clId="{B7A894BB-50F5-4A4E-B9B1-8E3B5331DDC8}" dt="2022-03-11T04:28:47.949" v="1217" actId="700"/>
          <ac:spMkLst>
            <pc:docMk/>
            <pc:sldMk cId="974125703" sldId="264"/>
            <ac:spMk id="2" creationId="{AA8BF405-D50C-4648-BC65-437608F55997}"/>
          </ac:spMkLst>
        </pc:spChg>
        <pc:spChg chg="mod ord">
          <ac:chgData name="Song Seokil" userId="55e21934b449b532" providerId="LiveId" clId="{B7A894BB-50F5-4A4E-B9B1-8E3B5331DDC8}" dt="2022-03-11T04:28:47.949" v="1217" actId="700"/>
          <ac:spMkLst>
            <pc:docMk/>
            <pc:sldMk cId="974125703" sldId="264"/>
            <ac:spMk id="3" creationId="{20345A29-7A31-4DD0-BD56-E5B4B3B0D4E1}"/>
          </ac:spMkLst>
        </pc:spChg>
        <pc:spChg chg="mod ord">
          <ac:chgData name="Song Seokil" userId="55e21934b449b532" providerId="LiveId" clId="{B7A894BB-50F5-4A4E-B9B1-8E3B5331DDC8}" dt="2022-03-11T04:28:47.949" v="1217" actId="700"/>
          <ac:spMkLst>
            <pc:docMk/>
            <pc:sldMk cId="974125703" sldId="264"/>
            <ac:spMk id="4" creationId="{0DDB9217-631C-4A86-8DFE-18E528F4B682}"/>
          </ac:spMkLst>
        </pc:spChg>
        <pc:spChg chg="mod ord">
          <ac:chgData name="Song Seokil" userId="55e21934b449b532" providerId="LiveId" clId="{B7A894BB-50F5-4A4E-B9B1-8E3B5331DDC8}" dt="2022-03-11T04:28:47.949" v="1217" actId="700"/>
          <ac:spMkLst>
            <pc:docMk/>
            <pc:sldMk cId="974125703" sldId="264"/>
            <ac:spMk id="5" creationId="{D5C8E72B-E721-432C-A8FB-3B55A1FE1C10}"/>
          </ac:spMkLst>
        </pc:spChg>
        <pc:spChg chg="add mod ord">
          <ac:chgData name="Song Seokil" userId="55e21934b449b532" providerId="LiveId" clId="{B7A894BB-50F5-4A4E-B9B1-8E3B5331DDC8}" dt="2022-03-11T04:29:24.602" v="1309"/>
          <ac:spMkLst>
            <pc:docMk/>
            <pc:sldMk cId="974125703" sldId="264"/>
            <ac:spMk id="7" creationId="{A1838549-9CD1-46F6-8EDF-38A3E3FF44C5}"/>
          </ac:spMkLst>
        </pc:spChg>
        <pc:picChg chg="add mod">
          <ac:chgData name="Song Seokil" userId="55e21934b449b532" providerId="LiveId" clId="{B7A894BB-50F5-4A4E-B9B1-8E3B5331DDC8}" dt="2022-03-11T04:29:36.348" v="1313" actId="1076"/>
          <ac:picMkLst>
            <pc:docMk/>
            <pc:sldMk cId="974125703" sldId="264"/>
            <ac:picMk id="6" creationId="{5CC4825F-D09F-4174-AC24-B974CB65BAB7}"/>
          </ac:picMkLst>
        </pc:picChg>
      </pc:sldChg>
      <pc:sldChg chg="addSp modSp new mod ord modClrScheme chgLayout">
        <pc:chgData name="Song Seokil" userId="55e21934b449b532" providerId="LiveId" clId="{B7A894BB-50F5-4A4E-B9B1-8E3B5331DDC8}" dt="2022-03-11T05:26:04.178" v="3033"/>
        <pc:sldMkLst>
          <pc:docMk/>
          <pc:sldMk cId="3331871327" sldId="265"/>
        </pc:sldMkLst>
        <pc:spChg chg="mod ord">
          <ac:chgData name="Song Seokil" userId="55e21934b449b532" providerId="LiveId" clId="{B7A894BB-50F5-4A4E-B9B1-8E3B5331DDC8}" dt="2022-03-11T04:30:04.060" v="1314" actId="700"/>
          <ac:spMkLst>
            <pc:docMk/>
            <pc:sldMk cId="3331871327" sldId="265"/>
            <ac:spMk id="2" creationId="{0C660074-033D-487F-947A-828CF15B8445}"/>
          </ac:spMkLst>
        </pc:spChg>
        <pc:spChg chg="mod ord">
          <ac:chgData name="Song Seokil" userId="55e21934b449b532" providerId="LiveId" clId="{B7A894BB-50F5-4A4E-B9B1-8E3B5331DDC8}" dt="2022-03-11T04:30:04.060" v="1314" actId="700"/>
          <ac:spMkLst>
            <pc:docMk/>
            <pc:sldMk cId="3331871327" sldId="265"/>
            <ac:spMk id="3" creationId="{D2CAA86B-7D47-4A1C-8A2C-028A4558EC83}"/>
          </ac:spMkLst>
        </pc:spChg>
        <pc:spChg chg="mod ord">
          <ac:chgData name="Song Seokil" userId="55e21934b449b532" providerId="LiveId" clId="{B7A894BB-50F5-4A4E-B9B1-8E3B5331DDC8}" dt="2022-03-11T04:30:04.060" v="1314" actId="700"/>
          <ac:spMkLst>
            <pc:docMk/>
            <pc:sldMk cId="3331871327" sldId="265"/>
            <ac:spMk id="4" creationId="{FCEF334B-6809-4F25-82A2-DD6208CF6161}"/>
          </ac:spMkLst>
        </pc:spChg>
        <pc:spChg chg="mod ord">
          <ac:chgData name="Song Seokil" userId="55e21934b449b532" providerId="LiveId" clId="{B7A894BB-50F5-4A4E-B9B1-8E3B5331DDC8}" dt="2022-03-11T04:30:04.060" v="1314" actId="700"/>
          <ac:spMkLst>
            <pc:docMk/>
            <pc:sldMk cId="3331871327" sldId="265"/>
            <ac:spMk id="5" creationId="{1E2134C7-72F0-42A6-9CAC-D1B9472EF798}"/>
          </ac:spMkLst>
        </pc:spChg>
        <pc:spChg chg="add mod ord">
          <ac:chgData name="Song Seokil" userId="55e21934b449b532" providerId="LiveId" clId="{B7A894BB-50F5-4A4E-B9B1-8E3B5331DDC8}" dt="2022-03-11T04:31:42.855" v="1406" actId="20577"/>
          <ac:spMkLst>
            <pc:docMk/>
            <pc:sldMk cId="3331871327" sldId="265"/>
            <ac:spMk id="7" creationId="{02A9E06E-4AB2-4D8C-9C90-D6ECEE540157}"/>
          </ac:spMkLst>
        </pc:spChg>
        <pc:picChg chg="add mod">
          <ac:chgData name="Song Seokil" userId="55e21934b449b532" providerId="LiveId" clId="{B7A894BB-50F5-4A4E-B9B1-8E3B5331DDC8}" dt="2022-03-11T04:13:38.096" v="693" actId="1076"/>
          <ac:picMkLst>
            <pc:docMk/>
            <pc:sldMk cId="3331871327" sldId="265"/>
            <ac:picMk id="6" creationId="{9AB78093-0F8F-4B23-A103-FA6F59A58905}"/>
          </ac:picMkLst>
        </pc:picChg>
      </pc:sldChg>
      <pc:sldChg chg="addSp delSp modSp new mod ord modClrScheme chgLayout">
        <pc:chgData name="Song Seokil" userId="55e21934b449b532" providerId="LiveId" clId="{B7A894BB-50F5-4A4E-B9B1-8E3B5331DDC8}" dt="2022-03-11T05:26:04.178" v="3033"/>
        <pc:sldMkLst>
          <pc:docMk/>
          <pc:sldMk cId="3213786405" sldId="266"/>
        </pc:sldMkLst>
        <pc:spChg chg="mod ord">
          <ac:chgData name="Song Seokil" userId="55e21934b449b532" providerId="LiveId" clId="{B7A894BB-50F5-4A4E-B9B1-8E3B5331DDC8}" dt="2022-03-11T04:35:10.833" v="1416" actId="700"/>
          <ac:spMkLst>
            <pc:docMk/>
            <pc:sldMk cId="3213786405" sldId="266"/>
            <ac:spMk id="2" creationId="{B4C70A93-8B9B-4986-8706-C00F2E01DD89}"/>
          </ac:spMkLst>
        </pc:spChg>
        <pc:spChg chg="del">
          <ac:chgData name="Song Seokil" userId="55e21934b449b532" providerId="LiveId" clId="{B7A894BB-50F5-4A4E-B9B1-8E3B5331DDC8}" dt="2022-03-11T04:33:57.766" v="1408"/>
          <ac:spMkLst>
            <pc:docMk/>
            <pc:sldMk cId="3213786405" sldId="266"/>
            <ac:spMk id="3" creationId="{9EE62FA4-3D3E-4C0B-9C14-488A2012B9A7}"/>
          </ac:spMkLst>
        </pc:spChg>
        <pc:spChg chg="mod ord">
          <ac:chgData name="Song Seokil" userId="55e21934b449b532" providerId="LiveId" clId="{B7A894BB-50F5-4A4E-B9B1-8E3B5331DDC8}" dt="2022-03-11T04:35:10.833" v="1416" actId="700"/>
          <ac:spMkLst>
            <pc:docMk/>
            <pc:sldMk cId="3213786405" sldId="266"/>
            <ac:spMk id="4" creationId="{F9CC5EEF-4739-4AE1-9091-461A527AC78A}"/>
          </ac:spMkLst>
        </pc:spChg>
        <pc:spChg chg="mod ord">
          <ac:chgData name="Song Seokil" userId="55e21934b449b532" providerId="LiveId" clId="{B7A894BB-50F5-4A4E-B9B1-8E3B5331DDC8}" dt="2022-03-11T04:35:10.833" v="1416" actId="700"/>
          <ac:spMkLst>
            <pc:docMk/>
            <pc:sldMk cId="3213786405" sldId="266"/>
            <ac:spMk id="5" creationId="{96E9A4A5-E561-4790-A44B-E6E23694FA2F}"/>
          </ac:spMkLst>
        </pc:spChg>
        <pc:spChg chg="mod ord">
          <ac:chgData name="Song Seokil" userId="55e21934b449b532" providerId="LiveId" clId="{B7A894BB-50F5-4A4E-B9B1-8E3B5331DDC8}" dt="2022-03-11T04:35:10.833" v="1416" actId="700"/>
          <ac:spMkLst>
            <pc:docMk/>
            <pc:sldMk cId="3213786405" sldId="266"/>
            <ac:spMk id="6" creationId="{C75169E2-4C44-448F-B03D-8686DDFFA69A}"/>
          </ac:spMkLst>
        </pc:spChg>
        <pc:spChg chg="add del mod">
          <ac:chgData name="Song Seokil" userId="55e21934b449b532" providerId="LiveId" clId="{B7A894BB-50F5-4A4E-B9B1-8E3B5331DDC8}" dt="2022-03-11T04:35:10.833" v="1416" actId="700"/>
          <ac:spMkLst>
            <pc:docMk/>
            <pc:sldMk cId="3213786405" sldId="266"/>
            <ac:spMk id="9" creationId="{2670E124-2118-4A4D-B495-BED1A8F3BBED}"/>
          </ac:spMkLst>
        </pc:spChg>
        <pc:spChg chg="add mod">
          <ac:chgData name="Song Seokil" userId="55e21934b449b532" providerId="LiveId" clId="{B7A894BB-50F5-4A4E-B9B1-8E3B5331DDC8}" dt="2022-03-11T04:35:20.399" v="1417" actId="1076"/>
          <ac:spMkLst>
            <pc:docMk/>
            <pc:sldMk cId="3213786405" sldId="266"/>
            <ac:spMk id="11" creationId="{62CBD0ED-B14C-44CE-B71D-5AED8BF5E4C4}"/>
          </ac:spMkLst>
        </pc:spChg>
        <pc:spChg chg="add mod">
          <ac:chgData name="Song Seokil" userId="55e21934b449b532" providerId="LiveId" clId="{B7A894BB-50F5-4A4E-B9B1-8E3B5331DDC8}" dt="2022-03-11T04:35:20.399" v="1417" actId="1076"/>
          <ac:spMkLst>
            <pc:docMk/>
            <pc:sldMk cId="3213786405" sldId="266"/>
            <ac:spMk id="12" creationId="{1AFDC0B5-AB56-4697-A4A4-6E36B616AD88}"/>
          </ac:spMkLst>
        </pc:spChg>
        <pc:spChg chg="add mod">
          <ac:chgData name="Song Seokil" userId="55e21934b449b532" providerId="LiveId" clId="{B7A894BB-50F5-4A4E-B9B1-8E3B5331DDC8}" dt="2022-03-11T04:38:07.159" v="1450" actId="403"/>
          <ac:spMkLst>
            <pc:docMk/>
            <pc:sldMk cId="3213786405" sldId="266"/>
            <ac:spMk id="26" creationId="{FC27E419-F93A-45FE-9C81-BD382318E0A6}"/>
          </ac:spMkLst>
        </pc:spChg>
        <pc:spChg chg="add mod">
          <ac:chgData name="Song Seokil" userId="55e21934b449b532" providerId="LiveId" clId="{B7A894BB-50F5-4A4E-B9B1-8E3B5331DDC8}" dt="2022-03-11T04:39:18.665" v="1516" actId="113"/>
          <ac:spMkLst>
            <pc:docMk/>
            <pc:sldMk cId="3213786405" sldId="266"/>
            <ac:spMk id="33" creationId="{2210BA71-28A4-4755-9569-39496270E363}"/>
          </ac:spMkLst>
        </pc:spChg>
        <pc:spChg chg="add mod">
          <ac:chgData name="Song Seokil" userId="55e21934b449b532" providerId="LiveId" clId="{B7A894BB-50F5-4A4E-B9B1-8E3B5331DDC8}" dt="2022-03-11T04:43:48.075" v="1611" actId="207"/>
          <ac:spMkLst>
            <pc:docMk/>
            <pc:sldMk cId="3213786405" sldId="266"/>
            <ac:spMk id="34" creationId="{B59EBD14-1E65-4292-8A74-CD387510E3C5}"/>
          </ac:spMkLst>
        </pc:spChg>
        <pc:spChg chg="add mod">
          <ac:chgData name="Song Seokil" userId="55e21934b449b532" providerId="LiveId" clId="{B7A894BB-50F5-4A4E-B9B1-8E3B5331DDC8}" dt="2022-03-11T04:43:31.075" v="1607" actId="207"/>
          <ac:spMkLst>
            <pc:docMk/>
            <pc:sldMk cId="3213786405" sldId="266"/>
            <ac:spMk id="35" creationId="{7A32B015-E7CC-4111-BB27-ACE362EFC512}"/>
          </ac:spMkLst>
        </pc:spChg>
        <pc:spChg chg="add mod">
          <ac:chgData name="Song Seokil" userId="55e21934b449b532" providerId="LiveId" clId="{B7A894BB-50F5-4A4E-B9B1-8E3B5331DDC8}" dt="2022-03-11T04:44:41.575" v="1641" actId="1076"/>
          <ac:spMkLst>
            <pc:docMk/>
            <pc:sldMk cId="3213786405" sldId="266"/>
            <ac:spMk id="36" creationId="{A7D4AC74-130E-4444-AD4A-8CF7ECB8EF03}"/>
          </ac:spMkLst>
        </pc:spChg>
        <pc:spChg chg="add del mod">
          <ac:chgData name="Song Seokil" userId="55e21934b449b532" providerId="LiveId" clId="{B7A894BB-50F5-4A4E-B9B1-8E3B5331DDC8}" dt="2022-03-11T04:46:33.531" v="1675" actId="478"/>
          <ac:spMkLst>
            <pc:docMk/>
            <pc:sldMk cId="3213786405" sldId="266"/>
            <ac:spMk id="41" creationId="{B55F3AD9-CBE4-4F69-B2B9-B9314EB5C4EA}"/>
          </ac:spMkLst>
        </pc:spChg>
        <pc:picChg chg="add del mod">
          <ac:chgData name="Song Seokil" userId="55e21934b449b532" providerId="LiveId" clId="{B7A894BB-50F5-4A4E-B9B1-8E3B5331DDC8}" dt="2022-03-11T04:35:04.486" v="1414" actId="478"/>
          <ac:picMkLst>
            <pc:docMk/>
            <pc:sldMk cId="3213786405" sldId="266"/>
            <ac:picMk id="7" creationId="{4D0587FA-A8DF-4CC1-9AE0-62EF13975581}"/>
          </ac:picMkLst>
        </pc:picChg>
        <pc:picChg chg="add mod modCrop">
          <ac:chgData name="Song Seokil" userId="55e21934b449b532" providerId="LiveId" clId="{B7A894BB-50F5-4A4E-B9B1-8E3B5331DDC8}" dt="2022-03-11T04:36:14.917" v="1420" actId="732"/>
          <ac:picMkLst>
            <pc:docMk/>
            <pc:sldMk cId="3213786405" sldId="266"/>
            <ac:picMk id="10" creationId="{BB9C0665-A958-46B8-98A3-680799683D6F}"/>
          </ac:picMkLst>
        </pc:picChg>
        <pc:picChg chg="add mod modCrop">
          <ac:chgData name="Song Seokil" userId="55e21934b449b532" providerId="LiveId" clId="{B7A894BB-50F5-4A4E-B9B1-8E3B5331DDC8}" dt="2022-03-11T04:37:06.629" v="1434" actId="1076"/>
          <ac:picMkLst>
            <pc:docMk/>
            <pc:sldMk cId="3213786405" sldId="266"/>
            <ac:picMk id="17" creationId="{A938966D-CDAB-4289-BB2B-96B1AA6D3468}"/>
          </ac:picMkLst>
        </pc:picChg>
        <pc:picChg chg="add mod modCrop">
          <ac:chgData name="Song Seokil" userId="55e21934b449b532" providerId="LiveId" clId="{B7A894BB-50F5-4A4E-B9B1-8E3B5331DDC8}" dt="2022-03-11T04:37:06.629" v="1434" actId="1076"/>
          <ac:picMkLst>
            <pc:docMk/>
            <pc:sldMk cId="3213786405" sldId="266"/>
            <ac:picMk id="18" creationId="{30E251E4-BA98-4E2E-A230-C6623AF3BF74}"/>
          </ac:picMkLst>
        </pc:picChg>
        <pc:picChg chg="add mod">
          <ac:chgData name="Song Seokil" userId="55e21934b449b532" providerId="LiveId" clId="{B7A894BB-50F5-4A4E-B9B1-8E3B5331DDC8}" dt="2022-03-11T04:38:24.796" v="1455" actId="1076"/>
          <ac:picMkLst>
            <pc:docMk/>
            <pc:sldMk cId="3213786405" sldId="266"/>
            <ac:picMk id="25" creationId="{1F6AB555-F092-45C2-A9DB-57A48D794F43}"/>
          </ac:picMkLst>
        </pc:picChg>
        <pc:picChg chg="add mod">
          <ac:chgData name="Song Seokil" userId="55e21934b449b532" providerId="LiveId" clId="{B7A894BB-50F5-4A4E-B9B1-8E3B5331DDC8}" dt="2022-03-11T04:46:31.271" v="1674" actId="1076"/>
          <ac:picMkLst>
            <pc:docMk/>
            <pc:sldMk cId="3213786405" sldId="266"/>
            <ac:picMk id="42" creationId="{5ADC768A-8ACE-4217-AA3D-C0F2AAEE7D3C}"/>
          </ac:picMkLst>
        </pc:picChg>
        <pc:cxnChg chg="add mod">
          <ac:chgData name="Song Seokil" userId="55e21934b449b532" providerId="LiveId" clId="{B7A894BB-50F5-4A4E-B9B1-8E3B5331DDC8}" dt="2022-03-11T04:35:20.399" v="1417" actId="1076"/>
          <ac:cxnSpMkLst>
            <pc:docMk/>
            <pc:sldMk cId="3213786405" sldId="266"/>
            <ac:cxnSpMk id="13" creationId="{42FADB9B-1D38-44B1-A3FC-AD05B133F063}"/>
          </ac:cxnSpMkLst>
        </pc:cxnChg>
        <pc:cxnChg chg="add mod">
          <ac:chgData name="Song Seokil" userId="55e21934b449b532" providerId="LiveId" clId="{B7A894BB-50F5-4A4E-B9B1-8E3B5331DDC8}" dt="2022-03-11T04:35:20.399" v="1417" actId="1076"/>
          <ac:cxnSpMkLst>
            <pc:docMk/>
            <pc:sldMk cId="3213786405" sldId="266"/>
            <ac:cxnSpMk id="14" creationId="{403CAD84-983E-4C88-8F10-A8F5BDE872DE}"/>
          </ac:cxnSpMkLst>
        </pc:cxnChg>
        <pc:cxnChg chg="add mod">
          <ac:chgData name="Song Seokil" userId="55e21934b449b532" providerId="LiveId" clId="{B7A894BB-50F5-4A4E-B9B1-8E3B5331DDC8}" dt="2022-03-11T04:35:20.399" v="1417" actId="1076"/>
          <ac:cxnSpMkLst>
            <pc:docMk/>
            <pc:sldMk cId="3213786405" sldId="266"/>
            <ac:cxnSpMk id="15" creationId="{F23CAD32-44AE-4E04-8981-F993C1A37ED7}"/>
          </ac:cxnSpMkLst>
        </pc:cxnChg>
        <pc:cxnChg chg="add mod">
          <ac:chgData name="Song Seokil" userId="55e21934b449b532" providerId="LiveId" clId="{B7A894BB-50F5-4A4E-B9B1-8E3B5331DDC8}" dt="2022-03-11T04:37:26.725" v="1437" actId="14100"/>
          <ac:cxnSpMkLst>
            <pc:docMk/>
            <pc:sldMk cId="3213786405" sldId="266"/>
            <ac:cxnSpMk id="19" creationId="{4250967B-5101-4802-92B6-63A5047218A4}"/>
          </ac:cxnSpMkLst>
        </pc:cxnChg>
        <pc:cxnChg chg="add mod">
          <ac:chgData name="Song Seokil" userId="55e21934b449b532" providerId="LiveId" clId="{B7A894BB-50F5-4A4E-B9B1-8E3B5331DDC8}" dt="2022-03-11T04:37:33.554" v="1440" actId="14100"/>
          <ac:cxnSpMkLst>
            <pc:docMk/>
            <pc:sldMk cId="3213786405" sldId="266"/>
            <ac:cxnSpMk id="22" creationId="{D53DFE1D-BA41-4321-B5DA-5CF3BBC68BC8}"/>
          </ac:cxnSpMkLst>
        </pc:cxnChg>
        <pc:cxnChg chg="add mod">
          <ac:chgData name="Song Seokil" userId="55e21934b449b532" providerId="LiveId" clId="{B7A894BB-50F5-4A4E-B9B1-8E3B5331DDC8}" dt="2022-03-11T04:38:29.080" v="1456" actId="14100"/>
          <ac:cxnSpMkLst>
            <pc:docMk/>
            <pc:sldMk cId="3213786405" sldId="266"/>
            <ac:cxnSpMk id="27" creationId="{99D8D0F2-4690-47C9-9CEE-92BE3A18B17B}"/>
          </ac:cxnSpMkLst>
        </pc:cxnChg>
        <pc:cxnChg chg="add mod">
          <ac:chgData name="Song Seokil" userId="55e21934b449b532" providerId="LiveId" clId="{B7A894BB-50F5-4A4E-B9B1-8E3B5331DDC8}" dt="2022-03-11T04:38:36.131" v="1458" actId="14100"/>
          <ac:cxnSpMkLst>
            <pc:docMk/>
            <pc:sldMk cId="3213786405" sldId="266"/>
            <ac:cxnSpMk id="29" creationId="{4D0EA6BD-6604-4A50-B4ED-444ECE7028EB}"/>
          </ac:cxnSpMkLst>
        </pc:cxnChg>
        <pc:cxnChg chg="add mod">
          <ac:chgData name="Song Seokil" userId="55e21934b449b532" providerId="LiveId" clId="{B7A894BB-50F5-4A4E-B9B1-8E3B5331DDC8}" dt="2022-03-11T04:44:41.575" v="1641" actId="1076"/>
          <ac:cxnSpMkLst>
            <pc:docMk/>
            <pc:sldMk cId="3213786405" sldId="266"/>
            <ac:cxnSpMk id="37" creationId="{2CF2F60A-C250-4607-9AD2-63AE701578AA}"/>
          </ac:cxnSpMkLst>
        </pc:cxnChg>
      </pc:sldChg>
      <pc:sldChg chg="addSp delSp modSp new mod ord modClrScheme chgLayout">
        <pc:chgData name="Song Seokil" userId="55e21934b449b532" providerId="LiveId" clId="{B7A894BB-50F5-4A4E-B9B1-8E3B5331DDC8}" dt="2022-03-11T05:01:47.658" v="1917"/>
        <pc:sldMkLst>
          <pc:docMk/>
          <pc:sldMk cId="2063874523" sldId="267"/>
        </pc:sldMkLst>
        <pc:spChg chg="mod ord">
          <ac:chgData name="Song Seokil" userId="55e21934b449b532" providerId="LiveId" clId="{B7A894BB-50F5-4A4E-B9B1-8E3B5331DDC8}" dt="2022-03-11T04:48:26.988" v="1687" actId="700"/>
          <ac:spMkLst>
            <pc:docMk/>
            <pc:sldMk cId="2063874523" sldId="267"/>
            <ac:spMk id="2" creationId="{58196879-A846-4F48-9FF6-C087E1FB20B6}"/>
          </ac:spMkLst>
        </pc:spChg>
        <pc:spChg chg="mod ord">
          <ac:chgData name="Song Seokil" userId="55e21934b449b532" providerId="LiveId" clId="{B7A894BB-50F5-4A4E-B9B1-8E3B5331DDC8}" dt="2022-03-11T04:48:26.988" v="1687" actId="700"/>
          <ac:spMkLst>
            <pc:docMk/>
            <pc:sldMk cId="2063874523" sldId="267"/>
            <ac:spMk id="3" creationId="{02D7A0D7-877B-4774-B375-54309B9A201B}"/>
          </ac:spMkLst>
        </pc:spChg>
        <pc:spChg chg="mod ord">
          <ac:chgData name="Song Seokil" userId="55e21934b449b532" providerId="LiveId" clId="{B7A894BB-50F5-4A4E-B9B1-8E3B5331DDC8}" dt="2022-03-11T04:48:26.988" v="1687" actId="700"/>
          <ac:spMkLst>
            <pc:docMk/>
            <pc:sldMk cId="2063874523" sldId="267"/>
            <ac:spMk id="4" creationId="{842EB3D9-28E3-4F0B-8029-8F1A88E69B28}"/>
          </ac:spMkLst>
        </pc:spChg>
        <pc:spChg chg="mod ord">
          <ac:chgData name="Song Seokil" userId="55e21934b449b532" providerId="LiveId" clId="{B7A894BB-50F5-4A4E-B9B1-8E3B5331DDC8}" dt="2022-03-11T04:48:26.988" v="1687" actId="700"/>
          <ac:spMkLst>
            <pc:docMk/>
            <pc:sldMk cId="2063874523" sldId="267"/>
            <ac:spMk id="5" creationId="{60BC3B9B-B2D5-4101-9179-5399873F6408}"/>
          </ac:spMkLst>
        </pc:spChg>
        <pc:spChg chg="add mod ord">
          <ac:chgData name="Song Seokil" userId="55e21934b449b532" providerId="LiveId" clId="{B7A894BB-50F5-4A4E-B9B1-8E3B5331DDC8}" dt="2022-03-11T04:56:14.978" v="1763" actId="20577"/>
          <ac:spMkLst>
            <pc:docMk/>
            <pc:sldMk cId="2063874523" sldId="267"/>
            <ac:spMk id="7" creationId="{569BF3A0-FC26-4E86-B367-7CB3DB0068E2}"/>
          </ac:spMkLst>
        </pc:spChg>
        <pc:spChg chg="add mod ord">
          <ac:chgData name="Song Seokil" userId="55e21934b449b532" providerId="LiveId" clId="{B7A894BB-50F5-4A4E-B9B1-8E3B5331DDC8}" dt="2022-03-11T04:57:53.163" v="1835" actId="1076"/>
          <ac:spMkLst>
            <pc:docMk/>
            <pc:sldMk cId="2063874523" sldId="267"/>
            <ac:spMk id="9" creationId="{9E2CD410-466A-4771-8E8E-46BEBD060DF3}"/>
          </ac:spMkLst>
        </pc:spChg>
        <pc:spChg chg="add mod">
          <ac:chgData name="Song Seokil" userId="55e21934b449b532" providerId="LiveId" clId="{B7A894BB-50F5-4A4E-B9B1-8E3B5331DDC8}" dt="2022-03-11T04:57:53.163" v="1835" actId="1076"/>
          <ac:spMkLst>
            <pc:docMk/>
            <pc:sldMk cId="2063874523" sldId="267"/>
            <ac:spMk id="12" creationId="{49EA4F94-FF45-484A-A5A0-DA2469285049}"/>
          </ac:spMkLst>
        </pc:spChg>
        <pc:spChg chg="add mod">
          <ac:chgData name="Song Seokil" userId="55e21934b449b532" providerId="LiveId" clId="{B7A894BB-50F5-4A4E-B9B1-8E3B5331DDC8}" dt="2022-03-11T04:58:26.401" v="1840" actId="1076"/>
          <ac:spMkLst>
            <pc:docMk/>
            <pc:sldMk cId="2063874523" sldId="267"/>
            <ac:spMk id="13" creationId="{3F810120-E012-4772-9D41-3F8C10A66E7F}"/>
          </ac:spMkLst>
        </pc:spChg>
        <pc:spChg chg="add mod">
          <ac:chgData name="Song Seokil" userId="55e21934b449b532" providerId="LiveId" clId="{B7A894BB-50F5-4A4E-B9B1-8E3B5331DDC8}" dt="2022-03-11T04:59:06.411" v="1900" actId="20577"/>
          <ac:spMkLst>
            <pc:docMk/>
            <pc:sldMk cId="2063874523" sldId="267"/>
            <ac:spMk id="16" creationId="{623C95FE-694D-4AC5-A890-AB9D7EDE4C29}"/>
          </ac:spMkLst>
        </pc:spChg>
        <pc:picChg chg="add del mod modCrop">
          <ac:chgData name="Song Seokil" userId="55e21934b449b532" providerId="LiveId" clId="{B7A894BB-50F5-4A4E-B9B1-8E3B5331DDC8}" dt="2022-03-11T04:53:05.701" v="1711" actId="478"/>
          <ac:picMkLst>
            <pc:docMk/>
            <pc:sldMk cId="2063874523" sldId="267"/>
            <ac:picMk id="6" creationId="{0EEDE824-8783-4FA4-81E4-54F8927EB440}"/>
          </ac:picMkLst>
        </pc:picChg>
        <pc:picChg chg="add del mod">
          <ac:chgData name="Song Seokil" userId="55e21934b449b532" providerId="LiveId" clId="{B7A894BB-50F5-4A4E-B9B1-8E3B5331DDC8}" dt="2022-03-11T04:53:06.296" v="1712" actId="478"/>
          <ac:picMkLst>
            <pc:docMk/>
            <pc:sldMk cId="2063874523" sldId="267"/>
            <ac:picMk id="10" creationId="{45060CF4-2E54-48DC-9225-049F9536CBDC}"/>
          </ac:picMkLst>
        </pc:picChg>
        <pc:picChg chg="add mod">
          <ac:chgData name="Song Seokil" userId="55e21934b449b532" providerId="LiveId" clId="{B7A894BB-50F5-4A4E-B9B1-8E3B5331DDC8}" dt="2022-03-11T04:57:53.163" v="1835" actId="1076"/>
          <ac:picMkLst>
            <pc:docMk/>
            <pc:sldMk cId="2063874523" sldId="267"/>
            <ac:picMk id="11" creationId="{ED164D0F-8B93-46F5-BF36-5FE945661CCB}"/>
          </ac:picMkLst>
        </pc:picChg>
        <pc:cxnChg chg="add mod">
          <ac:chgData name="Song Seokil" userId="55e21934b449b532" providerId="LiveId" clId="{B7A894BB-50F5-4A4E-B9B1-8E3B5331DDC8}" dt="2022-03-11T04:59:24.212" v="1903" actId="14100"/>
          <ac:cxnSpMkLst>
            <pc:docMk/>
            <pc:sldMk cId="2063874523" sldId="267"/>
            <ac:cxnSpMk id="15" creationId="{C3BE08D9-12AC-4398-B5F6-349EAC8AF159}"/>
          </ac:cxnSpMkLst>
        </pc:cxnChg>
      </pc:sldChg>
      <pc:sldChg chg="addSp delSp modSp new mod ord">
        <pc:chgData name="Song Seokil" userId="55e21934b449b532" providerId="LiveId" clId="{B7A894BB-50F5-4A4E-B9B1-8E3B5331DDC8}" dt="2022-03-11T05:06:36.914" v="2164" actId="20577"/>
        <pc:sldMkLst>
          <pc:docMk/>
          <pc:sldMk cId="3457271579" sldId="268"/>
        </pc:sldMkLst>
        <pc:spChg chg="mod">
          <ac:chgData name="Song Seokil" userId="55e21934b449b532" providerId="LiveId" clId="{B7A894BB-50F5-4A4E-B9B1-8E3B5331DDC8}" dt="2022-03-11T05:02:15.590" v="1927" actId="27636"/>
          <ac:spMkLst>
            <pc:docMk/>
            <pc:sldMk cId="3457271579" sldId="268"/>
            <ac:spMk id="2" creationId="{4FD930BA-1656-4034-8B8D-4D02EAFFBFD7}"/>
          </ac:spMkLst>
        </pc:spChg>
        <pc:spChg chg="mod">
          <ac:chgData name="Song Seokil" userId="55e21934b449b532" providerId="LiveId" clId="{B7A894BB-50F5-4A4E-B9B1-8E3B5331DDC8}" dt="2022-03-11T05:06:36.914" v="2164" actId="20577"/>
          <ac:spMkLst>
            <pc:docMk/>
            <pc:sldMk cId="3457271579" sldId="268"/>
            <ac:spMk id="3" creationId="{260941E0-1BA6-4370-9E34-881DA9171454}"/>
          </ac:spMkLst>
        </pc:spChg>
        <pc:spChg chg="mod">
          <ac:chgData name="Song Seokil" userId="55e21934b449b532" providerId="LiveId" clId="{B7A894BB-50F5-4A4E-B9B1-8E3B5331DDC8}" dt="2022-03-11T05:02:15.566" v="1926"/>
          <ac:spMkLst>
            <pc:docMk/>
            <pc:sldMk cId="3457271579" sldId="268"/>
            <ac:spMk id="4" creationId="{62E3FCF6-6265-4E3E-B542-68C0595FBC47}"/>
          </ac:spMkLst>
        </pc:spChg>
        <pc:spChg chg="mod">
          <ac:chgData name="Song Seokil" userId="55e21934b449b532" providerId="LiveId" clId="{B7A894BB-50F5-4A4E-B9B1-8E3B5331DDC8}" dt="2022-03-11T05:02:15.566" v="1926"/>
          <ac:spMkLst>
            <pc:docMk/>
            <pc:sldMk cId="3457271579" sldId="268"/>
            <ac:spMk id="5" creationId="{2ABD5C9F-EDE0-41F7-B1DD-70C11BFF35B9}"/>
          </ac:spMkLst>
        </pc:spChg>
        <pc:spChg chg="mod">
          <ac:chgData name="Song Seokil" userId="55e21934b449b532" providerId="LiveId" clId="{B7A894BB-50F5-4A4E-B9B1-8E3B5331DDC8}" dt="2022-03-11T05:02:15.566" v="1926"/>
          <ac:spMkLst>
            <pc:docMk/>
            <pc:sldMk cId="3457271579" sldId="268"/>
            <ac:spMk id="6" creationId="{9FDABCBE-44BC-4AFC-99A8-6B6350644E35}"/>
          </ac:spMkLst>
        </pc:spChg>
        <pc:spChg chg="add del mod">
          <ac:chgData name="Song Seokil" userId="55e21934b449b532" providerId="LiveId" clId="{B7A894BB-50F5-4A4E-B9B1-8E3B5331DDC8}" dt="2022-03-11T05:02:15.566" v="1926"/>
          <ac:spMkLst>
            <pc:docMk/>
            <pc:sldMk cId="3457271579" sldId="268"/>
            <ac:spMk id="8" creationId="{748F9F15-F529-4718-B4F0-F7E4739A54A0}"/>
          </ac:spMkLst>
        </pc:spChg>
        <pc:spChg chg="add del mod">
          <ac:chgData name="Song Seokil" userId="55e21934b449b532" providerId="LiveId" clId="{B7A894BB-50F5-4A4E-B9B1-8E3B5331DDC8}" dt="2022-03-11T05:02:15.566" v="1926"/>
          <ac:spMkLst>
            <pc:docMk/>
            <pc:sldMk cId="3457271579" sldId="268"/>
            <ac:spMk id="9" creationId="{FA92619B-4A84-4B30-8235-7D6BEA77422D}"/>
          </ac:spMkLst>
        </pc:spChg>
        <pc:spChg chg="add del mod">
          <ac:chgData name="Song Seokil" userId="55e21934b449b532" providerId="LiveId" clId="{B7A894BB-50F5-4A4E-B9B1-8E3B5331DDC8}" dt="2022-03-11T05:02:15.566" v="1926"/>
          <ac:spMkLst>
            <pc:docMk/>
            <pc:sldMk cId="3457271579" sldId="268"/>
            <ac:spMk id="10" creationId="{ACA5FCC3-37D2-4CDB-9CF8-B4A0BAF63B34}"/>
          </ac:spMkLst>
        </pc:spChg>
        <pc:spChg chg="add del mod">
          <ac:chgData name="Song Seokil" userId="55e21934b449b532" providerId="LiveId" clId="{B7A894BB-50F5-4A4E-B9B1-8E3B5331DDC8}" dt="2022-03-11T05:02:15.566" v="1926"/>
          <ac:spMkLst>
            <pc:docMk/>
            <pc:sldMk cId="3457271579" sldId="268"/>
            <ac:spMk id="11" creationId="{27F02879-8417-456B-9AB2-A9EE6E99A18A}"/>
          </ac:spMkLst>
        </pc:spChg>
        <pc:spChg chg="add del mod">
          <ac:chgData name="Song Seokil" userId="55e21934b449b532" providerId="LiveId" clId="{B7A894BB-50F5-4A4E-B9B1-8E3B5331DDC8}" dt="2022-03-11T05:02:15.566" v="1926"/>
          <ac:spMkLst>
            <pc:docMk/>
            <pc:sldMk cId="3457271579" sldId="268"/>
            <ac:spMk id="12" creationId="{C8A5EA12-2FA4-4527-BD9E-9E6FE8B286A9}"/>
          </ac:spMkLst>
        </pc:spChg>
        <pc:picChg chg="add mod modCrop">
          <ac:chgData name="Song Seokil" userId="55e21934b449b532" providerId="LiveId" clId="{B7A894BB-50F5-4A4E-B9B1-8E3B5331DDC8}" dt="2022-03-11T05:06:09.613" v="2124" actId="1076"/>
          <ac:picMkLst>
            <pc:docMk/>
            <pc:sldMk cId="3457271579" sldId="268"/>
            <ac:picMk id="7" creationId="{2DEA86C6-3705-45CB-97B0-61B0662F169E}"/>
          </ac:picMkLst>
        </pc:picChg>
      </pc:sldChg>
      <pc:sldChg chg="modSp new mod">
        <pc:chgData name="Song Seokil" userId="55e21934b449b532" providerId="LiveId" clId="{B7A894BB-50F5-4A4E-B9B1-8E3B5331DDC8}" dt="2022-03-11T05:38:27.888" v="4026" actId="207"/>
        <pc:sldMkLst>
          <pc:docMk/>
          <pc:sldMk cId="685956049" sldId="269"/>
        </pc:sldMkLst>
        <pc:spChg chg="mod">
          <ac:chgData name="Song Seokil" userId="55e21934b449b532" providerId="LiveId" clId="{B7A894BB-50F5-4A4E-B9B1-8E3B5331DDC8}" dt="2022-03-11T05:15:32.166" v="2206"/>
          <ac:spMkLst>
            <pc:docMk/>
            <pc:sldMk cId="685956049" sldId="269"/>
            <ac:spMk id="2" creationId="{63B65042-B6EA-4B03-BE11-A8185A1957D4}"/>
          </ac:spMkLst>
        </pc:spChg>
        <pc:spChg chg="mod">
          <ac:chgData name="Song Seokil" userId="55e21934b449b532" providerId="LiveId" clId="{B7A894BB-50F5-4A4E-B9B1-8E3B5331DDC8}" dt="2022-03-11T05:38:27.888" v="4026" actId="207"/>
          <ac:spMkLst>
            <pc:docMk/>
            <pc:sldMk cId="685956049" sldId="269"/>
            <ac:spMk id="3" creationId="{25E61B84-79E1-4853-B234-D75004221BA6}"/>
          </ac:spMkLst>
        </pc:spChg>
      </pc:sldChg>
      <pc:sldChg chg="addSp delSp modSp new mod modClrScheme chgLayout">
        <pc:chgData name="Song Seokil" userId="55e21934b449b532" providerId="LiveId" clId="{B7A894BB-50F5-4A4E-B9B1-8E3B5331DDC8}" dt="2022-03-11T05:37:01.556" v="4022"/>
        <pc:sldMkLst>
          <pc:docMk/>
          <pc:sldMk cId="1445639925" sldId="270"/>
        </pc:sldMkLst>
        <pc:spChg chg="del mod ord">
          <ac:chgData name="Song Seokil" userId="55e21934b449b532" providerId="LiveId" clId="{B7A894BB-50F5-4A4E-B9B1-8E3B5331DDC8}" dt="2022-03-11T05:24:14.815" v="3001" actId="700"/>
          <ac:spMkLst>
            <pc:docMk/>
            <pc:sldMk cId="1445639925" sldId="270"/>
            <ac:spMk id="2" creationId="{BC20841E-6C9E-40A2-9309-65655B319389}"/>
          </ac:spMkLst>
        </pc:spChg>
        <pc:spChg chg="mod ord">
          <ac:chgData name="Song Seokil" userId="55e21934b449b532" providerId="LiveId" clId="{B7A894BB-50F5-4A4E-B9B1-8E3B5331DDC8}" dt="2022-03-11T05:24:14.815" v="3001" actId="700"/>
          <ac:spMkLst>
            <pc:docMk/>
            <pc:sldMk cId="1445639925" sldId="270"/>
            <ac:spMk id="3" creationId="{6F487997-4D81-434F-8D57-095A56114763}"/>
          </ac:spMkLst>
        </pc:spChg>
        <pc:spChg chg="mod ord">
          <ac:chgData name="Song Seokil" userId="55e21934b449b532" providerId="LiveId" clId="{B7A894BB-50F5-4A4E-B9B1-8E3B5331DDC8}" dt="2022-03-11T05:24:14.815" v="3001" actId="700"/>
          <ac:spMkLst>
            <pc:docMk/>
            <pc:sldMk cId="1445639925" sldId="270"/>
            <ac:spMk id="4" creationId="{6006CAF6-6577-4C77-AB3B-2A0DC9E90B71}"/>
          </ac:spMkLst>
        </pc:spChg>
        <pc:spChg chg="mod ord">
          <ac:chgData name="Song Seokil" userId="55e21934b449b532" providerId="LiveId" clId="{B7A894BB-50F5-4A4E-B9B1-8E3B5331DDC8}" dt="2022-03-11T05:24:14.815" v="3001" actId="700"/>
          <ac:spMkLst>
            <pc:docMk/>
            <pc:sldMk cId="1445639925" sldId="270"/>
            <ac:spMk id="5" creationId="{F65BFE71-BBC2-4BBA-8E93-3EBDD1BBF0DD}"/>
          </ac:spMkLst>
        </pc:spChg>
        <pc:spChg chg="add mod ord">
          <ac:chgData name="Song Seokil" userId="55e21934b449b532" providerId="LiveId" clId="{B7A894BB-50F5-4A4E-B9B1-8E3B5331DDC8}" dt="2022-03-11T05:24:41.780" v="3026" actId="20577"/>
          <ac:spMkLst>
            <pc:docMk/>
            <pc:sldMk cId="1445639925" sldId="270"/>
            <ac:spMk id="8" creationId="{A19CF127-68B0-4C8C-A17F-0BDE2BE3ACBB}"/>
          </ac:spMkLst>
        </pc:spChg>
        <pc:spChg chg="add mod ord">
          <ac:chgData name="Song Seokil" userId="55e21934b449b532" providerId="LiveId" clId="{B7A894BB-50F5-4A4E-B9B1-8E3B5331DDC8}" dt="2022-03-11T05:37:01.556" v="4022"/>
          <ac:spMkLst>
            <pc:docMk/>
            <pc:sldMk cId="1445639925" sldId="270"/>
            <ac:spMk id="9" creationId="{37CEC79A-0367-4CFD-BA4B-0A98D173BD3A}"/>
          </ac:spMkLst>
        </pc:spChg>
        <pc:picChg chg="add mod">
          <ac:chgData name="Song Seokil" userId="55e21934b449b532" providerId="LiveId" clId="{B7A894BB-50F5-4A4E-B9B1-8E3B5331DDC8}" dt="2022-03-11T05:35:15.949" v="3739" actId="1076"/>
          <ac:picMkLst>
            <pc:docMk/>
            <pc:sldMk cId="1445639925" sldId="270"/>
            <ac:picMk id="7" creationId="{E27F7618-42DA-4789-A00C-1B9810466EEB}"/>
          </ac:picMkLst>
        </pc:picChg>
      </pc:sldChg>
      <pc:sldChg chg="new del">
        <pc:chgData name="Song Seokil" userId="55e21934b449b532" providerId="LiveId" clId="{B7A894BB-50F5-4A4E-B9B1-8E3B5331DDC8}" dt="2022-03-11T05:24:02.741" v="2998" actId="680"/>
        <pc:sldMkLst>
          <pc:docMk/>
          <pc:sldMk cId="2789470085" sldId="270"/>
        </pc:sldMkLst>
      </pc:sldChg>
      <pc:sldMasterChg chg="modSp mod">
        <pc:chgData name="Song Seokil" userId="55e21934b449b532" providerId="LiveId" clId="{B7A894BB-50F5-4A4E-B9B1-8E3B5331DDC8}" dt="2022-03-11T03:08:08.816" v="241" actId="404"/>
        <pc:sldMasterMkLst>
          <pc:docMk/>
          <pc:sldMasterMk cId="2443837898" sldId="2147483660"/>
        </pc:sldMasterMkLst>
        <pc:spChg chg="mod">
          <ac:chgData name="Song Seokil" userId="55e21934b449b532" providerId="LiveId" clId="{B7A894BB-50F5-4A4E-B9B1-8E3B5331DDC8}" dt="2022-03-11T03:08:02.832" v="235" actId="404"/>
          <ac:spMkLst>
            <pc:docMk/>
            <pc:sldMasterMk cId="2443837898" sldId="2147483660"/>
            <ac:spMk id="2" creationId="{00000000-0000-0000-0000-000000000000}"/>
          </ac:spMkLst>
        </pc:spChg>
        <pc:spChg chg="mod">
          <ac:chgData name="Song Seokil" userId="55e21934b449b532" providerId="LiveId" clId="{B7A894BB-50F5-4A4E-B9B1-8E3B5331DDC8}" dt="2022-03-11T03:08:08.816" v="241" actId="404"/>
          <ac:spMkLst>
            <pc:docMk/>
            <pc:sldMasterMk cId="2443837898" sldId="2147483660"/>
            <ac:spMk id="3" creationId="{00000000-0000-0000-0000-000000000000}"/>
          </ac:spMkLst>
        </pc:spChg>
      </pc:sldMasterChg>
    </pc:docChg>
  </pc:docChgLst>
  <pc:docChgLst>
    <pc:chgData name="Song Seokil" userId="55e21934b449b532" providerId="LiveId" clId="{D3D9A806-737D-8948-AFEB-3879F7681FA6}"/>
    <pc:docChg chg="undo custSel addSld delSld modSld sldOrd modMainMaster">
      <pc:chgData name="Song Seokil" userId="55e21934b449b532" providerId="LiveId" clId="{D3D9A806-737D-8948-AFEB-3879F7681FA6}" dt="2022-08-28T04:51:04.824" v="435" actId="27636"/>
      <pc:docMkLst>
        <pc:docMk/>
      </pc:docMkLst>
      <pc:sldChg chg="modSp mod">
        <pc:chgData name="Song Seokil" userId="55e21934b449b532" providerId="LiveId" clId="{D3D9A806-737D-8948-AFEB-3879F7681FA6}" dt="2022-08-28T03:28:20.881" v="278" actId="20577"/>
        <pc:sldMkLst>
          <pc:docMk/>
          <pc:sldMk cId="270456694" sldId="256"/>
        </pc:sldMkLst>
        <pc:spChg chg="mod">
          <ac:chgData name="Song Seokil" userId="55e21934b449b532" providerId="LiveId" clId="{D3D9A806-737D-8948-AFEB-3879F7681FA6}" dt="2022-08-28T03:28:20.881" v="278" actId="20577"/>
          <ac:spMkLst>
            <pc:docMk/>
            <pc:sldMk cId="270456694" sldId="256"/>
            <ac:spMk id="2" creationId="{0F045604-65DC-4B9E-B66B-29FE92886330}"/>
          </ac:spMkLst>
        </pc:spChg>
        <pc:spChg chg="mod">
          <ac:chgData name="Song Seokil" userId="55e21934b449b532" providerId="LiveId" clId="{D3D9A806-737D-8948-AFEB-3879F7681FA6}" dt="2022-08-28T03:17:46.489" v="66" actId="20577"/>
          <ac:spMkLst>
            <pc:docMk/>
            <pc:sldMk cId="270456694" sldId="256"/>
            <ac:spMk id="3" creationId="{7C51EAE4-AF21-444C-A616-25A64899C55B}"/>
          </ac:spMkLst>
        </pc:spChg>
      </pc:sldChg>
      <pc:sldChg chg="add">
        <pc:chgData name="Song Seokil" userId="55e21934b449b532" providerId="LiveId" clId="{D3D9A806-737D-8948-AFEB-3879F7681FA6}" dt="2022-08-28T03:36:44.529" v="344"/>
        <pc:sldMkLst>
          <pc:docMk/>
          <pc:sldMk cId="192242555" sldId="257"/>
        </pc:sldMkLst>
      </pc:sldChg>
      <pc:sldChg chg="delSp del">
        <pc:chgData name="Song Seokil" userId="55e21934b449b532" providerId="LiveId" clId="{D3D9A806-737D-8948-AFEB-3879F7681FA6}" dt="2022-08-28T03:28:30.643" v="279" actId="2696"/>
        <pc:sldMkLst>
          <pc:docMk/>
          <pc:sldMk cId="236467780" sldId="257"/>
        </pc:sldMkLst>
        <pc:spChg chg="del">
          <ac:chgData name="Song Seokil" userId="55e21934b449b532" providerId="LiveId" clId="{D3D9A806-737D-8948-AFEB-3879F7681FA6}" dt="2022-08-28T03:26:46.322" v="239"/>
          <ac:spMkLst>
            <pc:docMk/>
            <pc:sldMk cId="236467780" sldId="257"/>
            <ac:spMk id="4" creationId="{9D7D0C69-9A0F-4FA4-BD23-8611936620DC}"/>
          </ac:spMkLst>
        </pc:spChg>
      </pc:sldChg>
      <pc:sldChg chg="new del">
        <pc:chgData name="Song Seokil" userId="55e21934b449b532" providerId="LiveId" clId="{D3D9A806-737D-8948-AFEB-3879F7681FA6}" dt="2022-08-28T03:35:42.588" v="342" actId="2696"/>
        <pc:sldMkLst>
          <pc:docMk/>
          <pc:sldMk cId="250501091" sldId="257"/>
        </pc:sldMkLst>
      </pc:sldChg>
      <pc:sldChg chg="add">
        <pc:chgData name="Song Seokil" userId="55e21934b449b532" providerId="LiveId" clId="{D3D9A806-737D-8948-AFEB-3879F7681FA6}" dt="2022-08-28T03:36:44.529" v="344"/>
        <pc:sldMkLst>
          <pc:docMk/>
          <pc:sldMk cId="3143518696" sldId="258"/>
        </pc:sldMkLst>
      </pc:sldChg>
      <pc:sldChg chg="new del">
        <pc:chgData name="Song Seokil" userId="55e21934b449b532" providerId="LiveId" clId="{D3D9A806-737D-8948-AFEB-3879F7681FA6}" dt="2022-08-28T03:35:43.183" v="343" actId="2696"/>
        <pc:sldMkLst>
          <pc:docMk/>
          <pc:sldMk cId="3735231501" sldId="258"/>
        </pc:sldMkLst>
      </pc:sldChg>
      <pc:sldChg chg="add">
        <pc:chgData name="Song Seokil" userId="55e21934b449b532" providerId="LiveId" clId="{D3D9A806-737D-8948-AFEB-3879F7681FA6}" dt="2022-08-28T03:36:44.529" v="344"/>
        <pc:sldMkLst>
          <pc:docMk/>
          <pc:sldMk cId="394440229" sldId="259"/>
        </pc:sldMkLst>
      </pc:sldChg>
      <pc:sldChg chg="add">
        <pc:chgData name="Song Seokil" userId="55e21934b449b532" providerId="LiveId" clId="{D3D9A806-737D-8948-AFEB-3879F7681FA6}" dt="2022-08-28T03:36:44.529" v="344"/>
        <pc:sldMkLst>
          <pc:docMk/>
          <pc:sldMk cId="261229600" sldId="260"/>
        </pc:sldMkLst>
      </pc:sldChg>
      <pc:sldChg chg="add">
        <pc:chgData name="Song Seokil" userId="55e21934b449b532" providerId="LiveId" clId="{D3D9A806-737D-8948-AFEB-3879F7681FA6}" dt="2022-08-28T03:36:44.529" v="344"/>
        <pc:sldMkLst>
          <pc:docMk/>
          <pc:sldMk cId="2955168536" sldId="261"/>
        </pc:sldMkLst>
      </pc:sldChg>
      <pc:sldChg chg="add">
        <pc:chgData name="Song Seokil" userId="55e21934b449b532" providerId="LiveId" clId="{D3D9A806-737D-8948-AFEB-3879F7681FA6}" dt="2022-08-28T03:36:44.529" v="344"/>
        <pc:sldMkLst>
          <pc:docMk/>
          <pc:sldMk cId="2391636003" sldId="262"/>
        </pc:sldMkLst>
      </pc:sldChg>
      <pc:sldChg chg="add">
        <pc:chgData name="Song Seokil" userId="55e21934b449b532" providerId="LiveId" clId="{D3D9A806-737D-8948-AFEB-3879F7681FA6}" dt="2022-08-28T03:36:44.529" v="344"/>
        <pc:sldMkLst>
          <pc:docMk/>
          <pc:sldMk cId="1791573540" sldId="263"/>
        </pc:sldMkLst>
      </pc:sldChg>
      <pc:sldChg chg="add">
        <pc:chgData name="Song Seokil" userId="55e21934b449b532" providerId="LiveId" clId="{D3D9A806-737D-8948-AFEB-3879F7681FA6}" dt="2022-08-28T03:36:44.529" v="344"/>
        <pc:sldMkLst>
          <pc:docMk/>
          <pc:sldMk cId="77117732" sldId="264"/>
        </pc:sldMkLst>
      </pc:sldChg>
      <pc:sldChg chg="add">
        <pc:chgData name="Song Seokil" userId="55e21934b449b532" providerId="LiveId" clId="{D3D9A806-737D-8948-AFEB-3879F7681FA6}" dt="2022-08-28T03:36:44.529" v="344"/>
        <pc:sldMkLst>
          <pc:docMk/>
          <pc:sldMk cId="1944048589" sldId="265"/>
        </pc:sldMkLst>
      </pc:sldChg>
      <pc:sldChg chg="delSp del">
        <pc:chgData name="Song Seokil" userId="55e21934b449b532" providerId="LiveId" clId="{D3D9A806-737D-8948-AFEB-3879F7681FA6}" dt="2022-08-28T03:28:30.643" v="279" actId="2696"/>
        <pc:sldMkLst>
          <pc:docMk/>
          <pc:sldMk cId="1445639925" sldId="270"/>
        </pc:sldMkLst>
        <pc:spChg chg="del">
          <ac:chgData name="Song Seokil" userId="55e21934b449b532" providerId="LiveId" clId="{D3D9A806-737D-8948-AFEB-3879F7681FA6}" dt="2022-08-28T03:26:46.322" v="239"/>
          <ac:spMkLst>
            <pc:docMk/>
            <pc:sldMk cId="1445639925" sldId="270"/>
            <ac:spMk id="3" creationId="{6F487997-4D81-434F-8D57-095A56114763}"/>
          </ac:spMkLst>
        </pc:spChg>
      </pc:sldChg>
      <pc:sldChg chg="delSp del">
        <pc:chgData name="Song Seokil" userId="55e21934b449b532" providerId="LiveId" clId="{D3D9A806-737D-8948-AFEB-3879F7681FA6}" dt="2022-08-28T03:28:30.643" v="279" actId="2696"/>
        <pc:sldMkLst>
          <pc:docMk/>
          <pc:sldMk cId="3552238157" sldId="271"/>
        </pc:sldMkLst>
        <pc:spChg chg="del">
          <ac:chgData name="Song Seokil" userId="55e21934b449b532" providerId="LiveId" clId="{D3D9A806-737D-8948-AFEB-3879F7681FA6}" dt="2022-08-28T03:26:46.322" v="239"/>
          <ac:spMkLst>
            <pc:docMk/>
            <pc:sldMk cId="3552238157" sldId="271"/>
            <ac:spMk id="4" creationId="{8EC02664-D1E8-C5F2-DDD4-D28AE6C780A1}"/>
          </ac:spMkLst>
        </pc:spChg>
      </pc:sldChg>
      <pc:sldChg chg="delSp del">
        <pc:chgData name="Song Seokil" userId="55e21934b449b532" providerId="LiveId" clId="{D3D9A806-737D-8948-AFEB-3879F7681FA6}" dt="2022-08-28T03:28:30.643" v="279" actId="2696"/>
        <pc:sldMkLst>
          <pc:docMk/>
          <pc:sldMk cId="4023708438" sldId="272"/>
        </pc:sldMkLst>
        <pc:spChg chg="del">
          <ac:chgData name="Song Seokil" userId="55e21934b449b532" providerId="LiveId" clId="{D3D9A806-737D-8948-AFEB-3879F7681FA6}" dt="2022-08-28T03:26:46.322" v="239"/>
          <ac:spMkLst>
            <pc:docMk/>
            <pc:sldMk cId="4023708438" sldId="272"/>
            <ac:spMk id="4" creationId="{134B25D3-7D84-9272-C7D1-AB817E2FD088}"/>
          </ac:spMkLst>
        </pc:spChg>
      </pc:sldChg>
      <pc:sldChg chg="delSp del">
        <pc:chgData name="Song Seokil" userId="55e21934b449b532" providerId="LiveId" clId="{D3D9A806-737D-8948-AFEB-3879F7681FA6}" dt="2022-08-28T03:28:30.643" v="279" actId="2696"/>
        <pc:sldMkLst>
          <pc:docMk/>
          <pc:sldMk cId="1203445806" sldId="274"/>
        </pc:sldMkLst>
        <pc:spChg chg="del">
          <ac:chgData name="Song Seokil" userId="55e21934b449b532" providerId="LiveId" clId="{D3D9A806-737D-8948-AFEB-3879F7681FA6}" dt="2022-08-28T03:26:46.322" v="239"/>
          <ac:spMkLst>
            <pc:docMk/>
            <pc:sldMk cId="1203445806" sldId="274"/>
            <ac:spMk id="4" creationId="{8EC02664-D1E8-C5F2-DDD4-D28AE6C780A1}"/>
          </ac:spMkLst>
        </pc:spChg>
      </pc:sldChg>
      <pc:sldChg chg="delSp del">
        <pc:chgData name="Song Seokil" userId="55e21934b449b532" providerId="LiveId" clId="{D3D9A806-737D-8948-AFEB-3879F7681FA6}" dt="2022-08-28T03:28:30.643" v="279" actId="2696"/>
        <pc:sldMkLst>
          <pc:docMk/>
          <pc:sldMk cId="2532135031" sldId="275"/>
        </pc:sldMkLst>
        <pc:spChg chg="del">
          <ac:chgData name="Song Seokil" userId="55e21934b449b532" providerId="LiveId" clId="{D3D9A806-737D-8948-AFEB-3879F7681FA6}" dt="2022-08-28T03:26:46.322" v="239"/>
          <ac:spMkLst>
            <pc:docMk/>
            <pc:sldMk cId="2532135031" sldId="275"/>
            <ac:spMk id="4" creationId="{6756A01F-9917-C1CC-A6D3-BE5437BA7243}"/>
          </ac:spMkLst>
        </pc:spChg>
      </pc:sldChg>
      <pc:sldChg chg="delSp del">
        <pc:chgData name="Song Seokil" userId="55e21934b449b532" providerId="LiveId" clId="{D3D9A806-737D-8948-AFEB-3879F7681FA6}" dt="2022-08-28T03:28:30.643" v="279" actId="2696"/>
        <pc:sldMkLst>
          <pc:docMk/>
          <pc:sldMk cId="2494024494" sldId="276"/>
        </pc:sldMkLst>
        <pc:spChg chg="del">
          <ac:chgData name="Song Seokil" userId="55e21934b449b532" providerId="LiveId" clId="{D3D9A806-737D-8948-AFEB-3879F7681FA6}" dt="2022-08-28T03:26:46.322" v="239"/>
          <ac:spMkLst>
            <pc:docMk/>
            <pc:sldMk cId="2494024494" sldId="276"/>
            <ac:spMk id="4" creationId="{921FBE40-89FA-2F72-2A0C-D9E04670F427}"/>
          </ac:spMkLst>
        </pc:spChg>
      </pc:sldChg>
      <pc:sldChg chg="delSp del">
        <pc:chgData name="Song Seokil" userId="55e21934b449b532" providerId="LiveId" clId="{D3D9A806-737D-8948-AFEB-3879F7681FA6}" dt="2022-08-28T03:28:30.643" v="279" actId="2696"/>
        <pc:sldMkLst>
          <pc:docMk/>
          <pc:sldMk cId="1464332151" sldId="277"/>
        </pc:sldMkLst>
        <pc:spChg chg="del">
          <ac:chgData name="Song Seokil" userId="55e21934b449b532" providerId="LiveId" clId="{D3D9A806-737D-8948-AFEB-3879F7681FA6}" dt="2022-08-28T03:26:46.322" v="239"/>
          <ac:spMkLst>
            <pc:docMk/>
            <pc:sldMk cId="1464332151" sldId="277"/>
            <ac:spMk id="4" creationId="{3814FC53-9A94-6156-154C-D59C5AC8B21A}"/>
          </ac:spMkLst>
        </pc:spChg>
      </pc:sldChg>
      <pc:sldChg chg="add">
        <pc:chgData name="Song Seokil" userId="55e21934b449b532" providerId="LiveId" clId="{D3D9A806-737D-8948-AFEB-3879F7681FA6}" dt="2022-08-28T03:36:44.529" v="344"/>
        <pc:sldMkLst>
          <pc:docMk/>
          <pc:sldMk cId="93582241" sldId="289"/>
        </pc:sldMkLst>
      </pc:sldChg>
      <pc:sldChg chg="add">
        <pc:chgData name="Song Seokil" userId="55e21934b449b532" providerId="LiveId" clId="{D3D9A806-737D-8948-AFEB-3879F7681FA6}" dt="2022-08-28T03:36:44.529" v="344"/>
        <pc:sldMkLst>
          <pc:docMk/>
          <pc:sldMk cId="1614668866" sldId="290"/>
        </pc:sldMkLst>
      </pc:sldChg>
      <pc:sldChg chg="add">
        <pc:chgData name="Song Seokil" userId="55e21934b449b532" providerId="LiveId" clId="{D3D9A806-737D-8948-AFEB-3879F7681FA6}" dt="2022-08-28T03:36:44.529" v="344"/>
        <pc:sldMkLst>
          <pc:docMk/>
          <pc:sldMk cId="1742982997" sldId="291"/>
        </pc:sldMkLst>
      </pc:sldChg>
      <pc:sldChg chg="modSp add mod">
        <pc:chgData name="Song Seokil" userId="55e21934b449b532" providerId="LiveId" clId="{D3D9A806-737D-8948-AFEB-3879F7681FA6}" dt="2022-08-28T03:36:44.594" v="345" actId="27636"/>
        <pc:sldMkLst>
          <pc:docMk/>
          <pc:sldMk cId="3546980334" sldId="292"/>
        </pc:sldMkLst>
        <pc:spChg chg="mod">
          <ac:chgData name="Song Seokil" userId="55e21934b449b532" providerId="LiveId" clId="{D3D9A806-737D-8948-AFEB-3879F7681FA6}" dt="2022-08-28T03:36:44.594" v="345" actId="27636"/>
          <ac:spMkLst>
            <pc:docMk/>
            <pc:sldMk cId="3546980334" sldId="292"/>
            <ac:spMk id="3" creationId="{C02DB848-3E9F-4B21-9DC9-2FDA5F2AA15E}"/>
          </ac:spMkLst>
        </pc:spChg>
      </pc:sldChg>
      <pc:sldChg chg="add">
        <pc:chgData name="Song Seokil" userId="55e21934b449b532" providerId="LiveId" clId="{D3D9A806-737D-8948-AFEB-3879F7681FA6}" dt="2022-08-28T03:36:44.529" v="344"/>
        <pc:sldMkLst>
          <pc:docMk/>
          <pc:sldMk cId="3330860997" sldId="293"/>
        </pc:sldMkLst>
      </pc:sldChg>
      <pc:sldChg chg="add">
        <pc:chgData name="Song Seokil" userId="55e21934b449b532" providerId="LiveId" clId="{D3D9A806-737D-8948-AFEB-3879F7681FA6}" dt="2022-08-28T03:36:44.529" v="344"/>
        <pc:sldMkLst>
          <pc:docMk/>
          <pc:sldMk cId="1278341772" sldId="294"/>
        </pc:sldMkLst>
      </pc:sldChg>
      <pc:sldChg chg="add del">
        <pc:chgData name="Song Seokil" userId="55e21934b449b532" providerId="LiveId" clId="{D3D9A806-737D-8948-AFEB-3879F7681FA6}" dt="2022-08-28T03:30:42.498" v="294"/>
        <pc:sldMkLst>
          <pc:docMk/>
          <pc:sldMk cId="2636902076" sldId="295"/>
        </pc:sldMkLst>
      </pc:sldChg>
      <pc:sldChg chg="add">
        <pc:chgData name="Song Seokil" userId="55e21934b449b532" providerId="LiveId" clId="{D3D9A806-737D-8948-AFEB-3879F7681FA6}" dt="2022-08-28T03:36:44.529" v="344"/>
        <pc:sldMkLst>
          <pc:docMk/>
          <pc:sldMk cId="2984842192" sldId="296"/>
        </pc:sldMkLst>
      </pc:sldChg>
      <pc:sldChg chg="add del ord">
        <pc:chgData name="Song Seokil" userId="55e21934b449b532" providerId="LiveId" clId="{D3D9A806-737D-8948-AFEB-3879F7681FA6}" dt="2022-08-28T03:35:09.561" v="337" actId="20578"/>
        <pc:sldMkLst>
          <pc:docMk/>
          <pc:sldMk cId="3833575237" sldId="315"/>
        </pc:sldMkLst>
      </pc:sldChg>
      <pc:sldChg chg="add del ord">
        <pc:chgData name="Song Seokil" userId="55e21934b449b532" providerId="LiveId" clId="{D3D9A806-737D-8948-AFEB-3879F7681FA6}" dt="2022-08-28T03:35:09.561" v="337" actId="20578"/>
        <pc:sldMkLst>
          <pc:docMk/>
          <pc:sldMk cId="859310681" sldId="317"/>
        </pc:sldMkLst>
      </pc:sldChg>
      <pc:sldChg chg="add del ord">
        <pc:chgData name="Song Seokil" userId="55e21934b449b532" providerId="LiveId" clId="{D3D9A806-737D-8948-AFEB-3879F7681FA6}" dt="2022-08-28T03:35:22.794" v="339" actId="20578"/>
        <pc:sldMkLst>
          <pc:docMk/>
          <pc:sldMk cId="2521391246" sldId="319"/>
        </pc:sldMkLst>
      </pc:sldChg>
      <pc:sldChg chg="modSp add del mod chgLayout">
        <pc:chgData name="Song Seokil" userId="55e21934b449b532" providerId="LiveId" clId="{D3D9A806-737D-8948-AFEB-3879F7681FA6}" dt="2022-08-28T03:34:41.783" v="335" actId="700"/>
        <pc:sldMkLst>
          <pc:docMk/>
          <pc:sldMk cId="4230036838" sldId="321"/>
        </pc:sldMkLst>
        <pc:spChg chg="mod ord">
          <ac:chgData name="Song Seokil" userId="55e21934b449b532" providerId="LiveId" clId="{D3D9A806-737D-8948-AFEB-3879F7681FA6}" dt="2022-08-28T03:34:41.783" v="335" actId="700"/>
          <ac:spMkLst>
            <pc:docMk/>
            <pc:sldMk cId="4230036838" sldId="321"/>
            <ac:spMk id="2" creationId="{00000000-0000-0000-0000-000000000000}"/>
          </ac:spMkLst>
        </pc:spChg>
        <pc:spChg chg="mod ord">
          <ac:chgData name="Song Seokil" userId="55e21934b449b532" providerId="LiveId" clId="{D3D9A806-737D-8948-AFEB-3879F7681FA6}" dt="2022-08-28T03:34:41.783" v="335" actId="700"/>
          <ac:spMkLst>
            <pc:docMk/>
            <pc:sldMk cId="4230036838" sldId="321"/>
            <ac:spMk id="3" creationId="{00000000-0000-0000-0000-000000000000}"/>
          </ac:spMkLst>
        </pc:spChg>
        <pc:spChg chg="mod ord">
          <ac:chgData name="Song Seokil" userId="55e21934b449b532" providerId="LiveId" clId="{D3D9A806-737D-8948-AFEB-3879F7681FA6}" dt="2022-08-28T03:34:41.783" v="335" actId="700"/>
          <ac:spMkLst>
            <pc:docMk/>
            <pc:sldMk cId="4230036838" sldId="321"/>
            <ac:spMk id="6" creationId="{00000000-0000-0000-0000-000000000000}"/>
          </ac:spMkLst>
        </pc:spChg>
      </pc:sldChg>
      <pc:sldChg chg="add del">
        <pc:chgData name="Song Seokil" userId="55e21934b449b532" providerId="LiveId" clId="{D3D9A806-737D-8948-AFEB-3879F7681FA6}" dt="2022-08-28T03:30:42.498" v="294"/>
        <pc:sldMkLst>
          <pc:docMk/>
          <pc:sldMk cId="1383476133" sldId="322"/>
        </pc:sldMkLst>
      </pc:sldChg>
      <pc:sldChg chg="modSp add del mod ord chgLayout">
        <pc:chgData name="Song Seokil" userId="55e21934b449b532" providerId="LiveId" clId="{D3D9A806-737D-8948-AFEB-3879F7681FA6}" dt="2022-08-28T03:35:35.358" v="341" actId="20578"/>
        <pc:sldMkLst>
          <pc:docMk/>
          <pc:sldMk cId="2766953892" sldId="334"/>
        </pc:sldMkLst>
        <pc:spChg chg="mod ord">
          <ac:chgData name="Song Seokil" userId="55e21934b449b532" providerId="LiveId" clId="{D3D9A806-737D-8948-AFEB-3879F7681FA6}" dt="2022-08-28T03:34:34.994" v="334" actId="700"/>
          <ac:spMkLst>
            <pc:docMk/>
            <pc:sldMk cId="2766953892" sldId="334"/>
            <ac:spMk id="8" creationId="{00000000-0000-0000-0000-000000000000}"/>
          </ac:spMkLst>
        </pc:spChg>
        <pc:spChg chg="mod ord">
          <ac:chgData name="Song Seokil" userId="55e21934b449b532" providerId="LiveId" clId="{D3D9A806-737D-8948-AFEB-3879F7681FA6}" dt="2022-08-28T03:34:34.994" v="334" actId="700"/>
          <ac:spMkLst>
            <pc:docMk/>
            <pc:sldMk cId="2766953892" sldId="334"/>
            <ac:spMk id="5122" creationId="{00000000-0000-0000-0000-000000000000}"/>
          </ac:spMkLst>
        </pc:spChg>
        <pc:spChg chg="mod ord">
          <ac:chgData name="Song Seokil" userId="55e21934b449b532" providerId="LiveId" clId="{D3D9A806-737D-8948-AFEB-3879F7681FA6}" dt="2022-08-28T03:34:34.994" v="334" actId="700"/>
          <ac:spMkLst>
            <pc:docMk/>
            <pc:sldMk cId="2766953892" sldId="334"/>
            <ac:spMk id="5123" creationId="{00000000-0000-0000-0000-000000000000}"/>
          </ac:spMkLst>
        </pc:spChg>
      </pc:sldChg>
      <pc:sldChg chg="add del">
        <pc:chgData name="Song Seokil" userId="55e21934b449b532" providerId="LiveId" clId="{D3D9A806-737D-8948-AFEB-3879F7681FA6}" dt="2022-08-28T03:30:42.498" v="294"/>
        <pc:sldMkLst>
          <pc:docMk/>
          <pc:sldMk cId="3977166884" sldId="337"/>
        </pc:sldMkLst>
      </pc:sldChg>
      <pc:sldChg chg="add del">
        <pc:chgData name="Song Seokil" userId="55e21934b449b532" providerId="LiveId" clId="{D3D9A806-737D-8948-AFEB-3879F7681FA6}" dt="2022-08-28T03:30:42.498" v="294"/>
        <pc:sldMkLst>
          <pc:docMk/>
          <pc:sldMk cId="4052422056" sldId="338"/>
        </pc:sldMkLst>
      </pc:sldChg>
      <pc:sldChg chg="modSp add del mod chgLayout">
        <pc:chgData name="Song Seokil" userId="55e21934b449b532" providerId="LiveId" clId="{D3D9A806-737D-8948-AFEB-3879F7681FA6}" dt="2022-08-28T03:34:04.008" v="330" actId="700"/>
        <pc:sldMkLst>
          <pc:docMk/>
          <pc:sldMk cId="3077017268" sldId="340"/>
        </pc:sldMkLst>
        <pc:spChg chg="mod ord">
          <ac:chgData name="Song Seokil" userId="55e21934b449b532" providerId="LiveId" clId="{D3D9A806-737D-8948-AFEB-3879F7681FA6}" dt="2022-08-28T03:34:04.008" v="330" actId="700"/>
          <ac:spMkLst>
            <pc:docMk/>
            <pc:sldMk cId="3077017268" sldId="340"/>
            <ac:spMk id="2" creationId="{E3F1F156-34F5-4E92-9702-78906A012C72}"/>
          </ac:spMkLst>
        </pc:spChg>
        <pc:spChg chg="mod ord">
          <ac:chgData name="Song Seokil" userId="55e21934b449b532" providerId="LiveId" clId="{D3D9A806-737D-8948-AFEB-3879F7681FA6}" dt="2022-08-28T03:34:04.008" v="330" actId="700"/>
          <ac:spMkLst>
            <pc:docMk/>
            <pc:sldMk cId="3077017268" sldId="340"/>
            <ac:spMk id="3" creationId="{636B2505-2338-41D7-93D3-FA43769386E1}"/>
          </ac:spMkLst>
        </pc:spChg>
        <pc:spChg chg="mod ord">
          <ac:chgData name="Song Seokil" userId="55e21934b449b532" providerId="LiveId" clId="{D3D9A806-737D-8948-AFEB-3879F7681FA6}" dt="2022-08-28T03:34:04.008" v="330" actId="700"/>
          <ac:spMkLst>
            <pc:docMk/>
            <pc:sldMk cId="3077017268" sldId="340"/>
            <ac:spMk id="6" creationId="{A598290F-32A3-409E-BB58-9A3D742958D2}"/>
          </ac:spMkLst>
        </pc:spChg>
      </pc:sldChg>
      <pc:sldChg chg="addSp delSp modSp add del mod ord modClrScheme chgLayout">
        <pc:chgData name="Song Seokil" userId="55e21934b449b532" providerId="LiveId" clId="{D3D9A806-737D-8948-AFEB-3879F7681FA6}" dt="2022-08-28T03:35:26.584" v="340" actId="20578"/>
        <pc:sldMkLst>
          <pc:docMk/>
          <pc:sldMk cId="2742510181" sldId="342"/>
        </pc:sldMkLst>
        <pc:spChg chg="add mod ord">
          <ac:chgData name="Song Seokil" userId="55e21934b449b532" providerId="LiveId" clId="{D3D9A806-737D-8948-AFEB-3879F7681FA6}" dt="2022-08-28T03:34:10.836" v="331" actId="700"/>
          <ac:spMkLst>
            <pc:docMk/>
            <pc:sldMk cId="2742510181" sldId="342"/>
            <ac:spMk id="3" creationId="{26FB51EA-63EC-FDE8-3AB3-BBFDE80C4B8F}"/>
          </ac:spMkLst>
        </pc:spChg>
        <pc:spChg chg="mod ord">
          <ac:chgData name="Song Seokil" userId="55e21934b449b532" providerId="LiveId" clId="{D3D9A806-737D-8948-AFEB-3879F7681FA6}" dt="2022-08-28T03:34:10.836" v="331" actId="700"/>
          <ac:spMkLst>
            <pc:docMk/>
            <pc:sldMk cId="2742510181" sldId="342"/>
            <ac:spMk id="6" creationId="{AE6F9DC3-0629-40D0-A6AE-913B18CA78CE}"/>
          </ac:spMkLst>
        </pc:spChg>
        <pc:spChg chg="mod ord">
          <ac:chgData name="Song Seokil" userId="55e21934b449b532" providerId="LiveId" clId="{D3D9A806-737D-8948-AFEB-3879F7681FA6}" dt="2022-08-28T03:34:10.836" v="331" actId="700"/>
          <ac:spMkLst>
            <pc:docMk/>
            <pc:sldMk cId="2742510181" sldId="342"/>
            <ac:spMk id="7" creationId="{D382615C-1DC5-4F14-8473-F246776384DB}"/>
          </ac:spMkLst>
        </pc:spChg>
        <pc:spChg chg="del">
          <ac:chgData name="Song Seokil" userId="55e21934b449b532" providerId="LiveId" clId="{D3D9A806-737D-8948-AFEB-3879F7681FA6}" dt="2022-08-28T03:34:23.855" v="332" actId="478"/>
          <ac:spMkLst>
            <pc:docMk/>
            <pc:sldMk cId="2742510181" sldId="342"/>
            <ac:spMk id="9" creationId="{11924720-662E-4552-ADB6-E17422680B21}"/>
          </ac:spMkLst>
        </pc:spChg>
        <pc:spChg chg="del">
          <ac:chgData name="Song Seokil" userId="55e21934b449b532" providerId="LiveId" clId="{D3D9A806-737D-8948-AFEB-3879F7681FA6}" dt="2022-08-28T03:34:23.855" v="332" actId="478"/>
          <ac:spMkLst>
            <pc:docMk/>
            <pc:sldMk cId="2742510181" sldId="342"/>
            <ac:spMk id="12" creationId="{CB672E02-523B-443D-A1C5-57466C848EFD}"/>
          </ac:spMkLst>
        </pc:spChg>
        <pc:picChg chg="del">
          <ac:chgData name="Song Seokil" userId="55e21934b449b532" providerId="LiveId" clId="{D3D9A806-737D-8948-AFEB-3879F7681FA6}" dt="2022-08-28T03:34:23.855" v="332" actId="478"/>
          <ac:picMkLst>
            <pc:docMk/>
            <pc:sldMk cId="2742510181" sldId="342"/>
            <ac:picMk id="2" creationId="{00000000-0000-0000-0000-000000000000}"/>
          </ac:picMkLst>
        </pc:picChg>
        <pc:picChg chg="del">
          <ac:chgData name="Song Seokil" userId="55e21934b449b532" providerId="LiveId" clId="{D3D9A806-737D-8948-AFEB-3879F7681FA6}" dt="2022-08-28T03:34:25.549" v="333" actId="478"/>
          <ac:picMkLst>
            <pc:docMk/>
            <pc:sldMk cId="2742510181" sldId="342"/>
            <ac:picMk id="10" creationId="{E728673F-4302-4E2B-AEFC-43722D71BCB9}"/>
          </ac:picMkLst>
        </pc:picChg>
        <pc:picChg chg="del">
          <ac:chgData name="Song Seokil" userId="55e21934b449b532" providerId="LiveId" clId="{D3D9A806-737D-8948-AFEB-3879F7681FA6}" dt="2022-08-28T03:34:23.855" v="332" actId="478"/>
          <ac:picMkLst>
            <pc:docMk/>
            <pc:sldMk cId="2742510181" sldId="342"/>
            <ac:picMk id="11" creationId="{584B4CBD-7459-4B90-A500-A2CEF21376E0}"/>
          </ac:picMkLst>
        </pc:picChg>
      </pc:sldChg>
      <pc:sldChg chg="add del">
        <pc:chgData name="Song Seokil" userId="55e21934b449b532" providerId="LiveId" clId="{D3D9A806-737D-8948-AFEB-3879F7681FA6}" dt="2022-08-28T03:36:58.293" v="346" actId="2696"/>
        <pc:sldMkLst>
          <pc:docMk/>
          <pc:sldMk cId="3660823908" sldId="343"/>
        </pc:sldMkLst>
      </pc:sldChg>
      <pc:sldChg chg="add">
        <pc:chgData name="Song Seokil" userId="55e21934b449b532" providerId="LiveId" clId="{D3D9A806-737D-8948-AFEB-3879F7681FA6}" dt="2022-08-28T03:36:44.529" v="344"/>
        <pc:sldMkLst>
          <pc:docMk/>
          <pc:sldMk cId="1124647121" sldId="344"/>
        </pc:sldMkLst>
      </pc:sldChg>
      <pc:sldChg chg="modSp new mod">
        <pc:chgData name="Song Seokil" userId="55e21934b449b532" providerId="LiveId" clId="{D3D9A806-737D-8948-AFEB-3879F7681FA6}" dt="2022-08-28T04:33:00.602" v="351"/>
        <pc:sldMkLst>
          <pc:docMk/>
          <pc:sldMk cId="2536654864" sldId="345"/>
        </pc:sldMkLst>
        <pc:spChg chg="mod">
          <ac:chgData name="Song Seokil" userId="55e21934b449b532" providerId="LiveId" clId="{D3D9A806-737D-8948-AFEB-3879F7681FA6}" dt="2022-08-28T04:33:00.602" v="351"/>
          <ac:spMkLst>
            <pc:docMk/>
            <pc:sldMk cId="2536654864" sldId="345"/>
            <ac:spMk id="3" creationId="{C5450DE6-AA53-0E61-71CA-86C6AD165A67}"/>
          </ac:spMkLst>
        </pc:spChg>
      </pc:sldChg>
      <pc:sldChg chg="modSp new mod">
        <pc:chgData name="Song Seokil" userId="55e21934b449b532" providerId="LiveId" clId="{D3D9A806-737D-8948-AFEB-3879F7681FA6}" dt="2022-08-28T04:36:19.367" v="366" actId="27636"/>
        <pc:sldMkLst>
          <pc:docMk/>
          <pc:sldMk cId="620292914" sldId="346"/>
        </pc:sldMkLst>
        <pc:spChg chg="mod">
          <ac:chgData name="Song Seokil" userId="55e21934b449b532" providerId="LiveId" clId="{D3D9A806-737D-8948-AFEB-3879F7681FA6}" dt="2022-08-28T04:36:19.367" v="366" actId="27636"/>
          <ac:spMkLst>
            <pc:docMk/>
            <pc:sldMk cId="620292914" sldId="346"/>
            <ac:spMk id="3" creationId="{C86A955A-8CFF-1F4A-79D6-625E49BB5A5A}"/>
          </ac:spMkLst>
        </pc:spChg>
      </pc:sldChg>
      <pc:sldChg chg="modSp new mod">
        <pc:chgData name="Song Seokil" userId="55e21934b449b532" providerId="LiveId" clId="{D3D9A806-737D-8948-AFEB-3879F7681FA6}" dt="2022-08-28T04:38:13.114" v="373" actId="27636"/>
        <pc:sldMkLst>
          <pc:docMk/>
          <pc:sldMk cId="1111603517" sldId="347"/>
        </pc:sldMkLst>
        <pc:spChg chg="mod">
          <ac:chgData name="Song Seokil" userId="55e21934b449b532" providerId="LiveId" clId="{D3D9A806-737D-8948-AFEB-3879F7681FA6}" dt="2022-08-28T04:38:13.114" v="373" actId="27636"/>
          <ac:spMkLst>
            <pc:docMk/>
            <pc:sldMk cId="1111603517" sldId="347"/>
            <ac:spMk id="3" creationId="{70851383-E3A8-582B-C028-5E013F61DCBC}"/>
          </ac:spMkLst>
        </pc:spChg>
      </pc:sldChg>
      <pc:sldChg chg="modSp new mod">
        <pc:chgData name="Song Seokil" userId="55e21934b449b532" providerId="LiveId" clId="{D3D9A806-737D-8948-AFEB-3879F7681FA6}" dt="2022-08-28T04:45:10.526" v="379"/>
        <pc:sldMkLst>
          <pc:docMk/>
          <pc:sldMk cId="1813194231" sldId="348"/>
        </pc:sldMkLst>
        <pc:spChg chg="mod">
          <ac:chgData name="Song Seokil" userId="55e21934b449b532" providerId="LiveId" clId="{D3D9A806-737D-8948-AFEB-3879F7681FA6}" dt="2022-08-28T04:45:10.526" v="379"/>
          <ac:spMkLst>
            <pc:docMk/>
            <pc:sldMk cId="1813194231" sldId="348"/>
            <ac:spMk id="3" creationId="{B3BBBC89-1A84-C1AA-2FB1-2DB00B65924D}"/>
          </ac:spMkLst>
        </pc:spChg>
      </pc:sldChg>
      <pc:sldChg chg="modSp new">
        <pc:chgData name="Song Seokil" userId="55e21934b449b532" providerId="LiveId" clId="{D3D9A806-737D-8948-AFEB-3879F7681FA6}" dt="2022-08-28T04:45:53.089" v="381"/>
        <pc:sldMkLst>
          <pc:docMk/>
          <pc:sldMk cId="649061339" sldId="349"/>
        </pc:sldMkLst>
        <pc:spChg chg="mod">
          <ac:chgData name="Song Seokil" userId="55e21934b449b532" providerId="LiveId" clId="{D3D9A806-737D-8948-AFEB-3879F7681FA6}" dt="2022-08-28T04:45:53.089" v="381"/>
          <ac:spMkLst>
            <pc:docMk/>
            <pc:sldMk cId="649061339" sldId="349"/>
            <ac:spMk id="3" creationId="{522F2130-EF29-FE70-9A94-7237489E55A6}"/>
          </ac:spMkLst>
        </pc:spChg>
      </pc:sldChg>
      <pc:sldChg chg="modSp new mod">
        <pc:chgData name="Song Seokil" userId="55e21934b449b532" providerId="LiveId" clId="{D3D9A806-737D-8948-AFEB-3879F7681FA6}" dt="2022-08-28T04:48:27.594" v="388" actId="20577"/>
        <pc:sldMkLst>
          <pc:docMk/>
          <pc:sldMk cId="1723765253" sldId="350"/>
        </pc:sldMkLst>
        <pc:spChg chg="mod">
          <ac:chgData name="Song Seokil" userId="55e21934b449b532" providerId="LiveId" clId="{D3D9A806-737D-8948-AFEB-3879F7681FA6}" dt="2022-08-28T04:48:27.594" v="388" actId="20577"/>
          <ac:spMkLst>
            <pc:docMk/>
            <pc:sldMk cId="1723765253" sldId="350"/>
            <ac:spMk id="3" creationId="{B0D9B59D-B45B-AE63-015D-DA561EED686B}"/>
          </ac:spMkLst>
        </pc:spChg>
      </pc:sldChg>
      <pc:sldChg chg="modSp new mod">
        <pc:chgData name="Song Seokil" userId="55e21934b449b532" providerId="LiveId" clId="{D3D9A806-737D-8948-AFEB-3879F7681FA6}" dt="2022-08-28T04:49:14.766" v="401" actId="27636"/>
        <pc:sldMkLst>
          <pc:docMk/>
          <pc:sldMk cId="3142267821" sldId="351"/>
        </pc:sldMkLst>
        <pc:spChg chg="mod">
          <ac:chgData name="Song Seokil" userId="55e21934b449b532" providerId="LiveId" clId="{D3D9A806-737D-8948-AFEB-3879F7681FA6}" dt="2022-08-28T04:49:07.623" v="397" actId="20577"/>
          <ac:spMkLst>
            <pc:docMk/>
            <pc:sldMk cId="3142267821" sldId="351"/>
            <ac:spMk id="2" creationId="{2C9AC45F-6C6B-70FB-571B-35D2218B633D}"/>
          </ac:spMkLst>
        </pc:spChg>
        <pc:spChg chg="mod">
          <ac:chgData name="Song Seokil" userId="55e21934b449b532" providerId="LiveId" clId="{D3D9A806-737D-8948-AFEB-3879F7681FA6}" dt="2022-08-28T04:49:14.766" v="401" actId="27636"/>
          <ac:spMkLst>
            <pc:docMk/>
            <pc:sldMk cId="3142267821" sldId="351"/>
            <ac:spMk id="3" creationId="{5FB18649-BDB8-8964-E016-D3746D4298B5}"/>
          </ac:spMkLst>
        </pc:spChg>
      </pc:sldChg>
      <pc:sldChg chg="modSp new mod">
        <pc:chgData name="Song Seokil" userId="55e21934b449b532" providerId="LiveId" clId="{D3D9A806-737D-8948-AFEB-3879F7681FA6}" dt="2022-08-28T04:50:07.960" v="418" actId="20577"/>
        <pc:sldMkLst>
          <pc:docMk/>
          <pc:sldMk cId="1270184858" sldId="352"/>
        </pc:sldMkLst>
        <pc:spChg chg="mod">
          <ac:chgData name="Song Seokil" userId="55e21934b449b532" providerId="LiveId" clId="{D3D9A806-737D-8948-AFEB-3879F7681FA6}" dt="2022-08-28T04:50:07.960" v="418" actId="20577"/>
          <ac:spMkLst>
            <pc:docMk/>
            <pc:sldMk cId="1270184858" sldId="352"/>
            <ac:spMk id="3" creationId="{97F6AF7D-AC83-DB25-F3D6-682C2AA1FCF8}"/>
          </ac:spMkLst>
        </pc:spChg>
      </pc:sldChg>
      <pc:sldChg chg="modSp new mod">
        <pc:chgData name="Song Seokil" userId="55e21934b449b532" providerId="LiveId" clId="{D3D9A806-737D-8948-AFEB-3879F7681FA6}" dt="2022-08-28T04:50:47.416" v="427" actId="15"/>
        <pc:sldMkLst>
          <pc:docMk/>
          <pc:sldMk cId="3586785381" sldId="353"/>
        </pc:sldMkLst>
        <pc:spChg chg="mod">
          <ac:chgData name="Song Seokil" userId="55e21934b449b532" providerId="LiveId" clId="{D3D9A806-737D-8948-AFEB-3879F7681FA6}" dt="2022-08-28T04:50:47.416" v="427" actId="15"/>
          <ac:spMkLst>
            <pc:docMk/>
            <pc:sldMk cId="3586785381" sldId="353"/>
            <ac:spMk id="3" creationId="{F6470AC0-3CA5-1993-7164-326E1695ED3E}"/>
          </ac:spMkLst>
        </pc:spChg>
      </pc:sldChg>
      <pc:sldChg chg="modSp new mod">
        <pc:chgData name="Song Seokil" userId="55e21934b449b532" providerId="LiveId" clId="{D3D9A806-737D-8948-AFEB-3879F7681FA6}" dt="2022-08-28T04:51:04.824" v="435" actId="27636"/>
        <pc:sldMkLst>
          <pc:docMk/>
          <pc:sldMk cId="389714387" sldId="354"/>
        </pc:sldMkLst>
        <pc:spChg chg="mod">
          <ac:chgData name="Song Seokil" userId="55e21934b449b532" providerId="LiveId" clId="{D3D9A806-737D-8948-AFEB-3879F7681FA6}" dt="2022-08-28T04:51:04.824" v="435" actId="27636"/>
          <ac:spMkLst>
            <pc:docMk/>
            <pc:sldMk cId="389714387" sldId="354"/>
            <ac:spMk id="3" creationId="{3648493A-D440-0F56-ABF6-8C9403962029}"/>
          </ac:spMkLst>
        </pc:spChg>
      </pc:sldChg>
      <pc:sldMasterChg chg="delSp modSp mod modSldLayout">
        <pc:chgData name="Song Seokil" userId="55e21934b449b532" providerId="LiveId" clId="{D3D9A806-737D-8948-AFEB-3879F7681FA6}" dt="2022-08-28T03:33:48.614" v="329" actId="242"/>
        <pc:sldMasterMkLst>
          <pc:docMk/>
          <pc:sldMasterMk cId="2443837898" sldId="2147483660"/>
        </pc:sldMasterMkLst>
        <pc:spChg chg="mod">
          <ac:chgData name="Song Seokil" userId="55e21934b449b532" providerId="LiveId" clId="{D3D9A806-737D-8948-AFEB-3879F7681FA6}" dt="2022-08-28T03:33:48.614" v="329" actId="242"/>
          <ac:spMkLst>
            <pc:docMk/>
            <pc:sldMasterMk cId="2443837898" sldId="2147483660"/>
            <ac:spMk id="2" creationId="{00000000-0000-0000-0000-000000000000}"/>
          </ac:spMkLst>
        </pc:spChg>
        <pc:spChg chg="mod">
          <ac:chgData name="Song Seokil" userId="55e21934b449b532" providerId="LiveId" clId="{D3D9A806-737D-8948-AFEB-3879F7681FA6}" dt="2022-08-28T03:27:24.287" v="243" actId="207"/>
          <ac:spMkLst>
            <pc:docMk/>
            <pc:sldMasterMk cId="2443837898" sldId="2147483660"/>
            <ac:spMk id="3" creationId="{00000000-0000-0000-0000-000000000000}"/>
          </ac:spMkLst>
        </pc:spChg>
        <pc:spChg chg="del">
          <ac:chgData name="Song Seokil" userId="55e21934b449b532" providerId="LiveId" clId="{D3D9A806-737D-8948-AFEB-3879F7681FA6}" dt="2022-08-28T03:23:07.492" v="214" actId="21"/>
          <ac:spMkLst>
            <pc:docMk/>
            <pc:sldMasterMk cId="2443837898" sldId="2147483660"/>
            <ac:spMk id="9" creationId="{952B7429-5FE2-4D32-9498-DBBC4BFE0E21}"/>
          </ac:spMkLst>
        </pc:spChg>
        <pc:picChg chg="del">
          <ac:chgData name="Song Seokil" userId="55e21934b449b532" providerId="LiveId" clId="{D3D9A806-737D-8948-AFEB-3879F7681FA6}" dt="2022-08-28T03:23:07.492" v="214" actId="21"/>
          <ac:picMkLst>
            <pc:docMk/>
            <pc:sldMasterMk cId="2443837898" sldId="2147483660"/>
            <ac:picMk id="8" creationId="{0FB51DBD-BFA1-486E-A216-41680283DC7A}"/>
          </ac:picMkLst>
        </pc:picChg>
        <pc:picChg chg="del">
          <ac:chgData name="Song Seokil" userId="55e21934b449b532" providerId="LiveId" clId="{D3D9A806-737D-8948-AFEB-3879F7681FA6}" dt="2022-08-28T03:19:56.925" v="188" actId="478"/>
          <ac:picMkLst>
            <pc:docMk/>
            <pc:sldMasterMk cId="2443837898" sldId="2147483660"/>
            <ac:picMk id="12" creationId="{5E97A94C-3C3D-4B6A-AA41-1A894928E4BD}"/>
          </ac:picMkLst>
        </pc:picChg>
        <pc:sldLayoutChg chg="addSp delSp modSp mod">
          <pc:chgData name="Song Seokil" userId="55e21934b449b532" providerId="LiveId" clId="{D3D9A806-737D-8948-AFEB-3879F7681FA6}" dt="2022-08-28T03:29:10.511" v="289" actId="14100"/>
          <pc:sldLayoutMkLst>
            <pc:docMk/>
            <pc:sldMasterMk cId="2443837898" sldId="2147483660"/>
            <pc:sldLayoutMk cId="2004912258" sldId="2147483661"/>
          </pc:sldLayoutMkLst>
          <pc:spChg chg="mod">
            <ac:chgData name="Song Seokil" userId="55e21934b449b532" providerId="LiveId" clId="{D3D9A806-737D-8948-AFEB-3879F7681FA6}" dt="2022-08-28T03:29:10.511" v="289" actId="14100"/>
            <ac:spMkLst>
              <pc:docMk/>
              <pc:sldMasterMk cId="2443837898" sldId="2147483660"/>
              <pc:sldLayoutMk cId="2004912258" sldId="2147483661"/>
              <ac:spMk id="2" creationId="{00000000-0000-0000-0000-000000000000}"/>
            </ac:spMkLst>
          </pc:spChg>
          <pc:spChg chg="mod">
            <ac:chgData name="Song Seokil" userId="55e21934b449b532" providerId="LiveId" clId="{D3D9A806-737D-8948-AFEB-3879F7681FA6}" dt="2022-08-28T03:29:06.738" v="288" actId="14100"/>
            <ac:spMkLst>
              <pc:docMk/>
              <pc:sldMasterMk cId="2443837898" sldId="2147483660"/>
              <pc:sldLayoutMk cId="2004912258" sldId="2147483661"/>
              <ac:spMk id="3" creationId="{00000000-0000-0000-0000-000000000000}"/>
            </ac:spMkLst>
          </pc:spChg>
          <pc:picChg chg="add del mod">
            <ac:chgData name="Song Seokil" userId="55e21934b449b532" providerId="LiveId" clId="{D3D9A806-737D-8948-AFEB-3879F7681FA6}" dt="2022-08-28T03:25:38.413" v="232" actId="478"/>
            <ac:picMkLst>
              <pc:docMk/>
              <pc:sldMasterMk cId="2443837898" sldId="2147483660"/>
              <pc:sldLayoutMk cId="2004912258" sldId="2147483661"/>
              <ac:picMk id="9" creationId="{AEF2482D-FCC3-4330-B6B7-17DE058F7F93}"/>
            </ac:picMkLst>
          </pc:picChg>
          <pc:picChg chg="mod">
            <ac:chgData name="Song Seokil" userId="55e21934b449b532" providerId="LiveId" clId="{D3D9A806-737D-8948-AFEB-3879F7681FA6}" dt="2022-08-28T03:28:55.737" v="286" actId="1038"/>
            <ac:picMkLst>
              <pc:docMk/>
              <pc:sldMasterMk cId="2443837898" sldId="2147483660"/>
              <pc:sldLayoutMk cId="2004912258" sldId="2147483661"/>
              <ac:picMk id="15" creationId="{73256B2C-7DCA-4A2A-8266-F32966F1D48A}"/>
            </ac:picMkLst>
          </pc:picChg>
        </pc:sldLayoutChg>
        <pc:sldLayoutChg chg="addSp modSp mod">
          <pc:chgData name="Song Seokil" userId="55e21934b449b532" providerId="LiveId" clId="{D3D9A806-737D-8948-AFEB-3879F7681FA6}" dt="2022-08-28T03:33:06.474" v="318" actId="1035"/>
          <pc:sldLayoutMkLst>
            <pc:docMk/>
            <pc:sldMasterMk cId="2443837898" sldId="2147483660"/>
            <pc:sldLayoutMk cId="982942425" sldId="2147483662"/>
          </pc:sldLayoutMkLst>
          <pc:spChg chg="mod">
            <ac:chgData name="Song Seokil" userId="55e21934b449b532" providerId="LiveId" clId="{D3D9A806-737D-8948-AFEB-3879F7681FA6}" dt="2022-08-28T03:31:17.440" v="295" actId="14100"/>
            <ac:spMkLst>
              <pc:docMk/>
              <pc:sldMasterMk cId="2443837898" sldId="2147483660"/>
              <pc:sldLayoutMk cId="982942425" sldId="2147483662"/>
              <ac:spMk id="3" creationId="{00000000-0000-0000-0000-000000000000}"/>
            </ac:spMkLst>
          </pc:spChg>
          <pc:spChg chg="add mod">
            <ac:chgData name="Song Seokil" userId="55e21934b449b532" providerId="LiveId" clId="{D3D9A806-737D-8948-AFEB-3879F7681FA6}" dt="2022-08-28T03:33:06.474" v="318" actId="1035"/>
            <ac:spMkLst>
              <pc:docMk/>
              <pc:sldMasterMk cId="2443837898" sldId="2147483660"/>
              <pc:sldLayoutMk cId="982942425" sldId="2147483662"/>
              <ac:spMk id="8" creationId="{CB794B9E-4289-5D99-827C-C13DB1C3E52C}"/>
            </ac:spMkLst>
          </pc:spChg>
          <pc:picChg chg="add mod">
            <ac:chgData name="Song Seokil" userId="55e21934b449b532" providerId="LiveId" clId="{D3D9A806-737D-8948-AFEB-3879F7681FA6}" dt="2022-08-28T03:33:06.474" v="318" actId="1035"/>
            <ac:picMkLst>
              <pc:docMk/>
              <pc:sldMasterMk cId="2443837898" sldId="2147483660"/>
              <pc:sldLayoutMk cId="982942425" sldId="2147483662"/>
              <ac:picMk id="7" creationId="{896EB4D9-63DD-27A8-B8A9-1B7B0D606F80}"/>
            </ac:picMkLst>
          </pc:picChg>
        </pc:sldLayoutChg>
        <pc:sldLayoutChg chg="addSp modSp mod">
          <pc:chgData name="Song Seokil" userId="55e21934b449b532" providerId="LiveId" clId="{D3D9A806-737D-8948-AFEB-3879F7681FA6}" dt="2022-08-28T03:33:14.100" v="323" actId="1035"/>
          <pc:sldLayoutMkLst>
            <pc:docMk/>
            <pc:sldMasterMk cId="2443837898" sldId="2147483660"/>
            <pc:sldLayoutMk cId="3934626871" sldId="2147483664"/>
          </pc:sldLayoutMkLst>
          <pc:spChg chg="mod">
            <ac:chgData name="Song Seokil" userId="55e21934b449b532" providerId="LiveId" clId="{D3D9A806-737D-8948-AFEB-3879F7681FA6}" dt="2022-08-28T03:31:23.464" v="296" actId="14100"/>
            <ac:spMkLst>
              <pc:docMk/>
              <pc:sldMasterMk cId="2443837898" sldId="2147483660"/>
              <pc:sldLayoutMk cId="3934626871" sldId="2147483664"/>
              <ac:spMk id="3" creationId="{00000000-0000-0000-0000-000000000000}"/>
            </ac:spMkLst>
          </pc:spChg>
          <pc:spChg chg="mod">
            <ac:chgData name="Song Seokil" userId="55e21934b449b532" providerId="LiveId" clId="{D3D9A806-737D-8948-AFEB-3879F7681FA6}" dt="2022-08-28T03:31:23.464" v="296" actId="14100"/>
            <ac:spMkLst>
              <pc:docMk/>
              <pc:sldMasterMk cId="2443837898" sldId="2147483660"/>
              <pc:sldLayoutMk cId="3934626871" sldId="2147483664"/>
              <ac:spMk id="4" creationId="{00000000-0000-0000-0000-000000000000}"/>
            </ac:spMkLst>
          </pc:spChg>
          <pc:spChg chg="add mod">
            <ac:chgData name="Song Seokil" userId="55e21934b449b532" providerId="LiveId" clId="{D3D9A806-737D-8948-AFEB-3879F7681FA6}" dt="2022-08-28T03:33:14.100" v="323" actId="1035"/>
            <ac:spMkLst>
              <pc:docMk/>
              <pc:sldMasterMk cId="2443837898" sldId="2147483660"/>
              <pc:sldLayoutMk cId="3934626871" sldId="2147483664"/>
              <ac:spMk id="9" creationId="{7B3F8452-45AF-57BC-A027-75A124914F75}"/>
            </ac:spMkLst>
          </pc:spChg>
          <pc:picChg chg="add mod">
            <ac:chgData name="Song Seokil" userId="55e21934b449b532" providerId="LiveId" clId="{D3D9A806-737D-8948-AFEB-3879F7681FA6}" dt="2022-08-28T03:33:14.100" v="323" actId="1035"/>
            <ac:picMkLst>
              <pc:docMk/>
              <pc:sldMasterMk cId="2443837898" sldId="2147483660"/>
              <pc:sldLayoutMk cId="3934626871" sldId="2147483664"/>
              <ac:picMk id="8" creationId="{81A130BC-6177-0016-6D1A-D4CE68592C7C}"/>
            </ac:picMkLst>
          </pc:picChg>
        </pc:sldLayoutChg>
        <pc:sldLayoutChg chg="addSp modSp mod">
          <pc:chgData name="Song Seokil" userId="55e21934b449b532" providerId="LiveId" clId="{D3D9A806-737D-8948-AFEB-3879F7681FA6}" dt="2022-08-28T03:33:20.360" v="328" actId="1035"/>
          <pc:sldLayoutMkLst>
            <pc:docMk/>
            <pc:sldMasterMk cId="2443837898" sldId="2147483660"/>
            <pc:sldLayoutMk cId="690378171" sldId="2147483666"/>
          </pc:sldLayoutMkLst>
          <pc:spChg chg="add mod">
            <ac:chgData name="Song Seokil" userId="55e21934b449b532" providerId="LiveId" clId="{D3D9A806-737D-8948-AFEB-3879F7681FA6}" dt="2022-08-28T03:33:20.360" v="328" actId="1035"/>
            <ac:spMkLst>
              <pc:docMk/>
              <pc:sldMasterMk cId="2443837898" sldId="2147483660"/>
              <pc:sldLayoutMk cId="690378171" sldId="2147483666"/>
              <ac:spMk id="7" creationId="{7B8B7032-858E-1E7C-6BD1-B8B58B8CF61C}"/>
            </ac:spMkLst>
          </pc:spChg>
          <pc:picChg chg="add mod">
            <ac:chgData name="Song Seokil" userId="55e21934b449b532" providerId="LiveId" clId="{D3D9A806-737D-8948-AFEB-3879F7681FA6}" dt="2022-08-28T03:33:20.360" v="328" actId="1035"/>
            <ac:picMkLst>
              <pc:docMk/>
              <pc:sldMasterMk cId="2443837898" sldId="2147483660"/>
              <pc:sldLayoutMk cId="690378171" sldId="2147483666"/>
              <ac:picMk id="6" creationId="{E4B605D8-2DB4-F199-6D45-5C1765712D37}"/>
            </ac:picMkLst>
          </pc:picChg>
        </pc:sldLayoutChg>
        <pc:sldLayoutChg chg="addSp modSp">
          <pc:chgData name="Song Seokil" userId="55e21934b449b532" providerId="LiveId" clId="{D3D9A806-737D-8948-AFEB-3879F7681FA6}" dt="2022-08-28T03:26:23.870" v="238"/>
          <pc:sldLayoutMkLst>
            <pc:docMk/>
            <pc:sldMasterMk cId="2443837898" sldId="2147483660"/>
            <pc:sldLayoutMk cId="1536290153" sldId="2147483670"/>
          </pc:sldLayoutMkLst>
          <pc:spChg chg="add mod">
            <ac:chgData name="Song Seokil" userId="55e21934b449b532" providerId="LiveId" clId="{D3D9A806-737D-8948-AFEB-3879F7681FA6}" dt="2022-08-28T03:26:23.870" v="238"/>
            <ac:spMkLst>
              <pc:docMk/>
              <pc:sldMasterMk cId="2443837898" sldId="2147483660"/>
              <pc:sldLayoutMk cId="1536290153" sldId="2147483670"/>
              <ac:spMk id="8" creationId="{A54E47E7-2E06-1C87-0E49-90654156720A}"/>
            </ac:spMkLst>
          </pc:spChg>
          <pc:picChg chg="add mod">
            <ac:chgData name="Song Seokil" userId="55e21934b449b532" providerId="LiveId" clId="{D3D9A806-737D-8948-AFEB-3879F7681FA6}" dt="2022-08-28T03:26:23.870" v="238"/>
            <ac:picMkLst>
              <pc:docMk/>
              <pc:sldMasterMk cId="2443837898" sldId="2147483660"/>
              <pc:sldLayoutMk cId="1536290153" sldId="2147483670"/>
              <ac:picMk id="7" creationId="{EB25BCDF-037C-54DD-E19F-C9D52C7BE215}"/>
            </ac:picMkLst>
          </pc:picChg>
        </pc:sldLayoutChg>
      </pc:sldMasterChg>
    </pc:docChg>
  </pc:docChgLst>
  <pc:docChgLst>
    <pc:chgData name="Song Seokil" userId="55e21934b449b532" providerId="LiveId" clId="{764BA1F0-E179-4259-91AE-FE7665784060}"/>
    <pc:docChg chg="undo custSel addSld delSld modSld sldOrd">
      <pc:chgData name="Song Seokil" userId="55e21934b449b532" providerId="LiveId" clId="{764BA1F0-E179-4259-91AE-FE7665784060}" dt="2022-08-30T05:58:08.425" v="2197"/>
      <pc:docMkLst>
        <pc:docMk/>
      </pc:docMkLst>
      <pc:sldChg chg="del">
        <pc:chgData name="Song Seokil" userId="55e21934b449b532" providerId="LiveId" clId="{764BA1F0-E179-4259-91AE-FE7665784060}" dt="2022-08-28T23:58:37.467" v="1555" actId="47"/>
        <pc:sldMkLst>
          <pc:docMk/>
          <pc:sldMk cId="192242555" sldId="257"/>
        </pc:sldMkLst>
      </pc:sldChg>
      <pc:sldChg chg="modSp del mod">
        <pc:chgData name="Song Seokil" userId="55e21934b449b532" providerId="LiveId" clId="{764BA1F0-E179-4259-91AE-FE7665784060}" dt="2022-08-28T23:58:38.858" v="1556" actId="47"/>
        <pc:sldMkLst>
          <pc:docMk/>
          <pc:sldMk cId="3143518696" sldId="258"/>
        </pc:sldMkLst>
        <pc:spChg chg="mod">
          <ac:chgData name="Song Seokil" userId="55e21934b449b532" providerId="LiveId" clId="{764BA1F0-E179-4259-91AE-FE7665784060}" dt="2022-08-28T23:31:24.816" v="57" actId="27636"/>
          <ac:spMkLst>
            <pc:docMk/>
            <pc:sldMk cId="3143518696" sldId="258"/>
            <ac:spMk id="3" creationId="{00000000-0000-0000-0000-000000000000}"/>
          </ac:spMkLst>
        </pc:spChg>
      </pc:sldChg>
      <pc:sldChg chg="del">
        <pc:chgData name="Song Seokil" userId="55e21934b449b532" providerId="LiveId" clId="{764BA1F0-E179-4259-91AE-FE7665784060}" dt="2022-08-28T23:58:39.483" v="1557" actId="47"/>
        <pc:sldMkLst>
          <pc:docMk/>
          <pc:sldMk cId="394440229" sldId="259"/>
        </pc:sldMkLst>
      </pc:sldChg>
      <pc:sldChg chg="del">
        <pc:chgData name="Song Seokil" userId="55e21934b449b532" providerId="LiveId" clId="{764BA1F0-E179-4259-91AE-FE7665784060}" dt="2022-08-29T00:01:54.882" v="1570" actId="47"/>
        <pc:sldMkLst>
          <pc:docMk/>
          <pc:sldMk cId="261229600" sldId="260"/>
        </pc:sldMkLst>
      </pc:sldChg>
      <pc:sldChg chg="del">
        <pc:chgData name="Song Seokil" userId="55e21934b449b532" providerId="LiveId" clId="{764BA1F0-E179-4259-91AE-FE7665784060}" dt="2022-08-29T00:01:54.882" v="1570" actId="47"/>
        <pc:sldMkLst>
          <pc:docMk/>
          <pc:sldMk cId="2955168536" sldId="261"/>
        </pc:sldMkLst>
      </pc:sldChg>
      <pc:sldChg chg="del">
        <pc:chgData name="Song Seokil" userId="55e21934b449b532" providerId="LiveId" clId="{764BA1F0-E179-4259-91AE-FE7665784060}" dt="2022-08-29T00:01:54.882" v="1570" actId="47"/>
        <pc:sldMkLst>
          <pc:docMk/>
          <pc:sldMk cId="2391636003" sldId="262"/>
        </pc:sldMkLst>
      </pc:sldChg>
      <pc:sldChg chg="del">
        <pc:chgData name="Song Seokil" userId="55e21934b449b532" providerId="LiveId" clId="{764BA1F0-E179-4259-91AE-FE7665784060}" dt="2022-08-29T00:01:54.882" v="1570" actId="47"/>
        <pc:sldMkLst>
          <pc:docMk/>
          <pc:sldMk cId="1791573540" sldId="263"/>
        </pc:sldMkLst>
      </pc:sldChg>
      <pc:sldChg chg="del">
        <pc:chgData name="Song Seokil" userId="55e21934b449b532" providerId="LiveId" clId="{764BA1F0-E179-4259-91AE-FE7665784060}" dt="2022-08-29T00:01:54.882" v="1570" actId="47"/>
        <pc:sldMkLst>
          <pc:docMk/>
          <pc:sldMk cId="77117732" sldId="264"/>
        </pc:sldMkLst>
      </pc:sldChg>
      <pc:sldChg chg="del">
        <pc:chgData name="Song Seokil" userId="55e21934b449b532" providerId="LiveId" clId="{764BA1F0-E179-4259-91AE-FE7665784060}" dt="2022-08-29T00:01:54.882" v="1570" actId="47"/>
        <pc:sldMkLst>
          <pc:docMk/>
          <pc:sldMk cId="1944048589" sldId="265"/>
        </pc:sldMkLst>
      </pc:sldChg>
      <pc:sldChg chg="del">
        <pc:chgData name="Song Seokil" userId="55e21934b449b532" providerId="LiveId" clId="{764BA1F0-E179-4259-91AE-FE7665784060}" dt="2022-08-28T23:58:50.078" v="1558" actId="47"/>
        <pc:sldMkLst>
          <pc:docMk/>
          <pc:sldMk cId="93582241" sldId="289"/>
        </pc:sldMkLst>
      </pc:sldChg>
      <pc:sldChg chg="del">
        <pc:chgData name="Song Seokil" userId="55e21934b449b532" providerId="LiveId" clId="{764BA1F0-E179-4259-91AE-FE7665784060}" dt="2022-08-28T23:58:51.032" v="1559" actId="47"/>
        <pc:sldMkLst>
          <pc:docMk/>
          <pc:sldMk cId="1614668866" sldId="290"/>
        </pc:sldMkLst>
      </pc:sldChg>
      <pc:sldChg chg="del">
        <pc:chgData name="Song Seokil" userId="55e21934b449b532" providerId="LiveId" clId="{764BA1F0-E179-4259-91AE-FE7665784060}" dt="2022-08-28T23:58:51.609" v="1560" actId="47"/>
        <pc:sldMkLst>
          <pc:docMk/>
          <pc:sldMk cId="1742982997" sldId="291"/>
        </pc:sldMkLst>
      </pc:sldChg>
      <pc:sldChg chg="del">
        <pc:chgData name="Song Seokil" userId="55e21934b449b532" providerId="LiveId" clId="{764BA1F0-E179-4259-91AE-FE7665784060}" dt="2022-08-28T23:58:52.046" v="1561" actId="47"/>
        <pc:sldMkLst>
          <pc:docMk/>
          <pc:sldMk cId="3546980334" sldId="292"/>
        </pc:sldMkLst>
      </pc:sldChg>
      <pc:sldChg chg="del">
        <pc:chgData name="Song Seokil" userId="55e21934b449b532" providerId="LiveId" clId="{764BA1F0-E179-4259-91AE-FE7665784060}" dt="2022-08-28T23:58:53.172" v="1562" actId="47"/>
        <pc:sldMkLst>
          <pc:docMk/>
          <pc:sldMk cId="3330860997" sldId="293"/>
        </pc:sldMkLst>
      </pc:sldChg>
      <pc:sldChg chg="del">
        <pc:chgData name="Song Seokil" userId="55e21934b449b532" providerId="LiveId" clId="{764BA1F0-E179-4259-91AE-FE7665784060}" dt="2022-08-28T23:58:53.453" v="1563" actId="47"/>
        <pc:sldMkLst>
          <pc:docMk/>
          <pc:sldMk cId="1278341772" sldId="294"/>
        </pc:sldMkLst>
      </pc:sldChg>
      <pc:sldChg chg="del">
        <pc:chgData name="Song Seokil" userId="55e21934b449b532" providerId="LiveId" clId="{764BA1F0-E179-4259-91AE-FE7665784060}" dt="2022-08-28T23:58:36.842" v="1554" actId="47"/>
        <pc:sldMkLst>
          <pc:docMk/>
          <pc:sldMk cId="2636902076" sldId="295"/>
        </pc:sldMkLst>
      </pc:sldChg>
      <pc:sldChg chg="del">
        <pc:chgData name="Song Seokil" userId="55e21934b449b532" providerId="LiveId" clId="{764BA1F0-E179-4259-91AE-FE7665784060}" dt="2022-08-28T23:58:54.218" v="1565" actId="47"/>
        <pc:sldMkLst>
          <pc:docMk/>
          <pc:sldMk cId="2984842192" sldId="296"/>
        </pc:sldMkLst>
      </pc:sldChg>
      <pc:sldChg chg="addSp delSp modSp add">
        <pc:chgData name="Song Seokil" userId="55e21934b449b532" providerId="LiveId" clId="{764BA1F0-E179-4259-91AE-FE7665784060}" dt="2022-08-30T05:40:43.394" v="1870"/>
        <pc:sldMkLst>
          <pc:docMk/>
          <pc:sldMk cId="60550924" sldId="307"/>
        </pc:sldMkLst>
        <pc:spChg chg="mod">
          <ac:chgData name="Song Seokil" userId="55e21934b449b532" providerId="LiveId" clId="{764BA1F0-E179-4259-91AE-FE7665784060}" dt="2022-08-30T05:40:43.394" v="1870"/>
          <ac:spMkLst>
            <pc:docMk/>
            <pc:sldMk cId="60550924" sldId="307"/>
            <ac:spMk id="2" creationId="{00000000-0000-0000-0000-000000000000}"/>
          </ac:spMkLst>
        </pc:spChg>
        <pc:spChg chg="mod">
          <ac:chgData name="Song Seokil" userId="55e21934b449b532" providerId="LiveId" clId="{764BA1F0-E179-4259-91AE-FE7665784060}" dt="2022-08-30T05:40:43.394" v="1870"/>
          <ac:spMkLst>
            <pc:docMk/>
            <pc:sldMk cId="60550924" sldId="307"/>
            <ac:spMk id="3" creationId="{00000000-0000-0000-0000-000000000000}"/>
          </ac:spMkLst>
        </pc:spChg>
        <pc:spChg chg="add del mod">
          <ac:chgData name="Song Seokil" userId="55e21934b449b532" providerId="LiveId" clId="{764BA1F0-E179-4259-91AE-FE7665784060}" dt="2022-08-30T05:40:43.394" v="1870"/>
          <ac:spMkLst>
            <pc:docMk/>
            <pc:sldMk cId="60550924" sldId="307"/>
            <ac:spMk id="4" creationId="{32D627C6-DCD4-1CE3-C92F-721E1A8D6F3D}"/>
          </ac:spMkLst>
        </pc:spChg>
        <pc:spChg chg="add del mod">
          <ac:chgData name="Song Seokil" userId="55e21934b449b532" providerId="LiveId" clId="{764BA1F0-E179-4259-91AE-FE7665784060}" dt="2022-08-30T05:40:43.394" v="1870"/>
          <ac:spMkLst>
            <pc:docMk/>
            <pc:sldMk cId="60550924" sldId="307"/>
            <ac:spMk id="5" creationId="{49790AF3-C7AC-0E7F-3348-84D2077FA5E5}"/>
          </ac:spMkLst>
        </pc:spChg>
        <pc:spChg chg="mod">
          <ac:chgData name="Song Seokil" userId="55e21934b449b532" providerId="LiveId" clId="{764BA1F0-E179-4259-91AE-FE7665784060}" dt="2022-08-30T05:40:43.394" v="1870"/>
          <ac:spMkLst>
            <pc:docMk/>
            <pc:sldMk cId="60550924" sldId="307"/>
            <ac:spMk id="6" creationId="{00000000-0000-0000-0000-000000000000}"/>
          </ac:spMkLst>
        </pc:spChg>
        <pc:spChg chg="add del mod">
          <ac:chgData name="Song Seokil" userId="55e21934b449b532" providerId="LiveId" clId="{764BA1F0-E179-4259-91AE-FE7665784060}" dt="2022-08-30T05:40:43.394" v="1870"/>
          <ac:spMkLst>
            <pc:docMk/>
            <pc:sldMk cId="60550924" sldId="307"/>
            <ac:spMk id="7" creationId="{4A1BF664-94DF-A364-8DC0-F3EF7397743F}"/>
          </ac:spMkLst>
        </pc:spChg>
      </pc:sldChg>
      <pc:sldChg chg="add del">
        <pc:chgData name="Song Seokil" userId="55e21934b449b532" providerId="LiveId" clId="{764BA1F0-E179-4259-91AE-FE7665784060}" dt="2022-08-30T05:36:28.472" v="1789" actId="47"/>
        <pc:sldMkLst>
          <pc:docMk/>
          <pc:sldMk cId="867389612" sldId="308"/>
        </pc:sldMkLst>
      </pc:sldChg>
      <pc:sldChg chg="addSp delSp modSp add mod modClrScheme chgLayout">
        <pc:chgData name="Song Seokil" userId="55e21934b449b532" providerId="LiveId" clId="{764BA1F0-E179-4259-91AE-FE7665784060}" dt="2022-08-30T05:41:41.919" v="1883"/>
        <pc:sldMkLst>
          <pc:docMk/>
          <pc:sldMk cId="1140687359" sldId="309"/>
        </pc:sldMkLst>
        <pc:spChg chg="mod ord">
          <ac:chgData name="Song Seokil" userId="55e21934b449b532" providerId="LiveId" clId="{764BA1F0-E179-4259-91AE-FE7665784060}" dt="2022-08-30T05:41:41.919" v="1883"/>
          <ac:spMkLst>
            <pc:docMk/>
            <pc:sldMk cId="1140687359" sldId="309"/>
            <ac:spMk id="2" creationId="{00000000-0000-0000-0000-000000000000}"/>
          </ac:spMkLst>
        </pc:spChg>
        <pc:spChg chg="mod ord">
          <ac:chgData name="Song Seokil" userId="55e21934b449b532" providerId="LiveId" clId="{764BA1F0-E179-4259-91AE-FE7665784060}" dt="2022-08-30T05:41:41.919" v="1883"/>
          <ac:spMkLst>
            <pc:docMk/>
            <pc:sldMk cId="1140687359" sldId="309"/>
            <ac:spMk id="3" creationId="{00000000-0000-0000-0000-000000000000}"/>
          </ac:spMkLst>
        </pc:spChg>
        <pc:spChg chg="mod ord">
          <ac:chgData name="Song Seokil" userId="55e21934b449b532" providerId="LiveId" clId="{764BA1F0-E179-4259-91AE-FE7665784060}" dt="2022-08-30T05:41:41.919" v="1883"/>
          <ac:spMkLst>
            <pc:docMk/>
            <pc:sldMk cId="1140687359" sldId="309"/>
            <ac:spMk id="4" creationId="{00000000-0000-0000-0000-000000000000}"/>
          </ac:spMkLst>
        </pc:spChg>
        <pc:spChg chg="add del mod">
          <ac:chgData name="Song Seokil" userId="55e21934b449b532" providerId="LiveId" clId="{764BA1F0-E179-4259-91AE-FE7665784060}" dt="2022-08-30T05:40:48.518" v="1871"/>
          <ac:spMkLst>
            <pc:docMk/>
            <pc:sldMk cId="1140687359" sldId="309"/>
            <ac:spMk id="9" creationId="{083EE34D-8FBF-679F-C463-6899DFFBCCC1}"/>
          </ac:spMkLst>
        </pc:spChg>
        <pc:spChg chg="add del mod">
          <ac:chgData name="Song Seokil" userId="55e21934b449b532" providerId="LiveId" clId="{764BA1F0-E179-4259-91AE-FE7665784060}" dt="2022-08-30T05:40:48.518" v="1871"/>
          <ac:spMkLst>
            <pc:docMk/>
            <pc:sldMk cId="1140687359" sldId="309"/>
            <ac:spMk id="10" creationId="{49F314B0-9E63-1B83-D566-1F0DA1E3C9FF}"/>
          </ac:spMkLst>
        </pc:spChg>
        <pc:spChg chg="add del mod">
          <ac:chgData name="Song Seokil" userId="55e21934b449b532" providerId="LiveId" clId="{764BA1F0-E179-4259-91AE-FE7665784060}" dt="2022-08-30T05:41:41.919" v="1883"/>
          <ac:spMkLst>
            <pc:docMk/>
            <pc:sldMk cId="1140687359" sldId="309"/>
            <ac:spMk id="11" creationId="{0485905C-D069-AD32-79C1-CBC2FD80DFDE}"/>
          </ac:spMkLst>
        </pc:spChg>
        <pc:spChg chg="add del mod">
          <ac:chgData name="Song Seokil" userId="55e21934b449b532" providerId="LiveId" clId="{764BA1F0-E179-4259-91AE-FE7665784060}" dt="2022-08-30T05:41:41.919" v="1883"/>
          <ac:spMkLst>
            <pc:docMk/>
            <pc:sldMk cId="1140687359" sldId="309"/>
            <ac:spMk id="12" creationId="{1F761D98-96DE-F05D-DE6B-0484A440BEF9}"/>
          </ac:spMkLst>
        </pc:spChg>
        <pc:spChg chg="add del mod">
          <ac:chgData name="Song Seokil" userId="55e21934b449b532" providerId="LiveId" clId="{764BA1F0-E179-4259-91AE-FE7665784060}" dt="2022-08-30T05:41:41.919" v="1883"/>
          <ac:spMkLst>
            <pc:docMk/>
            <pc:sldMk cId="1140687359" sldId="309"/>
            <ac:spMk id="13" creationId="{3E733175-63A0-42F1-4B31-7D8E3785624F}"/>
          </ac:spMkLst>
        </pc:spChg>
        <pc:spChg chg="mod">
          <ac:chgData name="Song Seokil" userId="55e21934b449b532" providerId="LiveId" clId="{764BA1F0-E179-4259-91AE-FE7665784060}" dt="2022-08-30T05:37:25.135" v="1822" actId="1076"/>
          <ac:spMkLst>
            <pc:docMk/>
            <pc:sldMk cId="1140687359" sldId="309"/>
            <ac:spMk id="15" creationId="{00000000-0000-0000-0000-000000000000}"/>
          </ac:spMkLst>
        </pc:spChg>
        <pc:grpChg chg="del">
          <ac:chgData name="Song Seokil" userId="55e21934b449b532" providerId="LiveId" clId="{764BA1F0-E179-4259-91AE-FE7665784060}" dt="2022-08-30T05:38:13.003" v="1826" actId="478"/>
          <ac:grpSpMkLst>
            <pc:docMk/>
            <pc:sldMk cId="1140687359" sldId="309"/>
            <ac:grpSpMk id="16" creationId="{00000000-0000-0000-0000-000000000000}"/>
          </ac:grpSpMkLst>
        </pc:grpChg>
        <pc:picChg chg="del mod">
          <ac:chgData name="Song Seokil" userId="55e21934b449b532" providerId="LiveId" clId="{764BA1F0-E179-4259-91AE-FE7665784060}" dt="2022-08-30T05:38:11.538" v="1824" actId="478"/>
          <ac:picMkLst>
            <pc:docMk/>
            <pc:sldMk cId="1140687359" sldId="309"/>
            <ac:picMk id="5" creationId="{00000000-0000-0000-0000-000000000000}"/>
          </ac:picMkLst>
        </pc:picChg>
        <pc:picChg chg="mod">
          <ac:chgData name="Song Seokil" userId="55e21934b449b532" providerId="LiveId" clId="{764BA1F0-E179-4259-91AE-FE7665784060}" dt="2022-08-30T05:40:57.257" v="1874" actId="1076"/>
          <ac:picMkLst>
            <pc:docMk/>
            <pc:sldMk cId="1140687359" sldId="309"/>
            <ac:picMk id="6" creationId="{00000000-0000-0000-0000-000000000000}"/>
          </ac:picMkLst>
        </pc:picChg>
        <pc:picChg chg="del">
          <ac:chgData name="Song Seokil" userId="55e21934b449b532" providerId="LiveId" clId="{764BA1F0-E179-4259-91AE-FE7665784060}" dt="2022-08-30T05:38:12.441" v="1825" actId="478"/>
          <ac:picMkLst>
            <pc:docMk/>
            <pc:sldMk cId="1140687359" sldId="309"/>
            <ac:picMk id="8" creationId="{00000000-0000-0000-0000-000000000000}"/>
          </ac:picMkLst>
        </pc:picChg>
      </pc:sldChg>
      <pc:sldChg chg="addSp delSp modSp add mod modClrScheme chgLayout">
        <pc:chgData name="Song Seokil" userId="55e21934b449b532" providerId="LiveId" clId="{764BA1F0-E179-4259-91AE-FE7665784060}" dt="2022-08-30T05:41:48.465" v="1884"/>
        <pc:sldMkLst>
          <pc:docMk/>
          <pc:sldMk cId="4171548835" sldId="310"/>
        </pc:sldMkLst>
        <pc:spChg chg="mod ord">
          <ac:chgData name="Song Seokil" userId="55e21934b449b532" providerId="LiveId" clId="{764BA1F0-E179-4259-91AE-FE7665784060}" dt="2022-08-30T05:41:48.465" v="1884"/>
          <ac:spMkLst>
            <pc:docMk/>
            <pc:sldMk cId="4171548835" sldId="310"/>
            <ac:spMk id="2" creationId="{00000000-0000-0000-0000-000000000000}"/>
          </ac:spMkLst>
        </pc:spChg>
        <pc:spChg chg="mod ord">
          <ac:chgData name="Song Seokil" userId="55e21934b449b532" providerId="LiveId" clId="{764BA1F0-E179-4259-91AE-FE7665784060}" dt="2022-08-30T05:41:48.465" v="1884"/>
          <ac:spMkLst>
            <pc:docMk/>
            <pc:sldMk cId="4171548835" sldId="310"/>
            <ac:spMk id="3" creationId="{00000000-0000-0000-0000-000000000000}"/>
          </ac:spMkLst>
        </pc:spChg>
        <pc:spChg chg="mod ord">
          <ac:chgData name="Song Seokil" userId="55e21934b449b532" providerId="LiveId" clId="{764BA1F0-E179-4259-91AE-FE7665784060}" dt="2022-08-30T05:41:48.465" v="1884"/>
          <ac:spMkLst>
            <pc:docMk/>
            <pc:sldMk cId="4171548835" sldId="310"/>
            <ac:spMk id="10" creationId="{00000000-0000-0000-0000-000000000000}"/>
          </ac:spMkLst>
        </pc:spChg>
        <pc:spChg chg="mod">
          <ac:chgData name="Song Seokil" userId="55e21934b449b532" providerId="LiveId" clId="{764BA1F0-E179-4259-91AE-FE7665784060}" dt="2022-08-30T05:38:50.495" v="1838" actId="1076"/>
          <ac:spMkLst>
            <pc:docMk/>
            <pc:sldMk cId="4171548835" sldId="310"/>
            <ac:spMk id="11" creationId="{00000000-0000-0000-0000-000000000000}"/>
          </ac:spMkLst>
        </pc:spChg>
        <pc:spChg chg="add del mod">
          <ac:chgData name="Song Seokil" userId="55e21934b449b532" providerId="LiveId" clId="{764BA1F0-E179-4259-91AE-FE7665784060}" dt="2022-08-30T05:41:48.465" v="1884"/>
          <ac:spMkLst>
            <pc:docMk/>
            <pc:sldMk cId="4171548835" sldId="310"/>
            <ac:spMk id="12" creationId="{9E52607B-C970-AEE7-06B5-3E355D77D753}"/>
          </ac:spMkLst>
        </pc:spChg>
        <pc:spChg chg="add del mod">
          <ac:chgData name="Song Seokil" userId="55e21934b449b532" providerId="LiveId" clId="{764BA1F0-E179-4259-91AE-FE7665784060}" dt="2022-08-30T05:41:48.465" v="1884"/>
          <ac:spMkLst>
            <pc:docMk/>
            <pc:sldMk cId="4171548835" sldId="310"/>
            <ac:spMk id="13" creationId="{139B8F8C-3195-289D-0BE5-5C72D7D6C1DB}"/>
          </ac:spMkLst>
        </pc:spChg>
        <pc:spChg chg="add del mod">
          <ac:chgData name="Song Seokil" userId="55e21934b449b532" providerId="LiveId" clId="{764BA1F0-E179-4259-91AE-FE7665784060}" dt="2022-08-30T05:41:48.465" v="1884"/>
          <ac:spMkLst>
            <pc:docMk/>
            <pc:sldMk cId="4171548835" sldId="310"/>
            <ac:spMk id="14" creationId="{2D6A1C21-B884-8B52-0DE6-C161180FE806}"/>
          </ac:spMkLst>
        </pc:spChg>
        <pc:picChg chg="mod">
          <ac:chgData name="Song Seokil" userId="55e21934b449b532" providerId="LiveId" clId="{764BA1F0-E179-4259-91AE-FE7665784060}" dt="2022-08-30T05:41:09.792" v="1876" actId="1076"/>
          <ac:picMkLst>
            <pc:docMk/>
            <pc:sldMk cId="4171548835" sldId="310"/>
            <ac:picMk id="4" creationId="{00000000-0000-0000-0000-000000000000}"/>
          </ac:picMkLst>
        </pc:picChg>
        <pc:picChg chg="mod">
          <ac:chgData name="Song Seokil" userId="55e21934b449b532" providerId="LiveId" clId="{764BA1F0-E179-4259-91AE-FE7665784060}" dt="2022-08-30T05:41:09.792" v="1876" actId="1076"/>
          <ac:picMkLst>
            <pc:docMk/>
            <pc:sldMk cId="4171548835" sldId="310"/>
            <ac:picMk id="5" creationId="{00000000-0000-0000-0000-000000000000}"/>
          </ac:picMkLst>
        </pc:picChg>
        <pc:picChg chg="mod">
          <ac:chgData name="Song Seokil" userId="55e21934b449b532" providerId="LiveId" clId="{764BA1F0-E179-4259-91AE-FE7665784060}" dt="2022-08-30T05:41:09.792" v="1876" actId="1076"/>
          <ac:picMkLst>
            <pc:docMk/>
            <pc:sldMk cId="4171548835" sldId="310"/>
            <ac:picMk id="6" creationId="{00000000-0000-0000-0000-000000000000}"/>
          </ac:picMkLst>
        </pc:picChg>
        <pc:picChg chg="mod">
          <ac:chgData name="Song Seokil" userId="55e21934b449b532" providerId="LiveId" clId="{764BA1F0-E179-4259-91AE-FE7665784060}" dt="2022-08-30T05:41:09.792" v="1876" actId="1076"/>
          <ac:picMkLst>
            <pc:docMk/>
            <pc:sldMk cId="4171548835" sldId="310"/>
            <ac:picMk id="7" creationId="{00000000-0000-0000-0000-000000000000}"/>
          </ac:picMkLst>
        </pc:picChg>
        <pc:picChg chg="mod">
          <ac:chgData name="Song Seokil" userId="55e21934b449b532" providerId="LiveId" clId="{764BA1F0-E179-4259-91AE-FE7665784060}" dt="2022-08-30T05:41:09.792" v="1876" actId="1076"/>
          <ac:picMkLst>
            <pc:docMk/>
            <pc:sldMk cId="4171548835" sldId="310"/>
            <ac:picMk id="8" creationId="{00000000-0000-0000-0000-000000000000}"/>
          </ac:picMkLst>
        </pc:picChg>
        <pc:picChg chg="mod">
          <ac:chgData name="Song Seokil" userId="55e21934b449b532" providerId="LiveId" clId="{764BA1F0-E179-4259-91AE-FE7665784060}" dt="2022-08-30T05:41:09.792" v="1876" actId="1076"/>
          <ac:picMkLst>
            <pc:docMk/>
            <pc:sldMk cId="4171548835" sldId="310"/>
            <ac:picMk id="9" creationId="{00000000-0000-0000-0000-000000000000}"/>
          </ac:picMkLst>
        </pc:picChg>
      </pc:sldChg>
      <pc:sldChg chg="addSp delSp modSp add mod modClrScheme chgLayout">
        <pc:chgData name="Song Seokil" userId="55e21934b449b532" providerId="LiveId" clId="{764BA1F0-E179-4259-91AE-FE7665784060}" dt="2022-08-30T05:41:53.056" v="1885"/>
        <pc:sldMkLst>
          <pc:docMk/>
          <pc:sldMk cId="1634097634" sldId="311"/>
        </pc:sldMkLst>
        <pc:spChg chg="mod ord">
          <ac:chgData name="Song Seokil" userId="55e21934b449b532" providerId="LiveId" clId="{764BA1F0-E179-4259-91AE-FE7665784060}" dt="2022-08-30T05:41:53.056" v="1885"/>
          <ac:spMkLst>
            <pc:docMk/>
            <pc:sldMk cId="1634097634" sldId="311"/>
            <ac:spMk id="2" creationId="{00000000-0000-0000-0000-000000000000}"/>
          </ac:spMkLst>
        </pc:spChg>
        <pc:spChg chg="mod ord">
          <ac:chgData name="Song Seokil" userId="55e21934b449b532" providerId="LiveId" clId="{764BA1F0-E179-4259-91AE-FE7665784060}" dt="2022-08-30T05:41:53.056" v="1885"/>
          <ac:spMkLst>
            <pc:docMk/>
            <pc:sldMk cId="1634097634" sldId="311"/>
            <ac:spMk id="3" creationId="{00000000-0000-0000-0000-000000000000}"/>
          </ac:spMkLst>
        </pc:spChg>
        <pc:spChg chg="mod ord">
          <ac:chgData name="Song Seokil" userId="55e21934b449b532" providerId="LiveId" clId="{764BA1F0-E179-4259-91AE-FE7665784060}" dt="2022-08-30T05:41:53.056" v="1885"/>
          <ac:spMkLst>
            <pc:docMk/>
            <pc:sldMk cId="1634097634" sldId="311"/>
            <ac:spMk id="5" creationId="{00000000-0000-0000-0000-000000000000}"/>
          </ac:spMkLst>
        </pc:spChg>
        <pc:spChg chg="add del mod">
          <ac:chgData name="Song Seokil" userId="55e21934b449b532" providerId="LiveId" clId="{764BA1F0-E179-4259-91AE-FE7665784060}" dt="2022-08-30T05:41:53.056" v="1885"/>
          <ac:spMkLst>
            <pc:docMk/>
            <pc:sldMk cId="1634097634" sldId="311"/>
            <ac:spMk id="6" creationId="{ACB31DBD-554F-EEC5-9F4D-7B6A77E2D84A}"/>
          </ac:spMkLst>
        </pc:spChg>
        <pc:spChg chg="add del mod">
          <ac:chgData name="Song Seokil" userId="55e21934b449b532" providerId="LiveId" clId="{764BA1F0-E179-4259-91AE-FE7665784060}" dt="2022-08-30T05:41:53.056" v="1885"/>
          <ac:spMkLst>
            <pc:docMk/>
            <pc:sldMk cId="1634097634" sldId="311"/>
            <ac:spMk id="7" creationId="{CE829776-E60E-7786-D8E6-3E1B6FAD267B}"/>
          </ac:spMkLst>
        </pc:spChg>
        <pc:spChg chg="add del mod">
          <ac:chgData name="Song Seokil" userId="55e21934b449b532" providerId="LiveId" clId="{764BA1F0-E179-4259-91AE-FE7665784060}" dt="2022-08-30T05:41:53.056" v="1885"/>
          <ac:spMkLst>
            <pc:docMk/>
            <pc:sldMk cId="1634097634" sldId="311"/>
            <ac:spMk id="8" creationId="{41160514-9997-1E6A-2E3F-EF663FC5FB84}"/>
          </ac:spMkLst>
        </pc:spChg>
        <pc:picChg chg="del mod">
          <ac:chgData name="Song Seokil" userId="55e21934b449b532" providerId="LiveId" clId="{764BA1F0-E179-4259-91AE-FE7665784060}" dt="2022-08-30T05:39:04.215" v="1841" actId="478"/>
          <ac:picMkLst>
            <pc:docMk/>
            <pc:sldMk cId="1634097634" sldId="311"/>
            <ac:picMk id="4" creationId="{00000000-0000-0000-0000-000000000000}"/>
          </ac:picMkLst>
        </pc:picChg>
      </pc:sldChg>
      <pc:sldChg chg="add">
        <pc:chgData name="Song Seokil" userId="55e21934b449b532" providerId="LiveId" clId="{764BA1F0-E179-4259-91AE-FE7665784060}" dt="2022-08-29T00:01:27.095" v="1566"/>
        <pc:sldMkLst>
          <pc:docMk/>
          <pc:sldMk cId="3825893019" sldId="314"/>
        </pc:sldMkLst>
      </pc:sldChg>
      <pc:sldChg chg="addSp modSp mod modClrScheme chgLayout">
        <pc:chgData name="Song Seokil" userId="55e21934b449b532" providerId="LiveId" clId="{764BA1F0-E179-4259-91AE-FE7665784060}" dt="2022-08-28T23:42:22.168" v="477"/>
        <pc:sldMkLst>
          <pc:docMk/>
          <pc:sldMk cId="3833575237" sldId="315"/>
        </pc:sldMkLst>
        <pc:spChg chg="add mod ord">
          <ac:chgData name="Song Seokil" userId="55e21934b449b532" providerId="LiveId" clId="{764BA1F0-E179-4259-91AE-FE7665784060}" dt="2022-08-28T23:42:22.168" v="477"/>
          <ac:spMkLst>
            <pc:docMk/>
            <pc:sldMk cId="3833575237" sldId="315"/>
            <ac:spMk id="2" creationId="{D8A848FC-8DFD-383D-56A9-8C281A9D8C21}"/>
          </ac:spMkLst>
        </pc:spChg>
        <pc:spChg chg="mod ord">
          <ac:chgData name="Song Seokil" userId="55e21934b449b532" providerId="LiveId" clId="{764BA1F0-E179-4259-91AE-FE7665784060}" dt="2022-08-28T23:32:50.151" v="233" actId="700"/>
          <ac:spMkLst>
            <pc:docMk/>
            <pc:sldMk cId="3833575237" sldId="315"/>
            <ac:spMk id="6" creationId="{00000000-0000-0000-0000-000000000000}"/>
          </ac:spMkLst>
        </pc:spChg>
        <pc:picChg chg="mod ord">
          <ac:chgData name="Song Seokil" userId="55e21934b449b532" providerId="LiveId" clId="{764BA1F0-E179-4259-91AE-FE7665784060}" dt="2022-08-28T23:32:54.170" v="234" actId="1076"/>
          <ac:picMkLst>
            <pc:docMk/>
            <pc:sldMk cId="3833575237" sldId="315"/>
            <ac:picMk id="7" creationId="{00000000-0000-0000-0000-000000000000}"/>
          </ac:picMkLst>
        </pc:picChg>
      </pc:sldChg>
      <pc:sldChg chg="addSp delSp modSp mod">
        <pc:chgData name="Song Seokil" userId="55e21934b449b532" providerId="LiveId" clId="{764BA1F0-E179-4259-91AE-FE7665784060}" dt="2022-08-30T05:29:31.075" v="1625"/>
        <pc:sldMkLst>
          <pc:docMk/>
          <pc:sldMk cId="2521391246" sldId="319"/>
        </pc:sldMkLst>
        <pc:spChg chg="mod">
          <ac:chgData name="Song Seokil" userId="55e21934b449b532" providerId="LiveId" clId="{764BA1F0-E179-4259-91AE-FE7665784060}" dt="2022-08-30T05:29:31.075" v="1625"/>
          <ac:spMkLst>
            <pc:docMk/>
            <pc:sldMk cId="2521391246" sldId="319"/>
            <ac:spMk id="6" creationId="{00000000-0000-0000-0000-000000000000}"/>
          </ac:spMkLst>
        </pc:spChg>
        <pc:spChg chg="del mod">
          <ac:chgData name="Song Seokil" userId="55e21934b449b532" providerId="LiveId" clId="{764BA1F0-E179-4259-91AE-FE7665784060}" dt="2022-08-30T05:29:10.031" v="1621" actId="22"/>
          <ac:spMkLst>
            <pc:docMk/>
            <pc:sldMk cId="2521391246" sldId="319"/>
            <ac:spMk id="7" creationId="{00000000-0000-0000-0000-000000000000}"/>
          </ac:spMkLst>
        </pc:spChg>
        <pc:picChg chg="add mod ord">
          <ac:chgData name="Song Seokil" userId="55e21934b449b532" providerId="LiveId" clId="{764BA1F0-E179-4259-91AE-FE7665784060}" dt="2022-08-30T05:29:10.031" v="1621" actId="22"/>
          <ac:picMkLst>
            <pc:docMk/>
            <pc:sldMk cId="2521391246" sldId="319"/>
            <ac:picMk id="3" creationId="{CFDB1660-8166-0308-B7D1-1174C65D2DDE}"/>
          </ac:picMkLst>
        </pc:picChg>
      </pc:sldChg>
      <pc:sldChg chg="modSp del mod">
        <pc:chgData name="Song Seokil" userId="55e21934b449b532" providerId="LiveId" clId="{764BA1F0-E179-4259-91AE-FE7665784060}" dt="2022-08-30T05:32:05.260" v="1651" actId="47"/>
        <pc:sldMkLst>
          <pc:docMk/>
          <pc:sldMk cId="4230036838" sldId="321"/>
        </pc:sldMkLst>
        <pc:spChg chg="mod">
          <ac:chgData name="Song Seokil" userId="55e21934b449b532" providerId="LiveId" clId="{764BA1F0-E179-4259-91AE-FE7665784060}" dt="2022-08-30T05:30:32.903" v="1639" actId="21"/>
          <ac:spMkLst>
            <pc:docMk/>
            <pc:sldMk cId="4230036838" sldId="321"/>
            <ac:spMk id="3" creationId="{00000000-0000-0000-0000-000000000000}"/>
          </ac:spMkLst>
        </pc:spChg>
      </pc:sldChg>
      <pc:sldChg chg="del">
        <pc:chgData name="Song Seokil" userId="55e21934b449b532" providerId="LiveId" clId="{764BA1F0-E179-4259-91AE-FE7665784060}" dt="2022-08-28T23:58:26.201" v="1553" actId="47"/>
        <pc:sldMkLst>
          <pc:docMk/>
          <pc:sldMk cId="1383476133" sldId="322"/>
        </pc:sldMkLst>
      </pc:sldChg>
      <pc:sldChg chg="modSp add mod">
        <pc:chgData name="Song Seokil" userId="55e21934b449b532" providerId="LiveId" clId="{764BA1F0-E179-4259-91AE-FE7665784060}" dt="2022-08-29T00:01:27.220" v="1567" actId="27636"/>
        <pc:sldMkLst>
          <pc:docMk/>
          <pc:sldMk cId="1567905024" sldId="324"/>
        </pc:sldMkLst>
        <pc:spChg chg="mod">
          <ac:chgData name="Song Seokil" userId="55e21934b449b532" providerId="LiveId" clId="{764BA1F0-E179-4259-91AE-FE7665784060}" dt="2022-08-29T00:01:27.220" v="1567" actId="27636"/>
          <ac:spMkLst>
            <pc:docMk/>
            <pc:sldMk cId="1567905024" sldId="324"/>
            <ac:spMk id="7" creationId="{00000000-0000-0000-0000-000000000000}"/>
          </ac:spMkLst>
        </pc:spChg>
      </pc:sldChg>
      <pc:sldChg chg="add">
        <pc:chgData name="Song Seokil" userId="55e21934b449b532" providerId="LiveId" clId="{764BA1F0-E179-4259-91AE-FE7665784060}" dt="2022-08-29T00:01:27.095" v="1566"/>
        <pc:sldMkLst>
          <pc:docMk/>
          <pc:sldMk cId="1521330141" sldId="326"/>
        </pc:sldMkLst>
      </pc:sldChg>
      <pc:sldChg chg="addSp delSp modSp add mod modClrScheme chgLayout">
        <pc:chgData name="Song Seokil" userId="55e21934b449b532" providerId="LiveId" clId="{764BA1F0-E179-4259-91AE-FE7665784060}" dt="2022-08-30T05:43:15.696" v="1903"/>
        <pc:sldMkLst>
          <pc:docMk/>
          <pc:sldMk cId="1350137985" sldId="327"/>
        </pc:sldMkLst>
        <pc:spChg chg="add mod ord">
          <ac:chgData name="Song Seokil" userId="55e21934b449b532" providerId="LiveId" clId="{764BA1F0-E179-4259-91AE-FE7665784060}" dt="2022-08-30T05:43:08.495" v="1901" actId="27636"/>
          <ac:spMkLst>
            <pc:docMk/>
            <pc:sldMk cId="1350137985" sldId="327"/>
            <ac:spMk id="2" creationId="{708B16A2-0E15-86BF-E0AA-D4B16A1EAA6C}"/>
          </ac:spMkLst>
        </pc:spChg>
        <pc:spChg chg="add del mod ord">
          <ac:chgData name="Song Seokil" userId="55e21934b449b532" providerId="LiveId" clId="{764BA1F0-E179-4259-91AE-FE7665784060}" dt="2022-08-30T05:43:15.696" v="1903"/>
          <ac:spMkLst>
            <pc:docMk/>
            <pc:sldMk cId="1350137985" sldId="327"/>
            <ac:spMk id="3" creationId="{BA727250-BC10-F026-7476-7DA2E2FD57B9}"/>
          </ac:spMkLst>
        </pc:spChg>
        <pc:spChg chg="mod ord">
          <ac:chgData name="Song Seokil" userId="55e21934b449b532" providerId="LiveId" clId="{764BA1F0-E179-4259-91AE-FE7665784060}" dt="2022-08-30T05:43:03.273" v="1897" actId="700"/>
          <ac:spMkLst>
            <pc:docMk/>
            <pc:sldMk cId="1350137985" sldId="327"/>
            <ac:spMk id="4" creationId="{00000000-0000-0000-0000-000000000000}"/>
          </ac:spMkLst>
        </pc:spChg>
        <pc:spChg chg="del mod">
          <ac:chgData name="Song Seokil" userId="55e21934b449b532" providerId="LiveId" clId="{764BA1F0-E179-4259-91AE-FE7665784060}" dt="2022-08-30T05:43:00.695" v="1896"/>
          <ac:spMkLst>
            <pc:docMk/>
            <pc:sldMk cId="1350137985" sldId="327"/>
            <ac:spMk id="6" creationId="{00000000-0000-0000-0000-000000000000}"/>
          </ac:spMkLst>
        </pc:spChg>
        <pc:picChg chg="del">
          <ac:chgData name="Song Seokil" userId="55e21934b449b532" providerId="LiveId" clId="{764BA1F0-E179-4259-91AE-FE7665784060}" dt="2022-08-30T05:43:11.023" v="1902" actId="21"/>
          <ac:picMkLst>
            <pc:docMk/>
            <pc:sldMk cId="1350137985" sldId="327"/>
            <ac:picMk id="5" creationId="{00000000-0000-0000-0000-000000000000}"/>
          </ac:picMkLst>
        </pc:picChg>
        <pc:picChg chg="add mod">
          <ac:chgData name="Song Seokil" userId="55e21934b449b532" providerId="LiveId" clId="{764BA1F0-E179-4259-91AE-FE7665784060}" dt="2022-08-30T05:43:15.696" v="1903"/>
          <ac:picMkLst>
            <pc:docMk/>
            <pc:sldMk cId="1350137985" sldId="327"/>
            <ac:picMk id="7" creationId="{FAE5E691-CA11-66B2-5EC4-85D2BBBA9AFE}"/>
          </ac:picMkLst>
        </pc:picChg>
      </pc:sldChg>
      <pc:sldChg chg="add">
        <pc:chgData name="Song Seokil" userId="55e21934b449b532" providerId="LiveId" clId="{764BA1F0-E179-4259-91AE-FE7665784060}" dt="2022-08-29T00:01:27.095" v="1566"/>
        <pc:sldMkLst>
          <pc:docMk/>
          <pc:sldMk cId="1152430303" sldId="328"/>
        </pc:sldMkLst>
      </pc:sldChg>
      <pc:sldChg chg="add">
        <pc:chgData name="Song Seokil" userId="55e21934b449b532" providerId="LiveId" clId="{764BA1F0-E179-4259-91AE-FE7665784060}" dt="2022-08-29T00:01:27.095" v="1566"/>
        <pc:sldMkLst>
          <pc:docMk/>
          <pc:sldMk cId="23627136" sldId="330"/>
        </pc:sldMkLst>
      </pc:sldChg>
      <pc:sldChg chg="add">
        <pc:chgData name="Song Seokil" userId="55e21934b449b532" providerId="LiveId" clId="{764BA1F0-E179-4259-91AE-FE7665784060}" dt="2022-08-29T00:01:27.095" v="1566"/>
        <pc:sldMkLst>
          <pc:docMk/>
          <pc:sldMk cId="3173015159" sldId="331"/>
        </pc:sldMkLst>
      </pc:sldChg>
      <pc:sldChg chg="addSp delSp modSp add mod chgLayout">
        <pc:chgData name="Song Seokil" userId="55e21934b449b532" providerId="LiveId" clId="{764BA1F0-E179-4259-91AE-FE7665784060}" dt="2022-08-30T05:42:36.025" v="1890" actId="1076"/>
        <pc:sldMkLst>
          <pc:docMk/>
          <pc:sldMk cId="3214137177" sldId="332"/>
        </pc:sldMkLst>
        <pc:spChg chg="add del mod">
          <ac:chgData name="Song Seokil" userId="55e21934b449b532" providerId="LiveId" clId="{764BA1F0-E179-4259-91AE-FE7665784060}" dt="2022-08-30T05:42:04.024" v="1887"/>
          <ac:spMkLst>
            <pc:docMk/>
            <pc:sldMk cId="3214137177" sldId="332"/>
            <ac:spMk id="2" creationId="{2F7F49C6-9712-94B7-FE77-D60C93715750}"/>
          </ac:spMkLst>
        </pc:spChg>
        <pc:spChg chg="add del mod">
          <ac:chgData name="Song Seokil" userId="55e21934b449b532" providerId="LiveId" clId="{764BA1F0-E179-4259-91AE-FE7665784060}" dt="2022-08-30T05:42:04.024" v="1887"/>
          <ac:spMkLst>
            <pc:docMk/>
            <pc:sldMk cId="3214137177" sldId="332"/>
            <ac:spMk id="3" creationId="{DE6DB18A-7494-9788-9934-662FA8A9FA34}"/>
          </ac:spMkLst>
        </pc:spChg>
        <pc:spChg chg="mod ord">
          <ac:chgData name="Song Seokil" userId="55e21934b449b532" providerId="LiveId" clId="{764BA1F0-E179-4259-91AE-FE7665784060}" dt="2022-08-30T05:42:04.024" v="1887"/>
          <ac:spMkLst>
            <pc:docMk/>
            <pc:sldMk cId="3214137177" sldId="332"/>
            <ac:spMk id="4" creationId="{00000000-0000-0000-0000-000000000000}"/>
          </ac:spMkLst>
        </pc:spChg>
        <pc:spChg chg="mod">
          <ac:chgData name="Song Seokil" userId="55e21934b449b532" providerId="LiveId" clId="{764BA1F0-E179-4259-91AE-FE7665784060}" dt="2022-08-30T05:42:30.761" v="1889" actId="1076"/>
          <ac:spMkLst>
            <pc:docMk/>
            <pc:sldMk cId="3214137177" sldId="332"/>
            <ac:spMk id="15" creationId="{00000000-0000-0000-0000-000000000000}"/>
          </ac:spMkLst>
        </pc:spChg>
        <pc:spChg chg="mod">
          <ac:chgData name="Song Seokil" userId="55e21934b449b532" providerId="LiveId" clId="{764BA1F0-E179-4259-91AE-FE7665784060}" dt="2022-08-30T05:42:30.761" v="1889" actId="1076"/>
          <ac:spMkLst>
            <pc:docMk/>
            <pc:sldMk cId="3214137177" sldId="332"/>
            <ac:spMk id="16" creationId="{00000000-0000-0000-0000-000000000000}"/>
          </ac:spMkLst>
        </pc:spChg>
        <pc:spChg chg="mod">
          <ac:chgData name="Song Seokil" userId="55e21934b449b532" providerId="LiveId" clId="{764BA1F0-E179-4259-91AE-FE7665784060}" dt="2022-08-30T05:42:30.761" v="1889" actId="1076"/>
          <ac:spMkLst>
            <pc:docMk/>
            <pc:sldMk cId="3214137177" sldId="332"/>
            <ac:spMk id="17" creationId="{00000000-0000-0000-0000-000000000000}"/>
          </ac:spMkLst>
        </pc:spChg>
        <pc:spChg chg="mod">
          <ac:chgData name="Song Seokil" userId="55e21934b449b532" providerId="LiveId" clId="{764BA1F0-E179-4259-91AE-FE7665784060}" dt="2022-08-30T05:42:30.761" v="1889" actId="1076"/>
          <ac:spMkLst>
            <pc:docMk/>
            <pc:sldMk cId="3214137177" sldId="332"/>
            <ac:spMk id="20" creationId="{00000000-0000-0000-0000-000000000000}"/>
          </ac:spMkLst>
        </pc:spChg>
        <pc:spChg chg="mod">
          <ac:chgData name="Song Seokil" userId="55e21934b449b532" providerId="LiveId" clId="{764BA1F0-E179-4259-91AE-FE7665784060}" dt="2022-08-30T05:42:36.025" v="1890" actId="1076"/>
          <ac:spMkLst>
            <pc:docMk/>
            <pc:sldMk cId="3214137177" sldId="332"/>
            <ac:spMk id="21" creationId="{00000000-0000-0000-0000-000000000000}"/>
          </ac:spMkLst>
        </pc:spChg>
        <pc:spChg chg="mod">
          <ac:chgData name="Song Seokil" userId="55e21934b449b532" providerId="LiveId" clId="{764BA1F0-E179-4259-91AE-FE7665784060}" dt="2022-08-30T05:42:30.761" v="1889" actId="1076"/>
          <ac:spMkLst>
            <pc:docMk/>
            <pc:sldMk cId="3214137177" sldId="332"/>
            <ac:spMk id="22" creationId="{00000000-0000-0000-0000-000000000000}"/>
          </ac:spMkLst>
        </pc:spChg>
        <pc:spChg chg="mod ord">
          <ac:chgData name="Song Seokil" userId="55e21934b449b532" providerId="LiveId" clId="{764BA1F0-E179-4259-91AE-FE7665784060}" dt="2022-08-30T05:42:04.024" v="1887"/>
          <ac:spMkLst>
            <pc:docMk/>
            <pc:sldMk cId="3214137177" sldId="332"/>
            <ac:spMk id="36" creationId="{00000000-0000-0000-0000-000000000000}"/>
          </ac:spMkLst>
        </pc:spChg>
        <pc:spChg chg="mod">
          <ac:chgData name="Song Seokil" userId="55e21934b449b532" providerId="LiveId" clId="{764BA1F0-E179-4259-91AE-FE7665784060}" dt="2022-08-30T05:42:36.025" v="1890" actId="1076"/>
          <ac:spMkLst>
            <pc:docMk/>
            <pc:sldMk cId="3214137177" sldId="332"/>
            <ac:spMk id="56" creationId="{00000000-0000-0000-0000-000000000000}"/>
          </ac:spMkLst>
        </pc:spChg>
        <pc:spChg chg="mod">
          <ac:chgData name="Song Seokil" userId="55e21934b449b532" providerId="LiveId" clId="{764BA1F0-E179-4259-91AE-FE7665784060}" dt="2022-08-30T05:42:36.025" v="1890" actId="1076"/>
          <ac:spMkLst>
            <pc:docMk/>
            <pc:sldMk cId="3214137177" sldId="332"/>
            <ac:spMk id="57" creationId="{00000000-0000-0000-0000-000000000000}"/>
          </ac:spMkLst>
        </pc:spChg>
        <pc:spChg chg="mod">
          <ac:chgData name="Song Seokil" userId="55e21934b449b532" providerId="LiveId" clId="{764BA1F0-E179-4259-91AE-FE7665784060}" dt="2022-08-30T05:42:36.025" v="1890" actId="1076"/>
          <ac:spMkLst>
            <pc:docMk/>
            <pc:sldMk cId="3214137177" sldId="332"/>
            <ac:spMk id="58" creationId="{00000000-0000-0000-0000-000000000000}"/>
          </ac:spMkLst>
        </pc:spChg>
        <pc:spChg chg="mod">
          <ac:chgData name="Song Seokil" userId="55e21934b449b532" providerId="LiveId" clId="{764BA1F0-E179-4259-91AE-FE7665784060}" dt="2022-08-30T05:42:36.025" v="1890" actId="1076"/>
          <ac:spMkLst>
            <pc:docMk/>
            <pc:sldMk cId="3214137177" sldId="332"/>
            <ac:spMk id="64" creationId="{00000000-0000-0000-0000-000000000000}"/>
          </ac:spMkLst>
        </pc:spChg>
        <pc:picChg chg="mod">
          <ac:chgData name="Song Seokil" userId="55e21934b449b532" providerId="LiveId" clId="{764BA1F0-E179-4259-91AE-FE7665784060}" dt="2022-08-30T05:42:30.761" v="1889" actId="1076"/>
          <ac:picMkLst>
            <pc:docMk/>
            <pc:sldMk cId="3214137177" sldId="332"/>
            <ac:picMk id="1026" creationId="{00000000-0000-0000-0000-000000000000}"/>
          </ac:picMkLst>
        </pc:picChg>
        <pc:picChg chg="mod">
          <ac:chgData name="Song Seokil" userId="55e21934b449b532" providerId="LiveId" clId="{764BA1F0-E179-4259-91AE-FE7665784060}" dt="2022-08-30T05:42:36.025" v="1890" actId="1076"/>
          <ac:picMkLst>
            <pc:docMk/>
            <pc:sldMk cId="3214137177" sldId="332"/>
            <ac:picMk id="1027" creationId="{00000000-0000-0000-0000-000000000000}"/>
          </ac:picMkLst>
        </pc:picChg>
      </pc:sldChg>
      <pc:sldChg chg="modSp add mod">
        <pc:chgData name="Song Seokil" userId="55e21934b449b532" providerId="LiveId" clId="{764BA1F0-E179-4259-91AE-FE7665784060}" dt="2022-08-30T05:42:51.750" v="1893" actId="1076"/>
        <pc:sldMkLst>
          <pc:docMk/>
          <pc:sldMk cId="3215427855" sldId="333"/>
        </pc:sldMkLst>
        <pc:spChg chg="mod">
          <ac:chgData name="Song Seokil" userId="55e21934b449b532" providerId="LiveId" clId="{764BA1F0-E179-4259-91AE-FE7665784060}" dt="2022-08-30T05:42:51.750" v="1893" actId="1076"/>
          <ac:spMkLst>
            <pc:docMk/>
            <pc:sldMk cId="3215427855" sldId="333"/>
            <ac:spMk id="15" creationId="{00000000-0000-0000-0000-000000000000}"/>
          </ac:spMkLst>
        </pc:spChg>
        <pc:spChg chg="mod">
          <ac:chgData name="Song Seokil" userId="55e21934b449b532" providerId="LiveId" clId="{764BA1F0-E179-4259-91AE-FE7665784060}" dt="2022-08-30T05:42:46.797" v="1892" actId="1076"/>
          <ac:spMkLst>
            <pc:docMk/>
            <pc:sldMk cId="3215427855" sldId="333"/>
            <ac:spMk id="21" creationId="{00000000-0000-0000-0000-000000000000}"/>
          </ac:spMkLst>
        </pc:spChg>
      </pc:sldChg>
      <pc:sldChg chg="modSp mod">
        <pc:chgData name="Song Seokil" userId="55e21934b449b532" providerId="LiveId" clId="{764BA1F0-E179-4259-91AE-FE7665784060}" dt="2022-08-28T23:31:24.488" v="52"/>
        <pc:sldMkLst>
          <pc:docMk/>
          <pc:sldMk cId="2766953892" sldId="334"/>
        </pc:sldMkLst>
        <pc:spChg chg="mod">
          <ac:chgData name="Song Seokil" userId="55e21934b449b532" providerId="LiveId" clId="{764BA1F0-E179-4259-91AE-FE7665784060}" dt="2022-08-28T23:31:24.488" v="52"/>
          <ac:spMkLst>
            <pc:docMk/>
            <pc:sldMk cId="2766953892" sldId="334"/>
            <ac:spMk id="5123" creationId="{00000000-0000-0000-0000-000000000000}"/>
          </ac:spMkLst>
        </pc:spChg>
      </pc:sldChg>
      <pc:sldChg chg="del">
        <pc:chgData name="Song Seokil" userId="55e21934b449b532" providerId="LiveId" clId="{764BA1F0-E179-4259-91AE-FE7665784060}" dt="2022-08-28T23:58:23.561" v="1551" actId="47"/>
        <pc:sldMkLst>
          <pc:docMk/>
          <pc:sldMk cId="3977166884" sldId="337"/>
        </pc:sldMkLst>
      </pc:sldChg>
      <pc:sldChg chg="del">
        <pc:chgData name="Song Seokil" userId="55e21934b449b532" providerId="LiveId" clId="{764BA1F0-E179-4259-91AE-FE7665784060}" dt="2022-08-28T23:58:25.311" v="1552" actId="47"/>
        <pc:sldMkLst>
          <pc:docMk/>
          <pc:sldMk cId="4052422056" sldId="338"/>
        </pc:sldMkLst>
      </pc:sldChg>
      <pc:sldChg chg="modSp mod">
        <pc:chgData name="Song Seokil" userId="55e21934b449b532" providerId="LiveId" clId="{764BA1F0-E179-4259-91AE-FE7665784060}" dt="2022-08-28T23:32:37.606" v="232" actId="20577"/>
        <pc:sldMkLst>
          <pc:docMk/>
          <pc:sldMk cId="3077017268" sldId="340"/>
        </pc:sldMkLst>
        <pc:spChg chg="mod">
          <ac:chgData name="Song Seokil" userId="55e21934b449b532" providerId="LiveId" clId="{764BA1F0-E179-4259-91AE-FE7665784060}" dt="2022-08-28T23:32:37.606" v="232" actId="20577"/>
          <ac:spMkLst>
            <pc:docMk/>
            <pc:sldMk cId="3077017268" sldId="340"/>
            <ac:spMk id="3" creationId="{636B2505-2338-41D7-93D3-FA43769386E1}"/>
          </ac:spMkLst>
        </pc:spChg>
      </pc:sldChg>
      <pc:sldChg chg="addSp delSp modSp mod modClrScheme chgLayout">
        <pc:chgData name="Song Seokil" userId="55e21934b449b532" providerId="LiveId" clId="{764BA1F0-E179-4259-91AE-FE7665784060}" dt="2022-08-28T23:30:44.419" v="44" actId="400"/>
        <pc:sldMkLst>
          <pc:docMk/>
          <pc:sldMk cId="2742510181" sldId="342"/>
        </pc:sldMkLst>
        <pc:spChg chg="del">
          <ac:chgData name="Song Seokil" userId="55e21934b449b532" providerId="LiveId" clId="{764BA1F0-E179-4259-91AE-FE7665784060}" dt="2022-08-28T17:00:55.276" v="0" actId="700"/>
          <ac:spMkLst>
            <pc:docMk/>
            <pc:sldMk cId="2742510181" sldId="342"/>
            <ac:spMk id="3" creationId="{26FB51EA-63EC-FDE8-3AB3-BBFDE80C4B8F}"/>
          </ac:spMkLst>
        </pc:spChg>
        <pc:spChg chg="mod ord">
          <ac:chgData name="Song Seokil" userId="55e21934b449b532" providerId="LiveId" clId="{764BA1F0-E179-4259-91AE-FE7665784060}" dt="2022-08-28T17:00:55.276" v="0" actId="700"/>
          <ac:spMkLst>
            <pc:docMk/>
            <pc:sldMk cId="2742510181" sldId="342"/>
            <ac:spMk id="6" creationId="{AE6F9DC3-0629-40D0-A6AE-913B18CA78CE}"/>
          </ac:spMkLst>
        </pc:spChg>
        <pc:spChg chg="mod ord">
          <ac:chgData name="Song Seokil" userId="55e21934b449b532" providerId="LiveId" clId="{764BA1F0-E179-4259-91AE-FE7665784060}" dt="2022-08-28T17:00:55.276" v="0" actId="700"/>
          <ac:spMkLst>
            <pc:docMk/>
            <pc:sldMk cId="2742510181" sldId="342"/>
            <ac:spMk id="7" creationId="{D382615C-1DC5-4F14-8473-F246776384DB}"/>
          </ac:spMkLst>
        </pc:spChg>
        <pc:spChg chg="add mod">
          <ac:chgData name="Song Seokil" userId="55e21934b449b532" providerId="LiveId" clId="{764BA1F0-E179-4259-91AE-FE7665784060}" dt="2022-08-28T23:30:44.419" v="44" actId="400"/>
          <ac:spMkLst>
            <pc:docMk/>
            <pc:sldMk cId="2742510181" sldId="342"/>
            <ac:spMk id="8" creationId="{9501EB14-E2D6-1F2E-9FE5-C3BEDCEE5C23}"/>
          </ac:spMkLst>
        </pc:spChg>
        <pc:picChg chg="add mod">
          <ac:chgData name="Song Seokil" userId="55e21934b449b532" providerId="LiveId" clId="{764BA1F0-E179-4259-91AE-FE7665784060}" dt="2022-08-28T17:01:03.111" v="3" actId="1076"/>
          <ac:picMkLst>
            <pc:docMk/>
            <pc:sldMk cId="2742510181" sldId="342"/>
            <ac:picMk id="4" creationId="{B9556660-D3FA-5011-B3EE-89725044ED5D}"/>
          </ac:picMkLst>
        </pc:picChg>
      </pc:sldChg>
      <pc:sldChg chg="del">
        <pc:chgData name="Song Seokil" userId="55e21934b449b532" providerId="LiveId" clId="{764BA1F0-E179-4259-91AE-FE7665784060}" dt="2022-08-28T23:58:53.796" v="1564" actId="47"/>
        <pc:sldMkLst>
          <pc:docMk/>
          <pc:sldMk cId="1124647121" sldId="344"/>
        </pc:sldMkLst>
      </pc:sldChg>
      <pc:sldChg chg="modSp del mod">
        <pc:chgData name="Song Seokil" userId="55e21934b449b532" providerId="LiveId" clId="{764BA1F0-E179-4259-91AE-FE7665784060}" dt="2022-08-28T23:40:08.542" v="406" actId="47"/>
        <pc:sldMkLst>
          <pc:docMk/>
          <pc:sldMk cId="2536654864" sldId="345"/>
        </pc:sldMkLst>
        <pc:spChg chg="mod">
          <ac:chgData name="Song Seokil" userId="55e21934b449b532" providerId="LiveId" clId="{764BA1F0-E179-4259-91AE-FE7665784060}" dt="2022-08-28T23:31:24.645" v="53" actId="27636"/>
          <ac:spMkLst>
            <pc:docMk/>
            <pc:sldMk cId="2536654864" sldId="345"/>
            <ac:spMk id="3" creationId="{C5450DE6-AA53-0E61-71CA-86C6AD165A67}"/>
          </ac:spMkLst>
        </pc:spChg>
      </pc:sldChg>
      <pc:sldChg chg="addSp delSp modSp mod ord">
        <pc:chgData name="Song Seokil" userId="55e21934b449b532" providerId="LiveId" clId="{764BA1F0-E179-4259-91AE-FE7665784060}" dt="2022-08-30T05:55:11.690" v="2078" actId="20577"/>
        <pc:sldMkLst>
          <pc:docMk/>
          <pc:sldMk cId="620292914" sldId="346"/>
        </pc:sldMkLst>
        <pc:spChg chg="mod">
          <ac:chgData name="Song Seokil" userId="55e21934b449b532" providerId="LiveId" clId="{764BA1F0-E179-4259-91AE-FE7665784060}" dt="2022-08-30T05:29:49.241" v="1632"/>
          <ac:spMkLst>
            <pc:docMk/>
            <pc:sldMk cId="620292914" sldId="346"/>
            <ac:spMk id="2" creationId="{733E0756-9B54-1856-F8E3-B478549DA15D}"/>
          </ac:spMkLst>
        </pc:spChg>
        <pc:spChg chg="mod">
          <ac:chgData name="Song Seokil" userId="55e21934b449b532" providerId="LiveId" clId="{764BA1F0-E179-4259-91AE-FE7665784060}" dt="2022-08-30T05:50:04.961" v="1910" actId="207"/>
          <ac:spMkLst>
            <pc:docMk/>
            <pc:sldMk cId="620292914" sldId="346"/>
            <ac:spMk id="3" creationId="{C86A955A-8CFF-1F4A-79D6-625E49BB5A5A}"/>
          </ac:spMkLst>
        </pc:spChg>
        <pc:spChg chg="add mod">
          <ac:chgData name="Song Seokil" userId="55e21934b449b532" providerId="LiveId" clId="{764BA1F0-E179-4259-91AE-FE7665784060}" dt="2022-08-30T05:52:42.575" v="1913" actId="1076"/>
          <ac:spMkLst>
            <pc:docMk/>
            <pc:sldMk cId="620292914" sldId="346"/>
            <ac:spMk id="6" creationId="{5F910436-428E-2BA7-774A-CCEB32F7B2DE}"/>
          </ac:spMkLst>
        </pc:spChg>
        <pc:spChg chg="add mod">
          <ac:chgData name="Song Seokil" userId="55e21934b449b532" providerId="LiveId" clId="{764BA1F0-E179-4259-91AE-FE7665784060}" dt="2022-08-30T05:55:11.690" v="2078" actId="20577"/>
          <ac:spMkLst>
            <pc:docMk/>
            <pc:sldMk cId="620292914" sldId="346"/>
            <ac:spMk id="7" creationId="{E4267D1A-7C8B-D7FB-6C95-46D34ECEC7B4}"/>
          </ac:spMkLst>
        </pc:spChg>
        <pc:spChg chg="add del mod">
          <ac:chgData name="Song Seokil" userId="55e21934b449b532" providerId="LiveId" clId="{764BA1F0-E179-4259-91AE-FE7665784060}" dt="2022-08-30T05:53:06.611" v="1917" actId="478"/>
          <ac:spMkLst>
            <pc:docMk/>
            <pc:sldMk cId="620292914" sldId="346"/>
            <ac:spMk id="8" creationId="{73112D9F-AE2F-22C7-574B-4EB37DE0E9CF}"/>
          </ac:spMkLst>
        </pc:spChg>
      </pc:sldChg>
      <pc:sldChg chg="modSp mod ord">
        <pc:chgData name="Song Seokil" userId="55e21934b449b532" providerId="LiveId" clId="{764BA1F0-E179-4259-91AE-FE7665784060}" dt="2022-08-30T05:29:54.115" v="1634"/>
        <pc:sldMkLst>
          <pc:docMk/>
          <pc:sldMk cId="1111603517" sldId="347"/>
        </pc:sldMkLst>
        <pc:spChg chg="mod">
          <ac:chgData name="Song Seokil" userId="55e21934b449b532" providerId="LiveId" clId="{764BA1F0-E179-4259-91AE-FE7665784060}" dt="2022-08-30T05:29:54.115" v="1634"/>
          <ac:spMkLst>
            <pc:docMk/>
            <pc:sldMk cId="1111603517" sldId="347"/>
            <ac:spMk id="2" creationId="{DED70BC9-C4A7-5438-906E-7C7978E93612}"/>
          </ac:spMkLst>
        </pc:spChg>
        <pc:spChg chg="mod">
          <ac:chgData name="Song Seokil" userId="55e21934b449b532" providerId="LiveId" clId="{764BA1F0-E179-4259-91AE-FE7665784060}" dt="2022-08-30T05:23:58.175" v="1602" actId="20577"/>
          <ac:spMkLst>
            <pc:docMk/>
            <pc:sldMk cId="1111603517" sldId="347"/>
            <ac:spMk id="3" creationId="{70851383-E3A8-582B-C028-5E013F61DCBC}"/>
          </ac:spMkLst>
        </pc:spChg>
      </pc:sldChg>
      <pc:sldChg chg="modSp mod ord">
        <pc:chgData name="Song Seokil" userId="55e21934b449b532" providerId="LiveId" clId="{764BA1F0-E179-4259-91AE-FE7665784060}" dt="2022-08-30T05:55:52.522" v="2100" actId="20577"/>
        <pc:sldMkLst>
          <pc:docMk/>
          <pc:sldMk cId="1813194231" sldId="348"/>
        </pc:sldMkLst>
        <pc:spChg chg="mod">
          <ac:chgData name="Song Seokil" userId="55e21934b449b532" providerId="LiveId" clId="{764BA1F0-E179-4259-91AE-FE7665784060}" dt="2022-08-28T23:42:55.363" v="557"/>
          <ac:spMkLst>
            <pc:docMk/>
            <pc:sldMk cId="1813194231" sldId="348"/>
            <ac:spMk id="2" creationId="{92683B54-958D-9C59-813D-8DCA3933AA7F}"/>
          </ac:spMkLst>
        </pc:spChg>
        <pc:spChg chg="mod">
          <ac:chgData name="Song Seokil" userId="55e21934b449b532" providerId="LiveId" clId="{764BA1F0-E179-4259-91AE-FE7665784060}" dt="2022-08-30T05:55:52.522" v="2100" actId="20577"/>
          <ac:spMkLst>
            <pc:docMk/>
            <pc:sldMk cId="1813194231" sldId="348"/>
            <ac:spMk id="3" creationId="{B3BBBC89-1A84-C1AA-2FB1-2DB00B65924D}"/>
          </ac:spMkLst>
        </pc:spChg>
      </pc:sldChg>
      <pc:sldChg chg="modSp mod ord">
        <pc:chgData name="Song Seokil" userId="55e21934b449b532" providerId="LiveId" clId="{764BA1F0-E179-4259-91AE-FE7665784060}" dt="2022-08-30T05:58:08.425" v="2197"/>
        <pc:sldMkLst>
          <pc:docMk/>
          <pc:sldMk cId="649061339" sldId="349"/>
        </pc:sldMkLst>
        <pc:spChg chg="mod">
          <ac:chgData name="Song Seokil" userId="55e21934b449b532" providerId="LiveId" clId="{764BA1F0-E179-4259-91AE-FE7665784060}" dt="2022-08-30T05:57:40.767" v="2149"/>
          <ac:spMkLst>
            <pc:docMk/>
            <pc:sldMk cId="649061339" sldId="349"/>
            <ac:spMk id="2" creationId="{A8656D8D-E68D-DA91-D67B-AB1ED0A7E491}"/>
          </ac:spMkLst>
        </pc:spChg>
        <pc:spChg chg="mod">
          <ac:chgData name="Song Seokil" userId="55e21934b449b532" providerId="LiveId" clId="{764BA1F0-E179-4259-91AE-FE7665784060}" dt="2022-08-30T05:58:08.425" v="2197"/>
          <ac:spMkLst>
            <pc:docMk/>
            <pc:sldMk cId="649061339" sldId="349"/>
            <ac:spMk id="3" creationId="{522F2130-EF29-FE70-9A94-7237489E55A6}"/>
          </ac:spMkLst>
        </pc:spChg>
      </pc:sldChg>
      <pc:sldChg chg="modSp del mod">
        <pc:chgData name="Song Seokil" userId="55e21934b449b532" providerId="LiveId" clId="{764BA1F0-E179-4259-91AE-FE7665784060}" dt="2022-08-28T23:53:13.428" v="1429" actId="47"/>
        <pc:sldMkLst>
          <pc:docMk/>
          <pc:sldMk cId="1723765253" sldId="350"/>
        </pc:sldMkLst>
        <pc:spChg chg="mod">
          <ac:chgData name="Song Seokil" userId="55e21934b449b532" providerId="LiveId" clId="{764BA1F0-E179-4259-91AE-FE7665784060}" dt="2022-08-28T23:51:08.422" v="1340" actId="27636"/>
          <ac:spMkLst>
            <pc:docMk/>
            <pc:sldMk cId="1723765253" sldId="350"/>
            <ac:spMk id="3" creationId="{B0D9B59D-B45B-AE63-015D-DA561EED686B}"/>
          </ac:spMkLst>
        </pc:spChg>
      </pc:sldChg>
      <pc:sldChg chg="modSp mod ord">
        <pc:chgData name="Song Seokil" userId="55e21934b449b532" providerId="LiveId" clId="{764BA1F0-E179-4259-91AE-FE7665784060}" dt="2022-08-30T05:33:15.816" v="1657"/>
        <pc:sldMkLst>
          <pc:docMk/>
          <pc:sldMk cId="3142267821" sldId="351"/>
        </pc:sldMkLst>
        <pc:spChg chg="mod">
          <ac:chgData name="Song Seokil" userId="55e21934b449b532" providerId="LiveId" clId="{764BA1F0-E179-4259-91AE-FE7665784060}" dt="2022-08-28T23:53:33.797" v="1438"/>
          <ac:spMkLst>
            <pc:docMk/>
            <pc:sldMk cId="3142267821" sldId="351"/>
            <ac:spMk id="2" creationId="{2C9AC45F-6C6B-70FB-571B-35D2218B633D}"/>
          </ac:spMkLst>
        </pc:spChg>
        <pc:spChg chg="mod">
          <ac:chgData name="Song Seokil" userId="55e21934b449b532" providerId="LiveId" clId="{764BA1F0-E179-4259-91AE-FE7665784060}" dt="2022-08-28T23:57:33.264" v="1544" actId="5793"/>
          <ac:spMkLst>
            <pc:docMk/>
            <pc:sldMk cId="3142267821" sldId="351"/>
            <ac:spMk id="3" creationId="{5FB18649-BDB8-8964-E016-D3746D4298B5}"/>
          </ac:spMkLst>
        </pc:spChg>
      </pc:sldChg>
      <pc:sldChg chg="del">
        <pc:chgData name="Song Seokil" userId="55e21934b449b532" providerId="LiveId" clId="{764BA1F0-E179-4259-91AE-FE7665784060}" dt="2022-08-28T23:57:17.076" v="1532" actId="47"/>
        <pc:sldMkLst>
          <pc:docMk/>
          <pc:sldMk cId="1270184858" sldId="352"/>
        </pc:sldMkLst>
      </pc:sldChg>
      <pc:sldChg chg="modSp del mod">
        <pc:chgData name="Song Seokil" userId="55e21934b449b532" providerId="LiveId" clId="{764BA1F0-E179-4259-91AE-FE7665784060}" dt="2022-08-28T23:57:17.076" v="1532" actId="47"/>
        <pc:sldMkLst>
          <pc:docMk/>
          <pc:sldMk cId="3586785381" sldId="353"/>
        </pc:sldMkLst>
        <pc:spChg chg="mod">
          <ac:chgData name="Song Seokil" userId="55e21934b449b532" providerId="LiveId" clId="{764BA1F0-E179-4259-91AE-FE7665784060}" dt="2022-08-28T23:55:57.776" v="1480" actId="27636"/>
          <ac:spMkLst>
            <pc:docMk/>
            <pc:sldMk cId="3586785381" sldId="353"/>
            <ac:spMk id="3" creationId="{F6470AC0-3CA5-1993-7164-326E1695ED3E}"/>
          </ac:spMkLst>
        </pc:spChg>
      </pc:sldChg>
      <pc:sldChg chg="del">
        <pc:chgData name="Song Seokil" userId="55e21934b449b532" providerId="LiveId" clId="{764BA1F0-E179-4259-91AE-FE7665784060}" dt="2022-08-28T23:57:17.076" v="1532" actId="47"/>
        <pc:sldMkLst>
          <pc:docMk/>
          <pc:sldMk cId="389714387" sldId="354"/>
        </pc:sldMkLst>
      </pc:sldChg>
      <pc:sldChg chg="modSp new mod">
        <pc:chgData name="Song Seokil" userId="55e21934b449b532" providerId="LiveId" clId="{764BA1F0-E179-4259-91AE-FE7665784060}" dt="2022-08-30T05:55:38.150" v="2099" actId="20577"/>
        <pc:sldMkLst>
          <pc:docMk/>
          <pc:sldMk cId="3780897965" sldId="355"/>
        </pc:sldMkLst>
        <pc:spChg chg="mod">
          <ac:chgData name="Song Seokil" userId="55e21934b449b532" providerId="LiveId" clId="{764BA1F0-E179-4259-91AE-FE7665784060}" dt="2022-08-30T05:29:58.921" v="1638"/>
          <ac:spMkLst>
            <pc:docMk/>
            <pc:sldMk cId="3780897965" sldId="355"/>
            <ac:spMk id="2" creationId="{06AA381B-B5EA-AC05-190E-CE7523881952}"/>
          </ac:spMkLst>
        </pc:spChg>
        <pc:spChg chg="mod">
          <ac:chgData name="Song Seokil" userId="55e21934b449b532" providerId="LiveId" clId="{764BA1F0-E179-4259-91AE-FE7665784060}" dt="2022-08-30T05:55:38.150" v="2099" actId="20577"/>
          <ac:spMkLst>
            <pc:docMk/>
            <pc:sldMk cId="3780897965" sldId="355"/>
            <ac:spMk id="3" creationId="{8BD9743C-4362-84B8-8E65-6741B1181B46}"/>
          </ac:spMkLst>
        </pc:spChg>
      </pc:sldChg>
      <pc:sldChg chg="add">
        <pc:chgData name="Song Seokil" userId="55e21934b449b532" providerId="LiveId" clId="{764BA1F0-E179-4259-91AE-FE7665784060}" dt="2022-08-29T00:01:27.095" v="1566"/>
        <pc:sldMkLst>
          <pc:docMk/>
          <pc:sldMk cId="1598645966" sldId="356"/>
        </pc:sldMkLst>
      </pc:sldChg>
      <pc:sldChg chg="modSp new mod">
        <pc:chgData name="Song Seokil" userId="55e21934b449b532" providerId="LiveId" clId="{764BA1F0-E179-4259-91AE-FE7665784060}" dt="2022-08-30T05:35:50.691" v="1788" actId="404"/>
        <pc:sldMkLst>
          <pc:docMk/>
          <pc:sldMk cId="4041692220" sldId="357"/>
        </pc:sldMkLst>
        <pc:spChg chg="mod">
          <ac:chgData name="Song Seokil" userId="55e21934b449b532" providerId="LiveId" clId="{764BA1F0-E179-4259-91AE-FE7665784060}" dt="2022-08-30T05:35:50.691" v="1788" actId="404"/>
          <ac:spMkLst>
            <pc:docMk/>
            <pc:sldMk cId="4041692220" sldId="357"/>
            <ac:spMk id="2" creationId="{2C4E028F-F7D9-CEFB-A22E-3F0F341ED68F}"/>
          </ac:spMkLst>
        </pc:spChg>
      </pc:sldChg>
      <pc:sldChg chg="modSp add mod">
        <pc:chgData name="Song Seokil" userId="55e21934b449b532" providerId="LiveId" clId="{764BA1F0-E179-4259-91AE-FE7665784060}" dt="2022-08-30T05:35:14.864" v="1774" actId="404"/>
        <pc:sldMkLst>
          <pc:docMk/>
          <pc:sldMk cId="1706973430" sldId="358"/>
        </pc:sldMkLst>
        <pc:spChg chg="mod">
          <ac:chgData name="Song Seokil" userId="55e21934b449b532" providerId="LiveId" clId="{764BA1F0-E179-4259-91AE-FE7665784060}" dt="2022-08-30T05:35:14.864" v="1774" actId="404"/>
          <ac:spMkLst>
            <pc:docMk/>
            <pc:sldMk cId="1706973430" sldId="358"/>
            <ac:spMk id="2" creationId="{2C4E028F-F7D9-CEFB-A22E-3F0F341ED68F}"/>
          </ac:spMkLst>
        </pc:spChg>
      </pc:sldChg>
      <pc:sldChg chg="modSp add mod">
        <pc:chgData name="Song Seokil" userId="55e21934b449b532" providerId="LiveId" clId="{764BA1F0-E179-4259-91AE-FE7665784060}" dt="2022-08-30T05:35:40.706" v="1787" actId="20577"/>
        <pc:sldMkLst>
          <pc:docMk/>
          <pc:sldMk cId="1761163034" sldId="359"/>
        </pc:sldMkLst>
        <pc:spChg chg="mod">
          <ac:chgData name="Song Seokil" userId="55e21934b449b532" providerId="LiveId" clId="{764BA1F0-E179-4259-91AE-FE7665784060}" dt="2022-08-30T05:35:40.706" v="1787" actId="20577"/>
          <ac:spMkLst>
            <pc:docMk/>
            <pc:sldMk cId="1761163034" sldId="359"/>
            <ac:spMk id="2" creationId="{2C4E028F-F7D9-CEFB-A22E-3F0F341ED68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6F9A2-9DD7-4BFD-8560-ED9D186197C6}" type="datetimeFigureOut">
              <a:rPr lang="ko-KR" altLang="en-US" smtClean="0"/>
              <a:t>2023-05-31</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ADE6B-C4EB-4A17-9E6B-E5884E54B564}" type="slidenum">
              <a:rPr lang="ko-KR" altLang="en-US" smtClean="0"/>
              <a:t>‹#›</a:t>
            </a:fld>
            <a:endParaRPr lang="ko-KR" altLang="en-US"/>
          </a:p>
        </p:txBody>
      </p:sp>
    </p:spTree>
    <p:extLst>
      <p:ext uri="{BB962C8B-B14F-4D97-AF65-F5344CB8AC3E}">
        <p14:creationId xmlns:p14="http://schemas.microsoft.com/office/powerpoint/2010/main" val="248354607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106ADE6B-C4EB-4A17-9E6B-E5884E54B564}" type="slidenum">
              <a:rPr lang="ko-KR" altLang="en-US" smtClean="0"/>
              <a:t>1</a:t>
            </a:fld>
            <a:endParaRPr lang="ko-KR" altLang="en-US"/>
          </a:p>
        </p:txBody>
      </p:sp>
    </p:spTree>
    <p:extLst>
      <p:ext uri="{BB962C8B-B14F-4D97-AF65-F5344CB8AC3E}">
        <p14:creationId xmlns:p14="http://schemas.microsoft.com/office/powerpoint/2010/main" val="477536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이미지 개체 틀 1"/>
          <p:cNvSpPr>
            <a:spLocks noGrp="1" noRot="1" noChangeAspect="1" noTextEdit="1"/>
          </p:cNvSpPr>
          <p:nvPr>
            <p:ph type="sldImg"/>
          </p:nvPr>
        </p:nvSpPr>
        <p:spPr>
          <a:ln/>
        </p:spPr>
      </p:sp>
      <p:sp>
        <p:nvSpPr>
          <p:cNvPr id="13315"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13316"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굴림" panose="020B0600000101010101" pitchFamily="50" charset="-127"/>
                <a:ea typeface="굴림" panose="020B0600000101010101" pitchFamily="50" charset="-127"/>
              </a:defRPr>
            </a:lvl1pPr>
            <a:lvl2pPr marL="742950" indent="-285750" latinLnBrk="1">
              <a:spcBef>
                <a:spcPct val="30000"/>
              </a:spcBef>
              <a:defRPr kumimoji="1" sz="1200">
                <a:solidFill>
                  <a:schemeClr val="tx1"/>
                </a:solidFill>
                <a:latin typeface="굴림" panose="020B0600000101010101" pitchFamily="50" charset="-127"/>
                <a:ea typeface="굴림" panose="020B0600000101010101" pitchFamily="50" charset="-127"/>
              </a:defRPr>
            </a:lvl2pPr>
            <a:lvl3pPr marL="11430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3pPr>
            <a:lvl4pPr marL="16002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4pPr>
            <a:lvl5pPr marL="20574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9pPr>
          </a:lstStyle>
          <a:p>
            <a:pPr>
              <a:spcBef>
                <a:spcPct val="0"/>
              </a:spcBef>
            </a:pPr>
            <a:fld id="{8E03D5A5-6F5C-4919-8AE6-50A06A4B35E4}" type="slidenum">
              <a:rPr lang="en-US" altLang="ko-KR"/>
              <a:pPr>
                <a:spcBef>
                  <a:spcPct val="0"/>
                </a:spcBef>
              </a:pPr>
              <a:t>2</a:t>
            </a:fld>
            <a:endParaRPr lang="en-US" altLang="ko-KR"/>
          </a:p>
        </p:txBody>
      </p:sp>
    </p:spTree>
    <p:extLst>
      <p:ext uri="{BB962C8B-B14F-4D97-AF65-F5344CB8AC3E}">
        <p14:creationId xmlns:p14="http://schemas.microsoft.com/office/powerpoint/2010/main" val="196198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슬라이드 이미지 개체 틀 1"/>
          <p:cNvSpPr>
            <a:spLocks noGrp="1" noRot="1" noChangeAspect="1" noTextEdit="1"/>
          </p:cNvSpPr>
          <p:nvPr>
            <p:ph type="sldImg"/>
          </p:nvPr>
        </p:nvSpPr>
        <p:spPr>
          <a:ln/>
        </p:spPr>
      </p:sp>
      <p:sp>
        <p:nvSpPr>
          <p:cNvPr id="15363"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15364"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굴림" panose="020B0600000101010101" pitchFamily="50" charset="-127"/>
                <a:ea typeface="굴림" panose="020B0600000101010101" pitchFamily="50" charset="-127"/>
              </a:defRPr>
            </a:lvl1pPr>
            <a:lvl2pPr marL="742950" indent="-285750" latinLnBrk="1">
              <a:spcBef>
                <a:spcPct val="30000"/>
              </a:spcBef>
              <a:defRPr kumimoji="1" sz="1200">
                <a:solidFill>
                  <a:schemeClr val="tx1"/>
                </a:solidFill>
                <a:latin typeface="굴림" panose="020B0600000101010101" pitchFamily="50" charset="-127"/>
                <a:ea typeface="굴림" panose="020B0600000101010101" pitchFamily="50" charset="-127"/>
              </a:defRPr>
            </a:lvl2pPr>
            <a:lvl3pPr marL="11430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3pPr>
            <a:lvl4pPr marL="16002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4pPr>
            <a:lvl5pPr marL="20574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9pPr>
          </a:lstStyle>
          <a:p>
            <a:pPr>
              <a:spcBef>
                <a:spcPct val="0"/>
              </a:spcBef>
            </a:pPr>
            <a:fld id="{42F8D6EA-EA4E-40E8-834F-F710913FB0FE}" type="slidenum">
              <a:rPr lang="en-US" altLang="ko-KR"/>
              <a:pPr>
                <a:spcBef>
                  <a:spcPct val="0"/>
                </a:spcBef>
              </a:pPr>
              <a:t>3</a:t>
            </a:fld>
            <a:endParaRPr lang="en-US" altLang="ko-KR"/>
          </a:p>
        </p:txBody>
      </p:sp>
    </p:spTree>
    <p:extLst>
      <p:ext uri="{BB962C8B-B14F-4D97-AF65-F5344CB8AC3E}">
        <p14:creationId xmlns:p14="http://schemas.microsoft.com/office/powerpoint/2010/main" val="1183251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슬라이드 이미지 개체 틀 1"/>
          <p:cNvSpPr>
            <a:spLocks noGrp="1" noRot="1" noChangeAspect="1" noTextEdit="1"/>
          </p:cNvSpPr>
          <p:nvPr>
            <p:ph type="sldImg"/>
          </p:nvPr>
        </p:nvSpPr>
        <p:spPr>
          <a:ln/>
        </p:spPr>
      </p:sp>
      <p:sp>
        <p:nvSpPr>
          <p:cNvPr id="2253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253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굴림" panose="020B0600000101010101" pitchFamily="50" charset="-127"/>
                <a:ea typeface="굴림" panose="020B0600000101010101" pitchFamily="50" charset="-127"/>
              </a:defRPr>
            </a:lvl1pPr>
            <a:lvl2pPr marL="742950" indent="-285750" latinLnBrk="1">
              <a:spcBef>
                <a:spcPct val="30000"/>
              </a:spcBef>
              <a:defRPr kumimoji="1" sz="1200">
                <a:solidFill>
                  <a:schemeClr val="tx1"/>
                </a:solidFill>
                <a:latin typeface="굴림" panose="020B0600000101010101" pitchFamily="50" charset="-127"/>
                <a:ea typeface="굴림" panose="020B0600000101010101" pitchFamily="50" charset="-127"/>
              </a:defRPr>
            </a:lvl2pPr>
            <a:lvl3pPr marL="11430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3pPr>
            <a:lvl4pPr marL="16002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4pPr>
            <a:lvl5pPr marL="20574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9pPr>
          </a:lstStyle>
          <a:p>
            <a:pPr>
              <a:spcBef>
                <a:spcPct val="0"/>
              </a:spcBef>
            </a:pPr>
            <a:fld id="{E61310BC-E2FF-4BD5-AC1B-875316221D45}" type="slidenum">
              <a:rPr lang="en-US" altLang="ko-KR"/>
              <a:pPr>
                <a:spcBef>
                  <a:spcPct val="0"/>
                </a:spcBef>
              </a:pPr>
              <a:t>9</a:t>
            </a:fld>
            <a:endParaRPr lang="en-US" altLang="ko-KR"/>
          </a:p>
        </p:txBody>
      </p:sp>
    </p:spTree>
    <p:extLst>
      <p:ext uri="{BB962C8B-B14F-4D97-AF65-F5344CB8AC3E}">
        <p14:creationId xmlns:p14="http://schemas.microsoft.com/office/powerpoint/2010/main" val="3789952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슬라이드 이미지 개체 틀 1"/>
          <p:cNvSpPr>
            <a:spLocks noGrp="1" noRot="1" noChangeAspect="1" noTextEdit="1"/>
          </p:cNvSpPr>
          <p:nvPr>
            <p:ph type="sldImg"/>
          </p:nvPr>
        </p:nvSpPr>
        <p:spPr>
          <a:ln/>
        </p:spPr>
      </p:sp>
      <p:sp>
        <p:nvSpPr>
          <p:cNvPr id="25603"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5604"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굴림" panose="020B0600000101010101" pitchFamily="50" charset="-127"/>
                <a:ea typeface="굴림" panose="020B0600000101010101" pitchFamily="50" charset="-127"/>
              </a:defRPr>
            </a:lvl1pPr>
            <a:lvl2pPr marL="742950" indent="-285750" latinLnBrk="1">
              <a:spcBef>
                <a:spcPct val="30000"/>
              </a:spcBef>
              <a:defRPr kumimoji="1" sz="1200">
                <a:solidFill>
                  <a:schemeClr val="tx1"/>
                </a:solidFill>
                <a:latin typeface="굴림" panose="020B0600000101010101" pitchFamily="50" charset="-127"/>
                <a:ea typeface="굴림" panose="020B0600000101010101" pitchFamily="50" charset="-127"/>
              </a:defRPr>
            </a:lvl2pPr>
            <a:lvl3pPr marL="11430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3pPr>
            <a:lvl4pPr marL="16002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4pPr>
            <a:lvl5pPr marL="20574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9pPr>
          </a:lstStyle>
          <a:p>
            <a:pPr>
              <a:spcBef>
                <a:spcPct val="0"/>
              </a:spcBef>
            </a:pPr>
            <a:fld id="{2A5D1168-7AB2-453F-B29B-89D977F969C1}" type="slidenum">
              <a:rPr lang="en-US" altLang="ko-KR"/>
              <a:pPr>
                <a:spcBef>
                  <a:spcPct val="0"/>
                </a:spcBef>
              </a:pPr>
              <a:t>11</a:t>
            </a:fld>
            <a:endParaRPr lang="en-US" altLang="ko-KR"/>
          </a:p>
        </p:txBody>
      </p:sp>
    </p:spTree>
    <p:extLst>
      <p:ext uri="{BB962C8B-B14F-4D97-AF65-F5344CB8AC3E}">
        <p14:creationId xmlns:p14="http://schemas.microsoft.com/office/powerpoint/2010/main" val="950090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굴림" panose="020B0600000101010101" pitchFamily="50" charset="-127"/>
                <a:ea typeface="굴림" panose="020B0600000101010101" pitchFamily="50" charset="-127"/>
              </a:defRPr>
            </a:lvl1pPr>
            <a:lvl2pPr marL="742950" indent="-285750" latinLnBrk="1">
              <a:spcBef>
                <a:spcPct val="30000"/>
              </a:spcBef>
              <a:defRPr kumimoji="1" sz="1200">
                <a:solidFill>
                  <a:schemeClr val="tx1"/>
                </a:solidFill>
                <a:latin typeface="굴림" panose="020B0600000101010101" pitchFamily="50" charset="-127"/>
                <a:ea typeface="굴림" panose="020B0600000101010101" pitchFamily="50" charset="-127"/>
              </a:defRPr>
            </a:lvl2pPr>
            <a:lvl3pPr marL="11430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3pPr>
            <a:lvl4pPr marL="16002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4pPr>
            <a:lvl5pPr marL="20574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9pPr>
          </a:lstStyle>
          <a:p>
            <a:pPr>
              <a:spcBef>
                <a:spcPct val="0"/>
              </a:spcBef>
            </a:pPr>
            <a:fld id="{7A92D5F0-EAD6-48FE-8810-3AD9293D12CD}" type="slidenum">
              <a:rPr lang="en-US" altLang="ko-KR"/>
              <a:pPr>
                <a:spcBef>
                  <a:spcPct val="0"/>
                </a:spcBef>
              </a:pPr>
              <a:t>12</a:t>
            </a:fld>
            <a:endParaRPr lang="en-US" altLang="ko-KR"/>
          </a:p>
        </p:txBody>
      </p:sp>
    </p:spTree>
    <p:extLst>
      <p:ext uri="{BB962C8B-B14F-4D97-AF65-F5344CB8AC3E}">
        <p14:creationId xmlns:p14="http://schemas.microsoft.com/office/powerpoint/2010/main" val="2071579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굴림" panose="020B0600000101010101" pitchFamily="50" charset="-127"/>
                <a:ea typeface="굴림" panose="020B0600000101010101" pitchFamily="50" charset="-127"/>
              </a:defRPr>
            </a:lvl1pPr>
            <a:lvl2pPr marL="742950" indent="-285750" latinLnBrk="1">
              <a:spcBef>
                <a:spcPct val="30000"/>
              </a:spcBef>
              <a:defRPr kumimoji="1" sz="1200">
                <a:solidFill>
                  <a:schemeClr val="tx1"/>
                </a:solidFill>
                <a:latin typeface="굴림" panose="020B0600000101010101" pitchFamily="50" charset="-127"/>
                <a:ea typeface="굴림" panose="020B0600000101010101" pitchFamily="50" charset="-127"/>
              </a:defRPr>
            </a:lvl2pPr>
            <a:lvl3pPr marL="11430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3pPr>
            <a:lvl4pPr marL="16002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4pPr>
            <a:lvl5pPr marL="20574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9pPr>
          </a:lstStyle>
          <a:p>
            <a:pPr>
              <a:spcBef>
                <a:spcPct val="0"/>
              </a:spcBef>
            </a:pPr>
            <a:fld id="{3D3DF3E3-1475-4BFB-B373-2B6BFA03DFF1}" type="slidenum">
              <a:rPr lang="en-US" altLang="ko-KR"/>
              <a:pPr>
                <a:spcBef>
                  <a:spcPct val="0"/>
                </a:spcBef>
              </a:pPr>
              <a:t>26</a:t>
            </a:fld>
            <a:endParaRPr lang="en-US" altLang="ko-K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a:p>
        </p:txBody>
      </p:sp>
    </p:spTree>
    <p:extLst>
      <p:ext uri="{BB962C8B-B14F-4D97-AF65-F5344CB8AC3E}">
        <p14:creationId xmlns:p14="http://schemas.microsoft.com/office/powerpoint/2010/main" val="88354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306238" y="2379058"/>
            <a:ext cx="8279412" cy="2607067"/>
          </a:xfrm>
        </p:spPr>
        <p:txBody>
          <a:bodyPr anchor="b">
            <a:normAutofit/>
          </a:bodyPr>
          <a:lstStyle>
            <a:lvl1pPr algn="l">
              <a:defRPr sz="4400">
                <a:solidFill>
                  <a:schemeClr val="tx1">
                    <a:lumMod val="75000"/>
                    <a:lumOff val="25000"/>
                  </a:schemeClr>
                </a:solidFill>
              </a:defRPr>
            </a:lvl1pPr>
          </a:lstStyle>
          <a:p>
            <a:r>
              <a:rPr lang="ko-KR" altLang="en-US" dirty="0"/>
              <a:t>마스터 제목 스타일 편집</a:t>
            </a:r>
            <a:endParaRPr lang="en-US" dirty="0"/>
          </a:p>
        </p:txBody>
      </p:sp>
      <p:sp>
        <p:nvSpPr>
          <p:cNvPr id="3" name="Subtitle 2"/>
          <p:cNvSpPr>
            <a:spLocks noGrp="1"/>
          </p:cNvSpPr>
          <p:nvPr>
            <p:ph type="subTitle" idx="1"/>
          </p:nvPr>
        </p:nvSpPr>
        <p:spPr>
          <a:xfrm>
            <a:off x="306238" y="5324559"/>
            <a:ext cx="6960410" cy="1476162"/>
          </a:xfrm>
        </p:spPr>
        <p:txBody>
          <a:bodyPr/>
          <a:lstStyle>
            <a:lvl1pPr marL="0" indent="0" algn="l">
              <a:buNone/>
              <a:defRPr sz="2400" b="1">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endParaRPr lang="en-US" dirty="0"/>
          </a:p>
        </p:txBody>
      </p:sp>
      <p:sp>
        <p:nvSpPr>
          <p:cNvPr id="11" name="object 6">
            <a:extLst>
              <a:ext uri="{FF2B5EF4-FFF2-40B4-BE49-F238E27FC236}">
                <a16:creationId xmlns:a16="http://schemas.microsoft.com/office/drawing/2014/main" id="{2EA59E2A-1562-42FB-AAF1-91478A0B027C}"/>
              </a:ext>
            </a:extLst>
          </p:cNvPr>
          <p:cNvSpPr/>
          <p:nvPr userDrawn="1"/>
        </p:nvSpPr>
        <p:spPr>
          <a:xfrm>
            <a:off x="0" y="5124450"/>
            <a:ext cx="9144000" cy="47625"/>
          </a:xfrm>
          <a:custGeom>
            <a:avLst/>
            <a:gdLst/>
            <a:ahLst/>
            <a:cxnLst/>
            <a:rect l="l" t="t" r="r" b="b"/>
            <a:pathLst>
              <a:path w="9144000" h="47625">
                <a:moveTo>
                  <a:pt x="9144000" y="0"/>
                </a:moveTo>
                <a:lnTo>
                  <a:pt x="0" y="0"/>
                </a:lnTo>
                <a:lnTo>
                  <a:pt x="0" y="47625"/>
                </a:lnTo>
                <a:lnTo>
                  <a:pt x="9144000" y="47625"/>
                </a:lnTo>
                <a:lnTo>
                  <a:pt x="914400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pic>
        <p:nvPicPr>
          <p:cNvPr id="15" name="그림 14">
            <a:extLst>
              <a:ext uri="{FF2B5EF4-FFF2-40B4-BE49-F238E27FC236}">
                <a16:creationId xmlns:a16="http://schemas.microsoft.com/office/drawing/2014/main" id="{73256B2C-7DCA-4A2A-8266-F32966F1D4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01434" y="5228308"/>
            <a:ext cx="1584082" cy="1590482"/>
          </a:xfrm>
          <a:prstGeom prst="rect">
            <a:avLst/>
          </a:prstGeom>
        </p:spPr>
      </p:pic>
    </p:spTree>
    <p:extLst>
      <p:ext uri="{BB962C8B-B14F-4D97-AF65-F5344CB8AC3E}">
        <p14:creationId xmlns:p14="http://schemas.microsoft.com/office/powerpoint/2010/main" val="200491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F00E46C-ED49-42AD-BB6D-7499E1F08A71}" type="slidenum">
              <a:rPr lang="ko-KR" altLang="en-US" smtClean="0"/>
              <a:t>‹#›</a:t>
            </a:fld>
            <a:endParaRPr lang="ko-KR" altLang="en-US"/>
          </a:p>
        </p:txBody>
      </p:sp>
      <p:sp>
        <p:nvSpPr>
          <p:cNvPr id="8" name="bg object 17">
            <a:extLst>
              <a:ext uri="{FF2B5EF4-FFF2-40B4-BE49-F238E27FC236}">
                <a16:creationId xmlns:a16="http://schemas.microsoft.com/office/drawing/2014/main" id="{A54E47E7-2E06-1C87-0E49-90654156720A}"/>
              </a:ext>
            </a:extLst>
          </p:cNvPr>
          <p:cNvSpPr/>
          <p:nvPr userDrawn="1"/>
        </p:nvSpPr>
        <p:spPr>
          <a:xfrm>
            <a:off x="0" y="1019175"/>
            <a:ext cx="9144000" cy="47625"/>
          </a:xfrm>
          <a:custGeom>
            <a:avLst/>
            <a:gdLst/>
            <a:ahLst/>
            <a:cxnLst/>
            <a:rect l="l" t="t" r="r" b="b"/>
            <a:pathLst>
              <a:path w="9144000" h="47625">
                <a:moveTo>
                  <a:pt x="9144000" y="0"/>
                </a:moveTo>
                <a:lnTo>
                  <a:pt x="0" y="0"/>
                </a:lnTo>
                <a:lnTo>
                  <a:pt x="0" y="47625"/>
                </a:lnTo>
                <a:lnTo>
                  <a:pt x="9144000" y="47625"/>
                </a:lnTo>
                <a:lnTo>
                  <a:pt x="914400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spTree>
    <p:extLst>
      <p:ext uri="{BB962C8B-B14F-4D97-AF65-F5344CB8AC3E}">
        <p14:creationId xmlns:p14="http://schemas.microsoft.com/office/powerpoint/2010/main" val="1536290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F00E46C-ED49-42AD-BB6D-7499E1F08A71}" type="slidenum">
              <a:rPr lang="ko-KR" altLang="en-US" smtClean="0"/>
              <a:t>‹#›</a:t>
            </a:fld>
            <a:endParaRPr lang="ko-KR" altLang="en-US"/>
          </a:p>
        </p:txBody>
      </p:sp>
    </p:spTree>
    <p:extLst>
      <p:ext uri="{BB962C8B-B14F-4D97-AF65-F5344CB8AC3E}">
        <p14:creationId xmlns:p14="http://schemas.microsoft.com/office/powerpoint/2010/main" val="1679437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150938" y="214313"/>
            <a:ext cx="7793037" cy="1135062"/>
          </a:xfrm>
        </p:spPr>
        <p:txBody>
          <a:bodyPr/>
          <a:lstStyle/>
          <a:p>
            <a:r>
              <a:rPr lang="ko-KR" altLang="en-US"/>
              <a:t>마스터 제목 스타일 편집</a:t>
            </a:r>
          </a:p>
        </p:txBody>
      </p:sp>
      <p:sp>
        <p:nvSpPr>
          <p:cNvPr id="3" name="텍스트 개체 틀 2"/>
          <p:cNvSpPr>
            <a:spLocks noGrp="1"/>
          </p:cNvSpPr>
          <p:nvPr>
            <p:ph type="body" sz="half" idx="1"/>
          </p:nvPr>
        </p:nvSpPr>
        <p:spPr>
          <a:xfrm>
            <a:off x="1182688" y="1625600"/>
            <a:ext cx="3810000" cy="450691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145088" y="1625600"/>
            <a:ext cx="3810000" cy="450691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lvl1pPr>
              <a:defRPr/>
            </a:lvl1pPr>
          </a:lstStyle>
          <a:p>
            <a:pPr>
              <a:defRPr/>
            </a:pPr>
            <a:endParaRPr lang="ko-KR" altLang="en-US">
              <a:latin typeface="+mn-ea"/>
            </a:endParaRPr>
          </a:p>
        </p:txBody>
      </p:sp>
      <p:sp>
        <p:nvSpPr>
          <p:cNvPr id="6" name="바닥글 개체 틀 5"/>
          <p:cNvSpPr>
            <a:spLocks noGrp="1"/>
          </p:cNvSpPr>
          <p:nvPr>
            <p:ph type="ftr" sz="quarter" idx="11"/>
          </p:nvPr>
        </p:nvSpPr>
        <p:spPr/>
        <p:txBody>
          <a:bodyPr/>
          <a:lstStyle>
            <a:lvl1pPr>
              <a:defRPr/>
            </a:lvl1pPr>
          </a:lstStyle>
          <a:p>
            <a:pPr>
              <a:defRPr/>
            </a:pPr>
            <a:endParaRPr lang="ko-KR" altLang="ko-KR"/>
          </a:p>
        </p:txBody>
      </p:sp>
      <p:sp>
        <p:nvSpPr>
          <p:cNvPr id="7" name="슬라이드 번호 개체 틀 6"/>
          <p:cNvSpPr>
            <a:spLocks noGrp="1"/>
          </p:cNvSpPr>
          <p:nvPr>
            <p:ph type="sldNum" sz="quarter" idx="12"/>
          </p:nvPr>
        </p:nvSpPr>
        <p:spPr/>
        <p:txBody>
          <a:bodyPr/>
          <a:lstStyle>
            <a:lvl1pPr>
              <a:defRPr smtClean="0"/>
            </a:lvl1pPr>
          </a:lstStyle>
          <a:p>
            <a:pPr>
              <a:defRPr/>
            </a:pPr>
            <a:fld id="{ECDBEC97-407A-46F6-A7EE-7E4CA04752CD}" type="slidenum">
              <a:rPr lang="en-US" altLang="ko-KR"/>
              <a:pPr>
                <a:defRPr/>
              </a:pPr>
              <a:t>‹#›</a:t>
            </a:fld>
            <a:endParaRPr lang="en-US" altLang="ko-KR"/>
          </a:p>
        </p:txBody>
      </p:sp>
    </p:spTree>
    <p:extLst>
      <p:ext uri="{BB962C8B-B14F-4D97-AF65-F5344CB8AC3E}">
        <p14:creationId xmlns:p14="http://schemas.microsoft.com/office/powerpoint/2010/main" val="4093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마스터 제목 스타일 편집</a:t>
            </a:r>
            <a:endParaRPr lang="en-US" dirty="0"/>
          </a:p>
        </p:txBody>
      </p:sp>
      <p:sp>
        <p:nvSpPr>
          <p:cNvPr id="3" name="Content Placeholder 2"/>
          <p:cNvSpPr>
            <a:spLocks noGrp="1"/>
          </p:cNvSpPr>
          <p:nvPr>
            <p:ph idx="1"/>
          </p:nvPr>
        </p:nvSpPr>
        <p:spPr>
          <a:xfrm>
            <a:off x="439947" y="1199626"/>
            <a:ext cx="8281359" cy="5219097"/>
          </a:xfrm>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F00E46C-ED49-42AD-BB6D-7499E1F08A71}" type="slidenum">
              <a:rPr lang="ko-KR" altLang="en-US" smtClean="0"/>
              <a:t>‹#›</a:t>
            </a:fld>
            <a:endParaRPr lang="ko-KR" altLang="en-US"/>
          </a:p>
        </p:txBody>
      </p:sp>
      <p:sp>
        <p:nvSpPr>
          <p:cNvPr id="8" name="bg object 17">
            <a:extLst>
              <a:ext uri="{FF2B5EF4-FFF2-40B4-BE49-F238E27FC236}">
                <a16:creationId xmlns:a16="http://schemas.microsoft.com/office/drawing/2014/main" id="{CB794B9E-4289-5D99-827C-C13DB1C3E52C}"/>
              </a:ext>
            </a:extLst>
          </p:cNvPr>
          <p:cNvSpPr/>
          <p:nvPr userDrawn="1"/>
        </p:nvSpPr>
        <p:spPr>
          <a:xfrm>
            <a:off x="0" y="923440"/>
            <a:ext cx="9144000" cy="47625"/>
          </a:xfrm>
          <a:custGeom>
            <a:avLst/>
            <a:gdLst/>
            <a:ahLst/>
            <a:cxnLst/>
            <a:rect l="l" t="t" r="r" b="b"/>
            <a:pathLst>
              <a:path w="9144000" h="47625">
                <a:moveTo>
                  <a:pt x="9144000" y="0"/>
                </a:moveTo>
                <a:lnTo>
                  <a:pt x="0" y="0"/>
                </a:lnTo>
                <a:lnTo>
                  <a:pt x="0" y="47625"/>
                </a:lnTo>
                <a:lnTo>
                  <a:pt x="9144000" y="47625"/>
                </a:lnTo>
                <a:lnTo>
                  <a:pt x="914400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spTree>
    <p:extLst>
      <p:ext uri="{BB962C8B-B14F-4D97-AF65-F5344CB8AC3E}">
        <p14:creationId xmlns:p14="http://schemas.microsoft.com/office/powerpoint/2010/main" val="98294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400"/>
            </a:lvl1pPr>
          </a:lstStyle>
          <a:p>
            <a:r>
              <a:rPr lang="ko-KR" altLang="en-US" dirty="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F00E46C-ED49-42AD-BB6D-7499E1F08A71}" type="slidenum">
              <a:rPr lang="ko-KR" altLang="en-US" smtClean="0"/>
              <a:t>‹#›</a:t>
            </a:fld>
            <a:endParaRPr lang="ko-KR" altLang="en-US"/>
          </a:p>
        </p:txBody>
      </p:sp>
    </p:spTree>
    <p:extLst>
      <p:ext uri="{BB962C8B-B14F-4D97-AF65-F5344CB8AC3E}">
        <p14:creationId xmlns:p14="http://schemas.microsoft.com/office/powerpoint/2010/main" val="222359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439947" y="1199626"/>
            <a:ext cx="4074903" cy="4977337"/>
          </a:xfrm>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Content Placeholder 3"/>
          <p:cNvSpPr>
            <a:spLocks noGrp="1"/>
          </p:cNvSpPr>
          <p:nvPr>
            <p:ph sz="half" idx="2"/>
          </p:nvPr>
        </p:nvSpPr>
        <p:spPr>
          <a:xfrm>
            <a:off x="4629150" y="1199626"/>
            <a:ext cx="4074902" cy="497733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2F00E46C-ED49-42AD-BB6D-7499E1F08A71}" type="slidenum">
              <a:rPr lang="ko-KR" altLang="en-US" smtClean="0"/>
              <a:t>‹#›</a:t>
            </a:fld>
            <a:endParaRPr lang="ko-KR" altLang="en-US"/>
          </a:p>
        </p:txBody>
      </p:sp>
      <p:sp>
        <p:nvSpPr>
          <p:cNvPr id="10" name="bg object 17">
            <a:extLst>
              <a:ext uri="{FF2B5EF4-FFF2-40B4-BE49-F238E27FC236}">
                <a16:creationId xmlns:a16="http://schemas.microsoft.com/office/drawing/2014/main" id="{047151B4-1963-39F8-326C-B88D276A4D7F}"/>
              </a:ext>
            </a:extLst>
          </p:cNvPr>
          <p:cNvSpPr/>
          <p:nvPr userDrawn="1"/>
        </p:nvSpPr>
        <p:spPr>
          <a:xfrm>
            <a:off x="0" y="932405"/>
            <a:ext cx="9144000" cy="47625"/>
          </a:xfrm>
          <a:custGeom>
            <a:avLst/>
            <a:gdLst/>
            <a:ahLst/>
            <a:cxnLst/>
            <a:rect l="l" t="t" r="r" b="b"/>
            <a:pathLst>
              <a:path w="9144000" h="47625">
                <a:moveTo>
                  <a:pt x="9144000" y="0"/>
                </a:moveTo>
                <a:lnTo>
                  <a:pt x="0" y="0"/>
                </a:lnTo>
                <a:lnTo>
                  <a:pt x="0" y="47625"/>
                </a:lnTo>
                <a:lnTo>
                  <a:pt x="9144000" y="47625"/>
                </a:lnTo>
                <a:lnTo>
                  <a:pt x="914400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spTree>
    <p:extLst>
      <p:ext uri="{BB962C8B-B14F-4D97-AF65-F5344CB8AC3E}">
        <p14:creationId xmlns:p14="http://schemas.microsoft.com/office/powerpoint/2010/main" val="393462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2F00E46C-ED49-42AD-BB6D-7499E1F08A71}" type="slidenum">
              <a:rPr lang="ko-KR" altLang="en-US" smtClean="0"/>
              <a:t>‹#›</a:t>
            </a:fld>
            <a:endParaRPr lang="ko-KR" altLang="en-US"/>
          </a:p>
        </p:txBody>
      </p:sp>
    </p:spTree>
    <p:extLst>
      <p:ext uri="{BB962C8B-B14F-4D97-AF65-F5344CB8AC3E}">
        <p14:creationId xmlns:p14="http://schemas.microsoft.com/office/powerpoint/2010/main" val="274129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2F00E46C-ED49-42AD-BB6D-7499E1F08A71}" type="slidenum">
              <a:rPr lang="ko-KR" altLang="en-US" smtClean="0"/>
              <a:t>‹#›</a:t>
            </a:fld>
            <a:endParaRPr lang="ko-KR" altLang="en-US"/>
          </a:p>
        </p:txBody>
      </p:sp>
      <p:sp>
        <p:nvSpPr>
          <p:cNvPr id="7" name="bg object 17">
            <a:extLst>
              <a:ext uri="{FF2B5EF4-FFF2-40B4-BE49-F238E27FC236}">
                <a16:creationId xmlns:a16="http://schemas.microsoft.com/office/drawing/2014/main" id="{7B8B7032-858E-1E7C-6BD1-B8B58B8CF61C}"/>
              </a:ext>
            </a:extLst>
          </p:cNvPr>
          <p:cNvSpPr/>
          <p:nvPr userDrawn="1"/>
        </p:nvSpPr>
        <p:spPr>
          <a:xfrm>
            <a:off x="0" y="932405"/>
            <a:ext cx="9144000" cy="47625"/>
          </a:xfrm>
          <a:custGeom>
            <a:avLst/>
            <a:gdLst/>
            <a:ahLst/>
            <a:cxnLst/>
            <a:rect l="l" t="t" r="r" b="b"/>
            <a:pathLst>
              <a:path w="9144000" h="47625">
                <a:moveTo>
                  <a:pt x="9144000" y="0"/>
                </a:moveTo>
                <a:lnTo>
                  <a:pt x="0" y="0"/>
                </a:lnTo>
                <a:lnTo>
                  <a:pt x="0" y="47625"/>
                </a:lnTo>
                <a:lnTo>
                  <a:pt x="9144000" y="47625"/>
                </a:lnTo>
                <a:lnTo>
                  <a:pt x="914400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spTree>
    <p:extLst>
      <p:ext uri="{BB962C8B-B14F-4D97-AF65-F5344CB8AC3E}">
        <p14:creationId xmlns:p14="http://schemas.microsoft.com/office/powerpoint/2010/main" val="69037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2F00E46C-ED49-42AD-BB6D-7499E1F08A71}" type="slidenum">
              <a:rPr lang="ko-KR" altLang="en-US" smtClean="0"/>
              <a:t>‹#›</a:t>
            </a:fld>
            <a:endParaRPr lang="ko-KR" altLang="en-US"/>
          </a:p>
        </p:txBody>
      </p:sp>
    </p:spTree>
    <p:extLst>
      <p:ext uri="{BB962C8B-B14F-4D97-AF65-F5344CB8AC3E}">
        <p14:creationId xmlns:p14="http://schemas.microsoft.com/office/powerpoint/2010/main" val="308823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2F00E46C-ED49-42AD-BB6D-7499E1F08A71}" type="slidenum">
              <a:rPr lang="ko-KR" altLang="en-US" smtClean="0"/>
              <a:t>‹#›</a:t>
            </a:fld>
            <a:endParaRPr lang="ko-KR" altLang="en-US"/>
          </a:p>
        </p:txBody>
      </p:sp>
    </p:spTree>
    <p:extLst>
      <p:ext uri="{BB962C8B-B14F-4D97-AF65-F5344CB8AC3E}">
        <p14:creationId xmlns:p14="http://schemas.microsoft.com/office/powerpoint/2010/main" val="333433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2F00E46C-ED49-42AD-BB6D-7499E1F08A71}" type="slidenum">
              <a:rPr lang="ko-KR" altLang="en-US" smtClean="0"/>
              <a:t>‹#›</a:t>
            </a:fld>
            <a:endParaRPr lang="ko-KR" altLang="en-US"/>
          </a:p>
        </p:txBody>
      </p:sp>
    </p:spTree>
    <p:extLst>
      <p:ext uri="{BB962C8B-B14F-4D97-AF65-F5344CB8AC3E}">
        <p14:creationId xmlns:p14="http://schemas.microsoft.com/office/powerpoint/2010/main" val="9642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9947" y="136524"/>
            <a:ext cx="8281359" cy="735931"/>
          </a:xfrm>
          <a:prstGeom prst="rect">
            <a:avLst/>
          </a:prstGeom>
        </p:spPr>
        <p:txBody>
          <a:bodyPr vert="horz" lIns="91440" tIns="45720" rIns="91440" bIns="45720" rtlCol="0" anchor="b">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439947" y="1155699"/>
            <a:ext cx="8281359" cy="5263023"/>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altLang="ko-KR" dirty="0"/>
          </a:p>
        </p:txBody>
      </p:sp>
      <p:sp>
        <p:nvSpPr>
          <p:cNvPr id="4" name="Date Placeholder 3"/>
          <p:cNvSpPr>
            <a:spLocks noGrp="1"/>
          </p:cNvSpPr>
          <p:nvPr>
            <p:ph type="dt" sz="half" idx="2"/>
          </p:nvPr>
        </p:nvSpPr>
        <p:spPr>
          <a:xfrm>
            <a:off x="439947" y="6509462"/>
            <a:ext cx="2057400" cy="212011"/>
          </a:xfrm>
          <a:prstGeom prst="rect">
            <a:avLst/>
          </a:prstGeom>
        </p:spPr>
        <p:txBody>
          <a:bodyPr vert="horz" lIns="91440" tIns="45720" rIns="91440" bIns="45720" rtlCol="0" anchor="ctr"/>
          <a:lstStyle>
            <a:lvl1pPr algn="l">
              <a:defRPr sz="1100" b="1">
                <a:solidFill>
                  <a:schemeClr val="tx1">
                    <a:tint val="75000"/>
                  </a:schemeClr>
                </a:solidFill>
                <a:latin typeface="한컴산뜻돋움" panose="02000000000000000000" pitchFamily="2" charset="-127"/>
                <a:ea typeface="한컴산뜻돋움" panose="02000000000000000000" pitchFamily="2" charset="-127"/>
              </a:defRPr>
            </a:lvl1pPr>
          </a:lstStyle>
          <a:p>
            <a:endParaRPr lang="ko-KR" altLang="en-US" dirty="0"/>
          </a:p>
        </p:txBody>
      </p:sp>
      <p:sp>
        <p:nvSpPr>
          <p:cNvPr id="5" name="Footer Placeholder 4"/>
          <p:cNvSpPr>
            <a:spLocks noGrp="1"/>
          </p:cNvSpPr>
          <p:nvPr>
            <p:ph type="ftr" sz="quarter" idx="3"/>
          </p:nvPr>
        </p:nvSpPr>
        <p:spPr>
          <a:xfrm>
            <a:off x="3037576" y="6509462"/>
            <a:ext cx="3086100" cy="212011"/>
          </a:xfrm>
          <a:prstGeom prst="rect">
            <a:avLst/>
          </a:prstGeom>
        </p:spPr>
        <p:txBody>
          <a:bodyPr vert="horz" lIns="91440" tIns="45720" rIns="91440" bIns="45720" rtlCol="0" anchor="ctr"/>
          <a:lstStyle>
            <a:lvl1pPr algn="ctr">
              <a:defRPr sz="1100" b="1">
                <a:solidFill>
                  <a:schemeClr val="tx1">
                    <a:tint val="75000"/>
                  </a:schemeClr>
                </a:solidFill>
                <a:latin typeface="한컴산뜻돋움" panose="02000000000000000000" pitchFamily="2" charset="-127"/>
                <a:ea typeface="한컴산뜻돋움" panose="02000000000000000000" pitchFamily="2" charset="-127"/>
              </a:defRPr>
            </a:lvl1pPr>
          </a:lstStyle>
          <a:p>
            <a:endParaRPr lang="ko-KR" altLang="en-US" dirty="0"/>
          </a:p>
        </p:txBody>
      </p:sp>
      <p:sp>
        <p:nvSpPr>
          <p:cNvPr id="6" name="Slide Number Placeholder 5"/>
          <p:cNvSpPr>
            <a:spLocks noGrp="1"/>
          </p:cNvSpPr>
          <p:nvPr>
            <p:ph type="sldNum" sz="quarter" idx="4"/>
          </p:nvPr>
        </p:nvSpPr>
        <p:spPr>
          <a:xfrm>
            <a:off x="6663906" y="6509462"/>
            <a:ext cx="2057400" cy="212011"/>
          </a:xfrm>
          <a:prstGeom prst="rect">
            <a:avLst/>
          </a:prstGeom>
        </p:spPr>
        <p:txBody>
          <a:bodyPr vert="horz" lIns="91440" tIns="45720" rIns="91440" bIns="45720" rtlCol="0" anchor="ctr"/>
          <a:lstStyle>
            <a:lvl1pPr algn="r">
              <a:defRPr sz="1100" b="1">
                <a:solidFill>
                  <a:schemeClr val="tx1">
                    <a:tint val="75000"/>
                  </a:schemeClr>
                </a:solidFill>
                <a:latin typeface="한컴산뜻돋움" panose="02000000000000000000" pitchFamily="2" charset="-127"/>
                <a:ea typeface="한컴산뜻돋움" panose="02000000000000000000" pitchFamily="2" charset="-127"/>
              </a:defRPr>
            </a:lvl1pPr>
          </a:lstStyle>
          <a:p>
            <a:fld id="{2F00E46C-ED49-42AD-BB6D-7499E1F08A71}" type="slidenum">
              <a:rPr lang="ko-KR" altLang="en-US" smtClean="0"/>
              <a:pPr/>
              <a:t>‹#›</a:t>
            </a:fld>
            <a:endParaRPr lang="ko-KR" altLang="en-US"/>
          </a:p>
        </p:txBody>
      </p:sp>
    </p:spTree>
    <p:extLst>
      <p:ext uri="{BB962C8B-B14F-4D97-AF65-F5344CB8AC3E}">
        <p14:creationId xmlns:p14="http://schemas.microsoft.com/office/powerpoint/2010/main" val="2443837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1" hangingPunct="1">
        <a:lnSpc>
          <a:spcPct val="90000"/>
        </a:lnSpc>
        <a:spcBef>
          <a:spcPct val="0"/>
        </a:spcBef>
        <a:buNone/>
        <a:defRPr sz="2800" b="1" kern="1200">
          <a:solidFill>
            <a:schemeClr val="tx1">
              <a:lumMod val="75000"/>
              <a:lumOff val="25000"/>
            </a:schemeClr>
          </a:solidFill>
          <a:latin typeface="한컴산뜻돋움" panose="02000000000000000000" pitchFamily="2" charset="-127"/>
          <a:ea typeface="한컴산뜻돋움" panose="02000000000000000000" pitchFamily="2" charset="-127"/>
          <a:cs typeface="+mj-cs"/>
        </a:defRPr>
      </a:lvl1pPr>
    </p:titleStyle>
    <p:bodyStyle>
      <a:lvl1pPr marL="228600" indent="-228600" algn="l" defTabSz="914400" rtl="0" eaLnBrk="1" latinLnBrk="1" hangingPunct="1">
        <a:lnSpc>
          <a:spcPct val="90000"/>
        </a:lnSpc>
        <a:spcBef>
          <a:spcPts val="1000"/>
        </a:spcBef>
        <a:buClr>
          <a:schemeClr val="accent4"/>
        </a:buClr>
        <a:buFont typeface="Wingdings" panose="05000000000000000000" pitchFamily="2" charset="2"/>
        <a:buChar char="§"/>
        <a:defRPr sz="2400" kern="1200">
          <a:solidFill>
            <a:schemeClr val="tx1">
              <a:lumMod val="75000"/>
              <a:lumOff val="25000"/>
            </a:schemeClr>
          </a:solidFill>
          <a:latin typeface="한컴산뜻돋움" panose="02000000000000000000" pitchFamily="2" charset="-127"/>
          <a:ea typeface="한컴산뜻돋움" panose="02000000000000000000" pitchFamily="2" charset="-127"/>
          <a:cs typeface="+mn-cs"/>
        </a:defRPr>
      </a:lvl1pPr>
      <a:lvl2pPr marL="449263" indent="-228600" algn="l" defTabSz="914400" rtl="0" eaLnBrk="1" latinLnBrk="1" hangingPunct="1">
        <a:lnSpc>
          <a:spcPct val="90000"/>
        </a:lnSpc>
        <a:spcBef>
          <a:spcPts val="500"/>
        </a:spcBef>
        <a:buClr>
          <a:srgbClr val="00B0F0"/>
        </a:buClr>
        <a:buFont typeface="Wingdings" panose="05000000000000000000" pitchFamily="2" charset="2"/>
        <a:buChar char="§"/>
        <a:defRPr sz="2000" kern="1200">
          <a:solidFill>
            <a:schemeClr val="tx1">
              <a:lumMod val="75000"/>
              <a:lumOff val="25000"/>
            </a:schemeClr>
          </a:solidFill>
          <a:latin typeface="한컴산뜻돋움" panose="02000000000000000000" pitchFamily="2" charset="-127"/>
          <a:ea typeface="한컴산뜻돋움" panose="02000000000000000000" pitchFamily="2" charset="-127"/>
          <a:cs typeface="+mn-cs"/>
        </a:defRPr>
      </a:lvl2pPr>
      <a:lvl3pPr marL="715963" indent="-228600" algn="l" defTabSz="914400" rtl="0" eaLnBrk="1" latinLnBrk="1" hangingPunct="1">
        <a:lnSpc>
          <a:spcPct val="90000"/>
        </a:lnSpc>
        <a:spcBef>
          <a:spcPts val="500"/>
        </a:spcBef>
        <a:buClr>
          <a:schemeClr val="accent2">
            <a:lumMod val="75000"/>
          </a:schemeClr>
        </a:buClr>
        <a:buFont typeface="Wingdings" panose="05000000000000000000" pitchFamily="2" charset="2"/>
        <a:buChar char="§"/>
        <a:defRPr sz="1800" kern="1200">
          <a:solidFill>
            <a:schemeClr val="tx1">
              <a:lumMod val="75000"/>
              <a:lumOff val="25000"/>
            </a:schemeClr>
          </a:solidFill>
          <a:latin typeface="한컴산뜻돋움" panose="02000000000000000000" pitchFamily="2" charset="-127"/>
          <a:ea typeface="한컴산뜻돋움" panose="02000000000000000000" pitchFamily="2" charset="-127"/>
          <a:cs typeface="+mn-cs"/>
        </a:defRPr>
      </a:lvl3pPr>
      <a:lvl4pPr marL="982663" indent="-228600" algn="l" defTabSz="914400" rtl="0" eaLnBrk="1" latinLnBrk="1" hangingPunct="1">
        <a:lnSpc>
          <a:spcPct val="90000"/>
        </a:lnSpc>
        <a:spcBef>
          <a:spcPts val="500"/>
        </a:spcBef>
        <a:buFont typeface="Wingdings" panose="05000000000000000000" pitchFamily="2" charset="2"/>
        <a:buChar char="§"/>
        <a:defRPr sz="1600" kern="1200">
          <a:solidFill>
            <a:schemeClr val="tx1">
              <a:lumMod val="75000"/>
              <a:lumOff val="25000"/>
            </a:schemeClr>
          </a:solidFill>
          <a:latin typeface="한컴산뜻돋움" panose="02000000000000000000" pitchFamily="2" charset="-127"/>
          <a:ea typeface="한컴산뜻돋움" panose="02000000000000000000" pitchFamily="2" charset="-127"/>
          <a:cs typeface="+mn-cs"/>
        </a:defRPr>
      </a:lvl4pPr>
      <a:lvl5pPr marL="1258888" indent="-228600" algn="l" defTabSz="914400" rtl="0" eaLnBrk="1" latinLnBrk="1" hangingPunct="1">
        <a:lnSpc>
          <a:spcPct val="90000"/>
        </a:lnSpc>
        <a:spcBef>
          <a:spcPts val="500"/>
        </a:spcBef>
        <a:buFont typeface="Wingdings" panose="05000000000000000000" pitchFamily="2" charset="2"/>
        <a:buChar char="§"/>
        <a:defRPr sz="1600" kern="1200">
          <a:solidFill>
            <a:schemeClr val="tx1">
              <a:lumMod val="75000"/>
              <a:lumOff val="25000"/>
            </a:schemeClr>
          </a:solidFill>
          <a:latin typeface="한컴산뜻돋움" panose="02000000000000000000" pitchFamily="2" charset="-127"/>
          <a:ea typeface="한컴산뜻돋움" panose="02000000000000000000" pitchFamily="2"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045604-65DC-4B9E-B66B-29FE92886330}"/>
              </a:ext>
            </a:extLst>
          </p:cNvPr>
          <p:cNvSpPr>
            <a:spLocks noGrp="1"/>
          </p:cNvSpPr>
          <p:nvPr>
            <p:ph type="ctrTitle"/>
          </p:nvPr>
        </p:nvSpPr>
        <p:spPr/>
        <p:txBody>
          <a:bodyPr/>
          <a:lstStyle/>
          <a:p>
            <a:r>
              <a:rPr lang="en-US" altLang="ko-KR" dirty="0"/>
              <a:t>Linux Programming</a:t>
            </a:r>
            <a:br>
              <a:rPr lang="en-US" altLang="ko-KR" dirty="0"/>
            </a:br>
            <a:r>
              <a:rPr lang="en-US" altLang="ko-KR" dirty="0"/>
              <a:t>11</a:t>
            </a:r>
            <a:r>
              <a:rPr lang="ko-KR" altLang="en-US" dirty="0"/>
              <a:t>장</a:t>
            </a:r>
            <a:r>
              <a:rPr lang="en-US" altLang="ko-KR" dirty="0"/>
              <a:t>.</a:t>
            </a:r>
            <a:r>
              <a:rPr lang="ko-KR" altLang="en-US" dirty="0"/>
              <a:t> 시그널</a:t>
            </a:r>
          </a:p>
        </p:txBody>
      </p:sp>
      <p:sp>
        <p:nvSpPr>
          <p:cNvPr id="3" name="부제목 2">
            <a:extLst>
              <a:ext uri="{FF2B5EF4-FFF2-40B4-BE49-F238E27FC236}">
                <a16:creationId xmlns:a16="http://schemas.microsoft.com/office/drawing/2014/main" id="{7C51EAE4-AF21-444C-A616-25A64899C55B}"/>
              </a:ext>
            </a:extLst>
          </p:cNvPr>
          <p:cNvSpPr>
            <a:spLocks noGrp="1"/>
          </p:cNvSpPr>
          <p:nvPr>
            <p:ph type="subTitle" idx="1"/>
          </p:nvPr>
        </p:nvSpPr>
        <p:spPr/>
        <p:txBody>
          <a:bodyPr/>
          <a:lstStyle/>
          <a:p>
            <a:r>
              <a:rPr lang="en-US" altLang="ko-KR" dirty="0" err="1"/>
              <a:t>sisong@ut.ac.kr</a:t>
            </a:r>
            <a:endParaRPr lang="en-US" altLang="ko-KR" dirty="0"/>
          </a:p>
          <a:p>
            <a:r>
              <a:rPr lang="ko-KR" altLang="en-US" dirty="0"/>
              <a:t>한국교통대학교 컴퓨터공학전공</a:t>
            </a:r>
            <a:endParaRPr lang="en-US" altLang="ko-KR" dirty="0"/>
          </a:p>
          <a:p>
            <a:r>
              <a:rPr lang="ko-KR" altLang="en-US" dirty="0" err="1"/>
              <a:t>송석일</a:t>
            </a:r>
            <a:endParaRPr lang="en-US" altLang="ko-KR" dirty="0"/>
          </a:p>
        </p:txBody>
      </p:sp>
    </p:spTree>
    <p:extLst>
      <p:ext uri="{BB962C8B-B14F-4D97-AF65-F5344CB8AC3E}">
        <p14:creationId xmlns:p14="http://schemas.microsoft.com/office/powerpoint/2010/main" val="91537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pPr>
              <a:defRPr/>
            </a:pPr>
            <a:r>
              <a:rPr lang="en-US" altLang="ko-KR" dirty="0"/>
              <a:t> 11.2  </a:t>
            </a:r>
            <a:r>
              <a:rPr lang="ko-KR" altLang="en-US" dirty="0"/>
              <a:t>시그널 처리</a:t>
            </a:r>
            <a:endParaRPr lang="en-US" altLang="ko-KR" dirty="0"/>
          </a:p>
        </p:txBody>
      </p:sp>
      <p:sp>
        <p:nvSpPr>
          <p:cNvPr id="2" name="텍스트 개체 틀 1">
            <a:extLst>
              <a:ext uri="{FF2B5EF4-FFF2-40B4-BE49-F238E27FC236}">
                <a16:creationId xmlns:a16="http://schemas.microsoft.com/office/drawing/2014/main" id="{486A72E9-550C-7F9D-2954-003CB2F5D60C}"/>
              </a:ext>
            </a:extLst>
          </p:cNvPr>
          <p:cNvSpPr>
            <a:spLocks noGrp="1"/>
          </p:cNvSpPr>
          <p:nvPr>
            <p:ph type="body" idx="1"/>
          </p:nvPr>
        </p:nvSpPr>
        <p:spPr/>
        <p:txBody>
          <a:bodyPr/>
          <a:lstStyle/>
          <a:p>
            <a:endParaRPr lang="ko-KR"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제목 1"/>
          <p:cNvSpPr>
            <a:spLocks noGrp="1"/>
          </p:cNvSpPr>
          <p:nvPr>
            <p:ph type="title"/>
          </p:nvPr>
        </p:nvSpPr>
        <p:spPr>
          <a:xfrm>
            <a:off x="439947" y="136524"/>
            <a:ext cx="8281359" cy="735931"/>
          </a:xfrm>
        </p:spPr>
        <p:txBody>
          <a:bodyPr/>
          <a:lstStyle/>
          <a:p>
            <a:r>
              <a:rPr lang="ko-KR" altLang="en-US" dirty="0"/>
              <a:t>시그널 처리기</a:t>
            </a:r>
          </a:p>
        </p:txBody>
      </p:sp>
      <p:sp>
        <p:nvSpPr>
          <p:cNvPr id="20483" name="내용 개체 틀 2"/>
          <p:cNvSpPr>
            <a:spLocks noGrp="1"/>
          </p:cNvSpPr>
          <p:nvPr>
            <p:ph idx="1"/>
          </p:nvPr>
        </p:nvSpPr>
        <p:spPr>
          <a:xfrm>
            <a:off x="439947" y="1199626"/>
            <a:ext cx="8281359" cy="5219097"/>
          </a:xfrm>
        </p:spPr>
        <p:txBody>
          <a:bodyPr>
            <a:normAutofit/>
          </a:bodyPr>
          <a:lstStyle/>
          <a:p>
            <a:endParaRPr lang="en-US" altLang="ko-KR" dirty="0"/>
          </a:p>
          <a:p>
            <a:endParaRPr lang="en-US" altLang="ko-KR" dirty="0"/>
          </a:p>
          <a:p>
            <a:endParaRPr lang="en-US" altLang="ko-KR" dirty="0"/>
          </a:p>
          <a:p>
            <a:pPr lvl="1"/>
            <a:endParaRPr lang="en-US" altLang="ko-KR" dirty="0"/>
          </a:p>
          <a:p>
            <a:pPr lvl="1"/>
            <a:r>
              <a:rPr lang="ko-KR" altLang="en-US" dirty="0"/>
              <a:t>시그널에 대한 처리함수 지정</a:t>
            </a:r>
            <a:endParaRPr lang="en-US" altLang="ko-KR" dirty="0"/>
          </a:p>
          <a:p>
            <a:pPr lvl="2"/>
            <a:r>
              <a:rPr lang="en-US" altLang="ko-KR" dirty="0"/>
              <a:t>signal() </a:t>
            </a:r>
            <a:r>
              <a:rPr lang="ko-KR" altLang="en-US" dirty="0"/>
              <a:t>시스템 호출</a:t>
            </a:r>
          </a:p>
          <a:p>
            <a:pPr lvl="2"/>
            <a:r>
              <a:rPr lang="ko-KR" altLang="en-US" dirty="0"/>
              <a:t>“이 시그널이 발생하면 이렇게 처리하라”</a:t>
            </a:r>
          </a:p>
          <a:p>
            <a:pPr lvl="1"/>
            <a:r>
              <a:rPr lang="en-US" altLang="ko-KR" dirty="0"/>
              <a:t>signal() </a:t>
            </a:r>
            <a:r>
              <a:rPr lang="ko-KR" altLang="en-US" dirty="0"/>
              <a:t>시스템 호출</a:t>
            </a:r>
            <a:r>
              <a:rPr lang="en-US" altLang="ko-KR" dirty="0"/>
              <a:t>	</a:t>
            </a:r>
          </a:p>
          <a:p>
            <a:pPr lvl="2"/>
            <a:r>
              <a:rPr lang="ko-KR" altLang="en-US" dirty="0"/>
              <a:t>시그널 처리 함수 </a:t>
            </a:r>
            <a:r>
              <a:rPr lang="en-US" altLang="ko-KR" dirty="0" err="1"/>
              <a:t>func</a:t>
            </a:r>
            <a:r>
              <a:rPr lang="en-US" altLang="ko-KR" dirty="0"/>
              <a:t> </a:t>
            </a:r>
          </a:p>
          <a:p>
            <a:pPr lvl="3"/>
            <a:r>
              <a:rPr lang="en-US" altLang="ko-KR" dirty="0"/>
              <a:t>SIG_IGN : </a:t>
            </a:r>
            <a:r>
              <a:rPr lang="ko-KR" altLang="en-US" dirty="0"/>
              <a:t>시그널 무시</a:t>
            </a:r>
            <a:endParaRPr lang="en-US" altLang="ko-KR" dirty="0"/>
          </a:p>
          <a:p>
            <a:pPr lvl="3"/>
            <a:r>
              <a:rPr lang="en-US" altLang="ko-KR" dirty="0"/>
              <a:t>SIG_DFL : </a:t>
            </a:r>
            <a:r>
              <a:rPr lang="ko-KR" altLang="en-US" dirty="0"/>
              <a:t>기본 처리</a:t>
            </a:r>
            <a:endParaRPr lang="en-US" altLang="ko-KR" dirty="0"/>
          </a:p>
          <a:p>
            <a:pPr lvl="3"/>
            <a:r>
              <a:rPr lang="ko-KR" altLang="en-US" dirty="0"/>
              <a:t>사용자 정의 함수 이름</a:t>
            </a:r>
          </a:p>
        </p:txBody>
      </p:sp>
      <p:sp>
        <p:nvSpPr>
          <p:cNvPr id="24587"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ts val="600"/>
              </a:spcBef>
              <a:buClr>
                <a:schemeClr val="accent1"/>
              </a:buClr>
              <a:buSzPct val="76000"/>
              <a:buFont typeface="Wingdings" panose="05000000000000000000" pitchFamily="2" charset="2"/>
              <a:buChar char="l"/>
              <a:defRPr sz="2200">
                <a:solidFill>
                  <a:schemeClr val="tx1"/>
                </a:solidFill>
                <a:latin typeface="Gill Sans MT" panose="020B0502020104020203" pitchFamily="34" charset="0"/>
                <a:ea typeface="맑은 고딕" panose="020B0503020000020004" pitchFamily="50" charset="-127"/>
              </a:defRPr>
            </a:lvl1pPr>
            <a:lvl2pPr marL="742950" indent="-285750" latinLnBrk="1">
              <a:spcBef>
                <a:spcPts val="500"/>
              </a:spcBef>
              <a:buClr>
                <a:schemeClr val="accent2"/>
              </a:buClr>
              <a:buSzPct val="76000"/>
              <a:buFont typeface="Wingdings" panose="05000000000000000000" pitchFamily="2" charset="2"/>
              <a:buChar char="§"/>
              <a:defRPr sz="2000">
                <a:solidFill>
                  <a:schemeClr val="tx2"/>
                </a:solidFill>
                <a:latin typeface="Gill Sans MT" panose="020B0502020104020203" pitchFamily="34" charset="0"/>
                <a:ea typeface="맑은 고딕" panose="020B0503020000020004" pitchFamily="50" charset="-127"/>
              </a:defRPr>
            </a:lvl2pPr>
            <a:lvl3pPr marL="1143000" indent="-228600" latinLnBrk="1">
              <a:spcBef>
                <a:spcPts val="500"/>
              </a:spcBef>
              <a:buClr>
                <a:srgbClr val="BCBCBC"/>
              </a:buClr>
              <a:buSzPct val="76000"/>
              <a:buFont typeface="Arial" panose="020B0604020202020204" pitchFamily="34" charset="0"/>
              <a:buChar char="•"/>
              <a:defRPr>
                <a:solidFill>
                  <a:schemeClr val="tx1"/>
                </a:solidFill>
                <a:latin typeface="Gill Sans MT" panose="020B0502020104020203" pitchFamily="34" charset="0"/>
                <a:ea typeface="맑은 고딕" panose="020B0503020000020004" pitchFamily="50" charset="-127"/>
              </a:defRPr>
            </a:lvl3pPr>
            <a:lvl4pPr marL="1600200" indent="-228600" latinLnBrk="1">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맑은 고딕" panose="020B0503020000020004" pitchFamily="50" charset="-127"/>
              </a:defRPr>
            </a:lvl4pPr>
            <a:lvl5pPr marL="2057400" indent="-228600" latinLnBrk="1">
              <a:spcBef>
                <a:spcPts val="300"/>
              </a:spcBef>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9pPr>
          </a:lstStyle>
          <a:p>
            <a:pPr eaLnBrk="1" hangingPunct="1">
              <a:spcBef>
                <a:spcPct val="0"/>
              </a:spcBef>
              <a:buClrTx/>
              <a:buSzTx/>
              <a:buFontTx/>
              <a:buNone/>
            </a:pPr>
            <a:endParaRPr lang="ko-KR" altLang="en-US" sz="1800">
              <a:latin typeface="굴림" panose="020B0600000101010101" pitchFamily="50" charset="-127"/>
              <a:ea typeface="굴림" panose="020B0600000101010101" pitchFamily="50" charset="-127"/>
            </a:endParaRPr>
          </a:p>
        </p:txBody>
      </p:sp>
      <p:graphicFrame>
        <p:nvGraphicFramePr>
          <p:cNvPr id="5" name="표 4"/>
          <p:cNvGraphicFramePr>
            <a:graphicFrameLocks noGrp="1"/>
          </p:cNvGraphicFramePr>
          <p:nvPr>
            <p:extLst>
              <p:ext uri="{D42A27DB-BD31-4B8C-83A1-F6EECF244321}">
                <p14:modId xmlns:p14="http://schemas.microsoft.com/office/powerpoint/2010/main" val="658538663"/>
              </p:ext>
            </p:extLst>
          </p:nvPr>
        </p:nvGraphicFramePr>
        <p:xfrm>
          <a:off x="439738" y="1251468"/>
          <a:ext cx="7920038" cy="1352550"/>
        </p:xfrm>
        <a:graphic>
          <a:graphicData uri="http://schemas.openxmlformats.org/drawingml/2006/table">
            <a:tbl>
              <a:tblPr/>
              <a:tblGrid>
                <a:gridCol w="7920038">
                  <a:extLst>
                    <a:ext uri="{9D8B030D-6E8A-4147-A177-3AD203B41FA5}">
                      <a16:colId xmlns:a16="http://schemas.microsoft.com/office/drawing/2014/main" val="20000"/>
                    </a:ext>
                  </a:extLst>
                </a:gridCol>
              </a:tblGrid>
              <a:tr h="1352550">
                <a:tc>
                  <a:txBody>
                    <a:bodyPr/>
                    <a:lstStyle/>
                    <a:p>
                      <a:pPr marL="254000" marR="0" lvl="0" indent="0" algn="l" defTabSz="914400" rtl="0" eaLnBrk="1" fontAlgn="base" latinLnBrk="1" hangingPunct="1">
                        <a:lnSpc>
                          <a:spcPct val="16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맑은 고딕" pitchFamily="50" charset="-127"/>
                          <a:ea typeface="맑은 고딕" pitchFamily="50" charset="-127"/>
                        </a:rPr>
                        <a:t>#include &lt;</a:t>
                      </a:r>
                      <a:r>
                        <a:rPr kumimoji="0" lang="en-US" altLang="ko-KR" sz="1800" b="0" i="0" u="none" strike="noStrike" cap="none" normalizeH="0" baseline="0" dirty="0" err="1">
                          <a:ln>
                            <a:noFill/>
                          </a:ln>
                          <a:solidFill>
                            <a:srgbClr val="000000"/>
                          </a:solidFill>
                          <a:effectLst/>
                          <a:latin typeface="맑은 고딕" pitchFamily="50" charset="-127"/>
                          <a:ea typeface="맑은 고딕" pitchFamily="50" charset="-127"/>
                        </a:rPr>
                        <a:t>signal.h</a:t>
                      </a:r>
                      <a:r>
                        <a:rPr kumimoji="0" lang="en-US" altLang="ko-KR" sz="1800" b="0" i="0" u="none" strike="noStrike" cap="none" normalizeH="0" baseline="0" dirty="0">
                          <a:ln>
                            <a:noFill/>
                          </a:ln>
                          <a:solidFill>
                            <a:srgbClr val="000000"/>
                          </a:solidFill>
                          <a:effectLst/>
                          <a:latin typeface="맑은 고딕" pitchFamily="50" charset="-127"/>
                          <a:ea typeface="맑은 고딕" pitchFamily="50" charset="-127"/>
                        </a:rPr>
                        <a:t>&gt;</a:t>
                      </a:r>
                      <a:endParaRPr kumimoji="0" lang="ko-KR" altLang="en-US" sz="1800" b="0" i="0" u="none" strike="noStrike" cap="none" normalizeH="0" baseline="0" dirty="0">
                        <a:ln>
                          <a:noFill/>
                        </a:ln>
                        <a:solidFill>
                          <a:srgbClr val="000000"/>
                        </a:solidFill>
                        <a:effectLst/>
                        <a:latin typeface="맑은 고딕" pitchFamily="50" charset="-127"/>
                        <a:ea typeface="맑은 고딕" pitchFamily="50" charset="-127"/>
                      </a:endParaRPr>
                    </a:p>
                    <a:p>
                      <a:pPr marL="254000" marR="0" lvl="0" indent="0" algn="l" defTabSz="914400" rtl="0" eaLnBrk="1" fontAlgn="base" latinLnBrk="1" hangingPunct="1">
                        <a:lnSpc>
                          <a:spcPct val="160000"/>
                        </a:lnSpc>
                        <a:spcBef>
                          <a:spcPct val="0"/>
                        </a:spcBef>
                        <a:spcAft>
                          <a:spcPct val="0"/>
                        </a:spcAft>
                        <a:buClrTx/>
                        <a:buSzTx/>
                        <a:buFontTx/>
                        <a:buNone/>
                        <a:tabLst/>
                      </a:pPr>
                      <a:r>
                        <a:rPr kumimoji="0" lang="en-US" altLang="ko-KR" sz="1800" b="0" i="0" u="none" strike="noStrike" cap="none" normalizeH="0" baseline="0" dirty="0">
                          <a:ln>
                            <a:noFill/>
                          </a:ln>
                          <a:solidFill>
                            <a:srgbClr val="0000FF"/>
                          </a:solidFill>
                          <a:effectLst/>
                          <a:latin typeface="맑은 고딕" pitchFamily="50" charset="-127"/>
                          <a:ea typeface="맑은 고딕" pitchFamily="50" charset="-127"/>
                        </a:rPr>
                        <a:t>signal(</a:t>
                      </a:r>
                      <a:r>
                        <a:rPr kumimoji="0" lang="en-US" altLang="ko-KR" sz="1800" b="0" i="0" u="none" strike="noStrike" cap="none" normalizeH="0" baseline="0" dirty="0" err="1">
                          <a:ln>
                            <a:noFill/>
                          </a:ln>
                          <a:solidFill>
                            <a:srgbClr val="0000FF"/>
                          </a:solidFill>
                          <a:effectLst/>
                          <a:latin typeface="맑은 고딕" pitchFamily="50" charset="-127"/>
                          <a:ea typeface="맑은 고딕" pitchFamily="50" charset="-127"/>
                        </a:rPr>
                        <a:t>int</a:t>
                      </a:r>
                      <a:r>
                        <a:rPr kumimoji="0" lang="en-US" altLang="ko-KR" sz="1800" b="0" i="0" u="none" strike="noStrike" cap="none" normalizeH="0" baseline="0" dirty="0">
                          <a:ln>
                            <a:noFill/>
                          </a:ln>
                          <a:solidFill>
                            <a:srgbClr val="0000FF"/>
                          </a:solidFill>
                          <a:effectLst/>
                          <a:latin typeface="맑은 고딕" pitchFamily="50" charset="-127"/>
                          <a:ea typeface="맑은 고딕" pitchFamily="50" charset="-127"/>
                        </a:rPr>
                        <a:t> </a:t>
                      </a:r>
                      <a:r>
                        <a:rPr kumimoji="0" lang="en-US" altLang="ko-KR" sz="1800" b="0" i="0" u="none" strike="noStrike" cap="none" normalizeH="0" baseline="0" dirty="0" err="1">
                          <a:ln>
                            <a:noFill/>
                          </a:ln>
                          <a:solidFill>
                            <a:srgbClr val="0000FF"/>
                          </a:solidFill>
                          <a:effectLst/>
                          <a:latin typeface="맑은 고딕" pitchFamily="50" charset="-127"/>
                          <a:ea typeface="맑은 고딕" pitchFamily="50" charset="-127"/>
                        </a:rPr>
                        <a:t>signo</a:t>
                      </a:r>
                      <a:r>
                        <a:rPr kumimoji="0" lang="en-US" altLang="ko-KR" sz="1800" b="0" i="0" u="none" strike="noStrike" cap="none" normalizeH="0" baseline="0" dirty="0">
                          <a:ln>
                            <a:noFill/>
                          </a:ln>
                          <a:solidFill>
                            <a:srgbClr val="0000FF"/>
                          </a:solidFill>
                          <a:effectLst/>
                          <a:latin typeface="맑은 고딕" pitchFamily="50" charset="-127"/>
                          <a:ea typeface="맑은 고딕" pitchFamily="50" charset="-127"/>
                        </a:rPr>
                        <a:t>, void (*</a:t>
                      </a:r>
                      <a:r>
                        <a:rPr kumimoji="0" lang="en-US" altLang="ko-KR" sz="1800" b="0" i="0" u="none" strike="noStrike" cap="none" normalizeH="0" baseline="0" dirty="0" err="1">
                          <a:ln>
                            <a:noFill/>
                          </a:ln>
                          <a:solidFill>
                            <a:srgbClr val="0000FF"/>
                          </a:solidFill>
                          <a:effectLst/>
                          <a:latin typeface="맑은 고딕" pitchFamily="50" charset="-127"/>
                          <a:ea typeface="맑은 고딕" pitchFamily="50" charset="-127"/>
                        </a:rPr>
                        <a:t>func</a:t>
                      </a:r>
                      <a:r>
                        <a:rPr kumimoji="0" lang="en-US" altLang="ko-KR" sz="1800" b="0" i="0" u="none" strike="noStrike" cap="none" normalizeH="0" baseline="0" dirty="0">
                          <a:ln>
                            <a:noFill/>
                          </a:ln>
                          <a:solidFill>
                            <a:srgbClr val="0000FF"/>
                          </a:solidFill>
                          <a:effectLst/>
                          <a:latin typeface="맑은 고딕" pitchFamily="50" charset="-127"/>
                          <a:ea typeface="맑은 고딕" pitchFamily="50" charset="-127"/>
                        </a:rPr>
                        <a:t>)(</a:t>
                      </a:r>
                      <a:r>
                        <a:rPr kumimoji="0" lang="en-US" altLang="ko-KR" sz="1800" b="0" i="0" u="none" strike="noStrike" cap="none" normalizeH="0" baseline="0" dirty="0" err="1">
                          <a:ln>
                            <a:noFill/>
                          </a:ln>
                          <a:solidFill>
                            <a:srgbClr val="0000FF"/>
                          </a:solidFill>
                          <a:effectLst/>
                          <a:latin typeface="맑은 고딕" pitchFamily="50" charset="-127"/>
                          <a:ea typeface="맑은 고딕" pitchFamily="50" charset="-127"/>
                        </a:rPr>
                        <a:t>int</a:t>
                      </a:r>
                      <a:r>
                        <a:rPr kumimoji="0" lang="en-US" altLang="ko-KR" sz="1800" b="0" i="0" u="none" strike="noStrike" cap="none" normalizeH="0" baseline="0" dirty="0">
                          <a:ln>
                            <a:noFill/>
                          </a:ln>
                          <a:solidFill>
                            <a:srgbClr val="0000FF"/>
                          </a:solidFill>
                          <a:effectLst/>
                          <a:latin typeface="맑은 고딕" pitchFamily="50" charset="-127"/>
                          <a:ea typeface="맑은 고딕" pitchFamily="50" charset="-127"/>
                        </a:rPr>
                        <a:t>)))</a:t>
                      </a:r>
                      <a:endParaRPr kumimoji="0" lang="ko-KR" altLang="en-US" sz="1800" b="0" i="0" u="none" strike="noStrike" cap="none" normalizeH="0" baseline="0" dirty="0">
                        <a:ln>
                          <a:noFill/>
                        </a:ln>
                        <a:solidFill>
                          <a:srgbClr val="000000"/>
                        </a:solidFill>
                        <a:effectLst/>
                        <a:latin typeface="맑은 고딕" pitchFamily="50" charset="-127"/>
                        <a:ea typeface="맑은 고딕" pitchFamily="50" charset="-127"/>
                      </a:endParaRPr>
                    </a:p>
                    <a:p>
                      <a:pPr marL="254000" marR="0" lvl="0" indent="0" algn="just" defTabSz="914400" rtl="0" eaLnBrk="1" fontAlgn="base" latinLnBrk="1" hangingPunct="1">
                        <a:lnSpc>
                          <a:spcPct val="160000"/>
                        </a:lnSpc>
                        <a:spcBef>
                          <a:spcPct val="0"/>
                        </a:spcBef>
                        <a:spcAft>
                          <a:spcPct val="0"/>
                        </a:spcAft>
                        <a:buClrTx/>
                        <a:buSzTx/>
                        <a:buFontTx/>
                        <a:buNone/>
                        <a:tabLst/>
                      </a:pPr>
                      <a:r>
                        <a:rPr kumimoji="0" lang="en-US" altLang="ko-KR" sz="1800" b="0" i="0" u="none" strike="noStrike" cap="none" normalizeH="0" baseline="0" dirty="0" err="1">
                          <a:ln>
                            <a:noFill/>
                          </a:ln>
                          <a:solidFill>
                            <a:srgbClr val="000000"/>
                          </a:solidFill>
                          <a:effectLst/>
                          <a:latin typeface="맑은 고딕" pitchFamily="50" charset="-127"/>
                          <a:ea typeface="맑은 고딕" pitchFamily="50" charset="-127"/>
                        </a:rPr>
                        <a:t>signo</a:t>
                      </a:r>
                      <a:r>
                        <a:rPr kumimoji="0" lang="ko-KR" altLang="en-US" sz="1800" b="0" i="0" u="none" strike="noStrike" cap="none" normalizeH="0" baseline="0" dirty="0">
                          <a:ln>
                            <a:noFill/>
                          </a:ln>
                          <a:solidFill>
                            <a:srgbClr val="000000"/>
                          </a:solidFill>
                          <a:effectLst/>
                          <a:latin typeface="맑은 고딕" pitchFamily="50" charset="-127"/>
                          <a:ea typeface="맑은 고딕" pitchFamily="50" charset="-127"/>
                        </a:rPr>
                        <a:t>에 대한 처리 함수를 </a:t>
                      </a:r>
                      <a:r>
                        <a:rPr kumimoji="0" lang="en-US" altLang="ko-KR" sz="1800" b="0" i="0" u="none" strike="noStrike" cap="none" normalizeH="0" baseline="0" dirty="0" err="1">
                          <a:ln>
                            <a:noFill/>
                          </a:ln>
                          <a:solidFill>
                            <a:srgbClr val="000000"/>
                          </a:solidFill>
                          <a:effectLst/>
                          <a:latin typeface="맑은 고딕" pitchFamily="50" charset="-127"/>
                          <a:ea typeface="맑은 고딕" pitchFamily="50" charset="-127"/>
                        </a:rPr>
                        <a:t>func</a:t>
                      </a:r>
                      <a:r>
                        <a:rPr kumimoji="0" lang="ko-KR" altLang="en-US" sz="1800" b="0" i="0" u="none" strike="noStrike" cap="none" normalizeH="0" baseline="0" dirty="0">
                          <a:ln>
                            <a:noFill/>
                          </a:ln>
                          <a:solidFill>
                            <a:srgbClr val="000000"/>
                          </a:solidFill>
                          <a:effectLst/>
                          <a:latin typeface="맑은 고딕" pitchFamily="50" charset="-127"/>
                          <a:ea typeface="맑은 고딕" pitchFamily="50" charset="-127"/>
                        </a:rPr>
                        <a:t>으로 지정하고</a:t>
                      </a:r>
                      <a:r>
                        <a:rPr kumimoji="0" lang="en-US" altLang="ko-KR" sz="1800" b="0" i="0" u="none" strike="noStrike" cap="none" normalizeH="0" baseline="0" dirty="0">
                          <a:ln>
                            <a:noFill/>
                          </a:ln>
                          <a:solidFill>
                            <a:srgbClr val="000000"/>
                          </a:solidFill>
                          <a:effectLst/>
                          <a:latin typeface="맑은 고딕" pitchFamily="50" charset="-127"/>
                          <a:ea typeface="맑은 고딕" pitchFamily="50" charset="-127"/>
                        </a:rPr>
                        <a:t> </a:t>
                      </a:r>
                      <a:r>
                        <a:rPr kumimoji="0" lang="ko-KR" altLang="en-US" sz="1800" b="0" i="0" u="none" strike="noStrike" cap="none" normalizeH="0" baseline="0" dirty="0">
                          <a:ln>
                            <a:noFill/>
                          </a:ln>
                          <a:solidFill>
                            <a:srgbClr val="000000"/>
                          </a:solidFill>
                          <a:effectLst/>
                          <a:latin typeface="맑은 고딕" pitchFamily="50" charset="-127"/>
                          <a:ea typeface="맑은 고딕" pitchFamily="50" charset="-127"/>
                        </a:rPr>
                        <a:t>기존의 처리함수를 반환</a:t>
                      </a:r>
                    </a:p>
                  </a:txBody>
                  <a:tcPr marL="17905" marR="17905" marT="17899" marB="17899" anchor="ctr" horzOverflow="overflow">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제목 1"/>
          <p:cNvSpPr>
            <a:spLocks noGrp="1"/>
          </p:cNvSpPr>
          <p:nvPr>
            <p:ph type="title"/>
          </p:nvPr>
        </p:nvSpPr>
        <p:spPr>
          <a:xfrm>
            <a:off x="457200" y="228600"/>
            <a:ext cx="8229600" cy="787400"/>
          </a:xfrm>
        </p:spPr>
        <p:txBody>
          <a:bodyPr/>
          <a:lstStyle/>
          <a:p>
            <a:pPr eaLnBrk="1" hangingPunct="1"/>
            <a:r>
              <a:rPr lang="ko-KR" altLang="en-US" dirty="0">
                <a:latin typeface="+mn-ea"/>
                <a:ea typeface="+mn-ea"/>
              </a:rPr>
              <a:t>예제</a:t>
            </a:r>
            <a:r>
              <a:rPr lang="en-US" altLang="ko-KR" dirty="0">
                <a:latin typeface="+mn-ea"/>
                <a:ea typeface="+mn-ea"/>
              </a:rPr>
              <a:t>: </a:t>
            </a:r>
            <a:r>
              <a:rPr lang="en-US" altLang="ko-KR" dirty="0" err="1">
                <a:latin typeface="+mn-ea"/>
                <a:ea typeface="+mn-ea"/>
              </a:rPr>
              <a:t>almhandler.c</a:t>
            </a:r>
            <a:endParaRPr lang="ko-KR" altLang="en-US" dirty="0">
              <a:latin typeface="+mn-ea"/>
              <a:ea typeface="+mn-ea"/>
            </a:endParaRPr>
          </a:p>
        </p:txBody>
      </p:sp>
      <p:sp>
        <p:nvSpPr>
          <p:cNvPr id="53251" name="내용 개체 틀 2"/>
          <p:cNvSpPr>
            <a:spLocks noGrp="1"/>
          </p:cNvSpPr>
          <p:nvPr>
            <p:ph sz="quarter" idx="1"/>
          </p:nvPr>
        </p:nvSpPr>
        <p:spPr>
          <a:xfrm>
            <a:off x="457200" y="1219200"/>
            <a:ext cx="4041775" cy="4937125"/>
          </a:xfrm>
        </p:spPr>
        <p:style>
          <a:lnRef idx="2">
            <a:schemeClr val="dk1"/>
          </a:lnRef>
          <a:fillRef idx="1">
            <a:schemeClr val="lt1"/>
          </a:fillRef>
          <a:effectRef idx="0">
            <a:schemeClr val="dk1"/>
          </a:effectRef>
          <a:fontRef idx="minor">
            <a:schemeClr val="dk1"/>
          </a:fontRef>
        </p:style>
        <p:txBody>
          <a:bodyPr>
            <a:noAutofit/>
          </a:bodyPr>
          <a:lstStyle/>
          <a:p>
            <a:pPr marL="342900" indent="-342900">
              <a:lnSpc>
                <a:spcPct val="100000"/>
              </a:lnSpc>
              <a:spcBef>
                <a:spcPts val="0"/>
              </a:spcBef>
              <a:buFont typeface="+mj-lt"/>
              <a:buAutoNum type="arabicPeriod"/>
              <a:defRPr/>
            </a:pPr>
            <a:r>
              <a:rPr lang="en-US" altLang="ko-KR" sz="1600" dirty="0"/>
              <a:t>#include &lt;</a:t>
            </a:r>
            <a:r>
              <a:rPr lang="en-US" altLang="ko-KR" sz="1600" dirty="0" err="1"/>
              <a:t>stdio.h</a:t>
            </a:r>
            <a:r>
              <a:rPr lang="en-US" altLang="ko-KR" sz="1600" dirty="0"/>
              <a:t>&gt;</a:t>
            </a:r>
          </a:p>
          <a:p>
            <a:pPr marL="342900" indent="-342900">
              <a:lnSpc>
                <a:spcPct val="100000"/>
              </a:lnSpc>
              <a:spcBef>
                <a:spcPts val="0"/>
              </a:spcBef>
              <a:buFont typeface="+mj-lt"/>
              <a:buAutoNum type="arabicPeriod"/>
              <a:defRPr/>
            </a:pPr>
            <a:r>
              <a:rPr lang="en-US" altLang="ko-KR" sz="1600" dirty="0"/>
              <a:t>#include &lt;</a:t>
            </a:r>
            <a:r>
              <a:rPr lang="en-US" altLang="ko-KR" sz="1600" dirty="0" err="1"/>
              <a:t>signal.h</a:t>
            </a:r>
            <a:r>
              <a:rPr lang="en-US" altLang="ko-KR" sz="1600" dirty="0"/>
              <a:t>&gt;</a:t>
            </a:r>
          </a:p>
          <a:p>
            <a:pPr marL="342900" indent="-342900">
              <a:lnSpc>
                <a:spcPct val="100000"/>
              </a:lnSpc>
              <a:spcBef>
                <a:spcPts val="0"/>
              </a:spcBef>
              <a:buFont typeface="+mj-lt"/>
              <a:buAutoNum type="arabicPeriod"/>
              <a:defRPr/>
            </a:pPr>
            <a:r>
              <a:rPr lang="en-US" altLang="ko-KR" sz="1600" dirty="0"/>
              <a:t>void </a:t>
            </a:r>
            <a:r>
              <a:rPr lang="en-US" altLang="ko-KR" sz="1600" dirty="0" err="1"/>
              <a:t>alarmHandler</a:t>
            </a:r>
            <a:r>
              <a:rPr lang="en-US" altLang="ko-KR" sz="1600" dirty="0"/>
              <a:t>();</a:t>
            </a:r>
          </a:p>
          <a:p>
            <a:pPr marL="342900" indent="-342900">
              <a:lnSpc>
                <a:spcPct val="100000"/>
              </a:lnSpc>
              <a:spcBef>
                <a:spcPts val="0"/>
              </a:spcBef>
              <a:buFont typeface="+mj-lt"/>
              <a:buAutoNum type="arabicPeriod"/>
              <a:defRPr/>
            </a:pPr>
            <a:r>
              <a:rPr lang="en-US" altLang="ko-KR" sz="1600" dirty="0"/>
              <a:t>/* </a:t>
            </a:r>
            <a:r>
              <a:rPr lang="ko-KR" altLang="en-US" sz="1600" dirty="0" err="1"/>
              <a:t>알람</a:t>
            </a:r>
            <a:r>
              <a:rPr lang="ko-KR" altLang="en-US" sz="1600" dirty="0"/>
              <a:t> 시그널을 처리한다</a:t>
            </a:r>
            <a:r>
              <a:rPr lang="en-US" altLang="ko-KR" sz="1600" dirty="0"/>
              <a:t>. */</a:t>
            </a:r>
            <a:endParaRPr lang="ko-KR" altLang="en-US" sz="1600" dirty="0"/>
          </a:p>
          <a:p>
            <a:pPr marL="342900" indent="-342900">
              <a:lnSpc>
                <a:spcPct val="100000"/>
              </a:lnSpc>
              <a:spcBef>
                <a:spcPts val="0"/>
              </a:spcBef>
              <a:buFont typeface="+mj-lt"/>
              <a:buAutoNum type="arabicPeriod"/>
              <a:defRPr/>
            </a:pPr>
            <a:r>
              <a:rPr lang="en-US" altLang="ko-KR" sz="1600" dirty="0" err="1"/>
              <a:t>int</a:t>
            </a:r>
            <a:r>
              <a:rPr lang="en-US" altLang="ko-KR" sz="1600" dirty="0"/>
              <a:t> main( )</a:t>
            </a:r>
          </a:p>
          <a:p>
            <a:pPr marL="342900" indent="-342900">
              <a:lnSpc>
                <a:spcPct val="100000"/>
              </a:lnSpc>
              <a:spcBef>
                <a:spcPts val="0"/>
              </a:spcBef>
              <a:buFont typeface="+mj-lt"/>
              <a:buAutoNum type="arabicPeriod"/>
              <a:defRPr/>
            </a:pPr>
            <a:r>
              <a:rPr lang="en-US" altLang="ko-KR" sz="1600" dirty="0"/>
              <a:t>{</a:t>
            </a:r>
          </a:p>
          <a:p>
            <a:pPr marL="342900" indent="-342900">
              <a:lnSpc>
                <a:spcPct val="100000"/>
              </a:lnSpc>
              <a:spcBef>
                <a:spcPts val="0"/>
              </a:spcBef>
              <a:buFont typeface="+mj-lt"/>
              <a:buAutoNum type="arabicPeriod"/>
              <a:defRPr/>
            </a:pPr>
            <a:r>
              <a:rPr lang="en-US" altLang="ko-KR" sz="1600" dirty="0"/>
              <a:t>    </a:t>
            </a:r>
            <a:r>
              <a:rPr lang="en-US" altLang="ko-KR" sz="1600" dirty="0" err="1"/>
              <a:t>int</a:t>
            </a:r>
            <a:r>
              <a:rPr lang="ko-KR" altLang="en-US" sz="1600" dirty="0"/>
              <a:t> </a:t>
            </a:r>
            <a:r>
              <a:rPr lang="en-US" altLang="ko-KR" sz="1600" dirty="0"/>
              <a:t>sec = 0;</a:t>
            </a:r>
          </a:p>
          <a:p>
            <a:pPr marL="342900" indent="-342900">
              <a:lnSpc>
                <a:spcPct val="100000"/>
              </a:lnSpc>
              <a:spcBef>
                <a:spcPts val="0"/>
              </a:spcBef>
              <a:buFont typeface="+mj-lt"/>
              <a:buAutoNum type="arabicPeriod"/>
              <a:defRPr/>
            </a:pPr>
            <a:r>
              <a:rPr lang="en-US" altLang="ko-KR" sz="1600" dirty="0"/>
              <a:t>   </a:t>
            </a:r>
            <a:r>
              <a:rPr lang="en-US" altLang="ko-KR" sz="1600" dirty="0">
                <a:solidFill>
                  <a:srgbClr val="0000FF"/>
                </a:solidFill>
              </a:rPr>
              <a:t>signal(SIGALRM, </a:t>
            </a:r>
            <a:r>
              <a:rPr lang="en-US" altLang="ko-KR" sz="1600" dirty="0" err="1">
                <a:solidFill>
                  <a:srgbClr val="0000FF"/>
                </a:solidFill>
              </a:rPr>
              <a:t>alarmHandler</a:t>
            </a:r>
            <a:r>
              <a:rPr lang="en-US" altLang="ko-KR" sz="1600" dirty="0">
                <a:solidFill>
                  <a:srgbClr val="0000FF"/>
                </a:solidFill>
              </a:rPr>
              <a:t>);</a:t>
            </a:r>
          </a:p>
          <a:p>
            <a:pPr marL="342900" indent="-342900">
              <a:lnSpc>
                <a:spcPct val="100000"/>
              </a:lnSpc>
              <a:spcBef>
                <a:spcPts val="0"/>
              </a:spcBef>
              <a:buFont typeface="+mj-lt"/>
              <a:buAutoNum type="arabicPeriod"/>
              <a:defRPr/>
            </a:pPr>
            <a:r>
              <a:rPr lang="en-US" altLang="ko-KR" sz="1600" dirty="0"/>
              <a:t>   </a:t>
            </a:r>
            <a:r>
              <a:rPr lang="en-US" altLang="ko-KR" sz="1600" dirty="0">
                <a:solidFill>
                  <a:srgbClr val="0000FF"/>
                </a:solidFill>
              </a:rPr>
              <a:t>alarm(5);    </a:t>
            </a:r>
            <a:r>
              <a:rPr lang="en-US" altLang="ko-KR" sz="1600" dirty="0"/>
              <a:t>/* </a:t>
            </a:r>
            <a:r>
              <a:rPr lang="ko-KR" altLang="en-US" sz="1600" dirty="0" err="1"/>
              <a:t>알람</a:t>
            </a:r>
            <a:r>
              <a:rPr lang="ko-KR" altLang="en-US" sz="1600" dirty="0"/>
              <a:t> 시간 설정 *</a:t>
            </a:r>
            <a:r>
              <a:rPr lang="en-US" altLang="ko-KR" sz="1600" dirty="0"/>
              <a:t>/</a:t>
            </a:r>
            <a:endParaRPr lang="ko-KR" altLang="en-US" sz="1600" dirty="0"/>
          </a:p>
          <a:p>
            <a:pPr marL="342900" indent="-342900">
              <a:lnSpc>
                <a:spcPct val="100000"/>
              </a:lnSpc>
              <a:spcBef>
                <a:spcPts val="0"/>
              </a:spcBef>
              <a:buFont typeface="+mj-lt"/>
              <a:buAutoNum type="arabicPeriod"/>
              <a:defRPr/>
            </a:pPr>
            <a:r>
              <a:rPr lang="en-US" altLang="ko-KR" sz="1600" dirty="0"/>
              <a:t>   </a:t>
            </a:r>
            <a:r>
              <a:rPr lang="en-US" altLang="ko-KR" sz="1600" dirty="0" err="1"/>
              <a:t>printf</a:t>
            </a:r>
            <a:r>
              <a:rPr lang="en-US" altLang="ko-KR" sz="1600" dirty="0"/>
              <a:t>("</a:t>
            </a:r>
            <a:r>
              <a:rPr lang="ko-KR" altLang="en-US" sz="1600" dirty="0"/>
              <a:t>무한 루프 </a:t>
            </a:r>
            <a:r>
              <a:rPr lang="en-US" altLang="ko-KR" sz="1600" dirty="0"/>
              <a:t>\n");</a:t>
            </a:r>
          </a:p>
          <a:p>
            <a:pPr marL="342900" indent="-342900">
              <a:lnSpc>
                <a:spcPct val="100000"/>
              </a:lnSpc>
              <a:spcBef>
                <a:spcPts val="0"/>
              </a:spcBef>
              <a:buFont typeface="+mj-lt"/>
              <a:buAutoNum type="arabicPeriod"/>
              <a:defRPr/>
            </a:pPr>
            <a:r>
              <a:rPr lang="en-US" altLang="ko-KR" sz="1600" dirty="0"/>
              <a:t>   while (1) {</a:t>
            </a:r>
          </a:p>
          <a:p>
            <a:pPr marL="342900" indent="-342900">
              <a:lnSpc>
                <a:spcPct val="100000"/>
              </a:lnSpc>
              <a:spcBef>
                <a:spcPts val="0"/>
              </a:spcBef>
              <a:buFont typeface="+mj-lt"/>
              <a:buAutoNum type="arabicPeriod"/>
              <a:defRPr/>
            </a:pPr>
            <a:r>
              <a:rPr lang="en-US" altLang="ko-KR" sz="1600" dirty="0"/>
              <a:t>      sleep(1);</a:t>
            </a:r>
          </a:p>
          <a:p>
            <a:pPr marL="342900" indent="-342900">
              <a:lnSpc>
                <a:spcPct val="100000"/>
              </a:lnSpc>
              <a:spcBef>
                <a:spcPts val="0"/>
              </a:spcBef>
              <a:buFont typeface="+mj-lt"/>
              <a:buAutoNum type="arabicPeriod"/>
              <a:defRPr/>
            </a:pPr>
            <a:r>
              <a:rPr lang="en-US" altLang="ko-KR" sz="1600" dirty="0"/>
              <a:t>      </a:t>
            </a:r>
            <a:r>
              <a:rPr lang="en-US" altLang="ko-KR" sz="1600" dirty="0" err="1"/>
              <a:t>printf</a:t>
            </a:r>
            <a:r>
              <a:rPr lang="en-US" altLang="ko-KR" sz="1600" dirty="0"/>
              <a:t>(“%d</a:t>
            </a:r>
            <a:r>
              <a:rPr lang="ko-KR" altLang="en-US" sz="1600" dirty="0"/>
              <a:t>초 경과 </a:t>
            </a:r>
            <a:r>
              <a:rPr lang="en-US" altLang="ko-KR" sz="1600" dirty="0"/>
              <a:t>\n“, ++sec);</a:t>
            </a:r>
          </a:p>
          <a:p>
            <a:pPr marL="342900" indent="-342900">
              <a:lnSpc>
                <a:spcPct val="100000"/>
              </a:lnSpc>
              <a:spcBef>
                <a:spcPts val="0"/>
              </a:spcBef>
              <a:buFont typeface="+mj-lt"/>
              <a:buAutoNum type="arabicPeriod"/>
              <a:defRPr/>
            </a:pPr>
            <a:r>
              <a:rPr lang="en-US" altLang="ko-KR" sz="1600" dirty="0"/>
              <a:t>   }</a:t>
            </a:r>
          </a:p>
          <a:p>
            <a:pPr marL="342900" indent="-342900">
              <a:lnSpc>
                <a:spcPct val="100000"/>
              </a:lnSpc>
              <a:spcBef>
                <a:spcPts val="0"/>
              </a:spcBef>
              <a:buFont typeface="+mj-lt"/>
              <a:buAutoNum type="arabicPeriod"/>
              <a:defRPr/>
            </a:pPr>
            <a:r>
              <a:rPr lang="en-US" altLang="ko-KR" sz="1600" dirty="0"/>
              <a:t>   </a:t>
            </a:r>
            <a:r>
              <a:rPr lang="en-US" altLang="ko-KR" sz="1600" dirty="0" err="1"/>
              <a:t>printf</a:t>
            </a:r>
            <a:r>
              <a:rPr lang="en-US" altLang="ko-KR" sz="1600" dirty="0"/>
              <a:t>("</a:t>
            </a:r>
            <a:r>
              <a:rPr lang="ko-KR" altLang="en-US" sz="1600" dirty="0"/>
              <a:t>실행되지 않음 </a:t>
            </a:r>
            <a:r>
              <a:rPr lang="en-US" altLang="ko-KR" sz="1600" dirty="0"/>
              <a:t>\n");</a:t>
            </a:r>
          </a:p>
          <a:p>
            <a:pPr marL="342900" indent="-342900">
              <a:lnSpc>
                <a:spcPct val="100000"/>
              </a:lnSpc>
              <a:spcBef>
                <a:spcPts val="0"/>
              </a:spcBef>
              <a:buFont typeface="+mj-lt"/>
              <a:buAutoNum type="arabicPeriod"/>
              <a:defRPr/>
            </a:pPr>
            <a:r>
              <a:rPr lang="en-US" altLang="ko-KR" sz="1600" dirty="0"/>
              <a:t>}</a:t>
            </a:r>
          </a:p>
          <a:p>
            <a:pPr marL="342900" indent="-342900" eaLnBrk="1" hangingPunct="1">
              <a:lnSpc>
                <a:spcPct val="100000"/>
              </a:lnSpc>
              <a:spcBef>
                <a:spcPts val="0"/>
              </a:spcBef>
              <a:buFont typeface="+mj-lt"/>
              <a:buAutoNum type="arabicPeriod"/>
              <a:defRPr/>
            </a:pPr>
            <a:endParaRPr lang="ko-KR" altLang="en-US" sz="1600" dirty="0"/>
          </a:p>
        </p:txBody>
      </p:sp>
      <p:sp>
        <p:nvSpPr>
          <p:cNvPr id="53252" name="내용 개체 틀 3"/>
          <p:cNvSpPr>
            <a:spLocks noGrp="1"/>
          </p:cNvSpPr>
          <p:nvPr>
            <p:ph sz="quarter" idx="2"/>
          </p:nvPr>
        </p:nvSpPr>
        <p:spPr>
          <a:xfrm>
            <a:off x="4632325" y="1216026"/>
            <a:ext cx="4041775" cy="1601820"/>
          </a:xfrm>
        </p:spPr>
        <p:style>
          <a:lnRef idx="2">
            <a:schemeClr val="dk1"/>
          </a:lnRef>
          <a:fillRef idx="1">
            <a:schemeClr val="lt1"/>
          </a:fillRef>
          <a:effectRef idx="0">
            <a:schemeClr val="dk1"/>
          </a:effectRef>
          <a:fontRef idx="minor">
            <a:schemeClr val="dk1"/>
          </a:fontRef>
        </p:style>
        <p:txBody>
          <a:bodyPr>
            <a:normAutofit/>
          </a:bodyPr>
          <a:lstStyle/>
          <a:p>
            <a:pPr marL="342900" indent="-342900">
              <a:lnSpc>
                <a:spcPct val="100000"/>
              </a:lnSpc>
              <a:spcBef>
                <a:spcPts val="0"/>
              </a:spcBef>
              <a:buFont typeface="+mj-lt"/>
              <a:buAutoNum type="arabicPeriod" startAt="17"/>
              <a:defRPr/>
            </a:pPr>
            <a:r>
              <a:rPr lang="en-US" altLang="ko-KR" sz="1600" dirty="0"/>
              <a:t>void </a:t>
            </a:r>
            <a:r>
              <a:rPr lang="en-US" altLang="ko-KR" sz="1600" dirty="0" err="1"/>
              <a:t>alarmHandler</a:t>
            </a:r>
            <a:r>
              <a:rPr lang="en-US" altLang="ko-KR" sz="1600" dirty="0"/>
              <a:t>(</a:t>
            </a:r>
            <a:r>
              <a:rPr lang="en-US" altLang="ko-KR" sz="1600" dirty="0" err="1"/>
              <a:t>int</a:t>
            </a:r>
            <a:r>
              <a:rPr lang="en-US" altLang="ko-KR" sz="1600" dirty="0"/>
              <a:t> </a:t>
            </a:r>
            <a:r>
              <a:rPr lang="en-US" altLang="ko-KR" sz="1600" dirty="0" err="1"/>
              <a:t>signo</a:t>
            </a:r>
            <a:r>
              <a:rPr lang="en-US" altLang="ko-KR" sz="1600" dirty="0"/>
              <a:t>)</a:t>
            </a:r>
          </a:p>
          <a:p>
            <a:pPr marL="342900" indent="-342900">
              <a:lnSpc>
                <a:spcPct val="100000"/>
              </a:lnSpc>
              <a:spcBef>
                <a:spcPts val="0"/>
              </a:spcBef>
              <a:buFont typeface="+mj-lt"/>
              <a:buAutoNum type="arabicPeriod" startAt="17"/>
              <a:defRPr/>
            </a:pPr>
            <a:r>
              <a:rPr lang="en-US" altLang="ko-KR" sz="1600" dirty="0"/>
              <a:t>{</a:t>
            </a:r>
          </a:p>
          <a:p>
            <a:pPr marL="342900" indent="-342900">
              <a:lnSpc>
                <a:spcPct val="100000"/>
              </a:lnSpc>
              <a:spcBef>
                <a:spcPts val="0"/>
              </a:spcBef>
              <a:buFont typeface="+mj-lt"/>
              <a:buAutoNum type="arabicPeriod" startAt="17"/>
              <a:defRPr/>
            </a:pPr>
            <a:r>
              <a:rPr lang="en-US" altLang="ko-KR" sz="1600" dirty="0"/>
              <a:t>   </a:t>
            </a:r>
            <a:r>
              <a:rPr lang="en-US" altLang="ko-KR" sz="1600" dirty="0" err="1"/>
              <a:t>printf</a:t>
            </a:r>
            <a:r>
              <a:rPr lang="en-US" altLang="ko-KR" sz="1600" dirty="0"/>
              <a:t>("</a:t>
            </a:r>
            <a:r>
              <a:rPr lang="ko-KR" altLang="en-US" sz="1600" dirty="0"/>
              <a:t>일어나세요</a:t>
            </a:r>
            <a:r>
              <a:rPr lang="en-US" altLang="ko-KR" sz="1600" dirty="0"/>
              <a:t>\n");</a:t>
            </a:r>
          </a:p>
          <a:p>
            <a:pPr marL="342900" indent="-342900">
              <a:lnSpc>
                <a:spcPct val="100000"/>
              </a:lnSpc>
              <a:spcBef>
                <a:spcPts val="0"/>
              </a:spcBef>
              <a:buFont typeface="+mj-lt"/>
              <a:buAutoNum type="arabicPeriod" startAt="17"/>
              <a:defRPr/>
            </a:pPr>
            <a:r>
              <a:rPr lang="en-US" altLang="ko-KR" sz="1600" dirty="0"/>
              <a:t>   exit(0);</a:t>
            </a:r>
          </a:p>
          <a:p>
            <a:pPr marL="342900" indent="-342900">
              <a:lnSpc>
                <a:spcPct val="100000"/>
              </a:lnSpc>
              <a:spcBef>
                <a:spcPts val="0"/>
              </a:spcBef>
              <a:buFont typeface="+mj-lt"/>
              <a:buAutoNum type="arabicPeriod" startAt="17"/>
              <a:defRPr/>
            </a:pPr>
            <a:r>
              <a:rPr lang="en-US" altLang="ko-KR" sz="1600" dirty="0"/>
              <a:t>}</a:t>
            </a:r>
            <a:endParaRPr lang="ko-KR" altLang="en-US" sz="1600" dirty="0"/>
          </a:p>
        </p:txBody>
      </p:sp>
      <p:sp>
        <p:nvSpPr>
          <p:cNvPr id="2" name="직사각형 1"/>
          <p:cNvSpPr/>
          <p:nvPr/>
        </p:nvSpPr>
        <p:spPr>
          <a:xfrm>
            <a:off x="5032243" y="3191696"/>
            <a:ext cx="2376264"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ko-KR" dirty="0">
                <a:latin typeface="+mn-ea"/>
                <a:ea typeface="+mn-ea"/>
              </a:rPr>
              <a:t>$</a:t>
            </a:r>
            <a:r>
              <a:rPr lang="en-US" altLang="ko-KR" dirty="0" err="1">
                <a:latin typeface="+mn-ea"/>
                <a:ea typeface="+mn-ea"/>
              </a:rPr>
              <a:t>almhandler</a:t>
            </a:r>
            <a:endParaRPr lang="en-US" altLang="ko-KR" dirty="0">
              <a:latin typeface="+mn-ea"/>
              <a:ea typeface="+mn-ea"/>
            </a:endParaRPr>
          </a:p>
          <a:p>
            <a:r>
              <a:rPr lang="ko-KR" altLang="en-US" dirty="0">
                <a:latin typeface="+mn-ea"/>
                <a:ea typeface="+mn-ea"/>
              </a:rPr>
              <a:t>무한 루프 </a:t>
            </a:r>
          </a:p>
          <a:p>
            <a:r>
              <a:rPr lang="ko-KR" altLang="en-US" dirty="0">
                <a:latin typeface="+mn-ea"/>
                <a:ea typeface="+mn-ea"/>
              </a:rPr>
              <a:t>1초 경과 </a:t>
            </a:r>
          </a:p>
          <a:p>
            <a:r>
              <a:rPr lang="ko-KR" altLang="en-US" dirty="0">
                <a:latin typeface="+mn-ea"/>
                <a:ea typeface="+mn-ea"/>
              </a:rPr>
              <a:t>2초 경과 </a:t>
            </a:r>
          </a:p>
          <a:p>
            <a:r>
              <a:rPr lang="ko-KR" altLang="en-US" dirty="0">
                <a:latin typeface="+mn-ea"/>
                <a:ea typeface="+mn-ea"/>
              </a:rPr>
              <a:t>3초 경과 </a:t>
            </a:r>
          </a:p>
          <a:p>
            <a:r>
              <a:rPr lang="ko-KR" altLang="en-US" dirty="0">
                <a:latin typeface="+mn-ea"/>
                <a:ea typeface="+mn-ea"/>
              </a:rPr>
              <a:t>4초 경과 </a:t>
            </a:r>
          </a:p>
          <a:p>
            <a:r>
              <a:rPr lang="ko-KR" altLang="en-US" dirty="0">
                <a:latin typeface="+mn-ea"/>
                <a:ea typeface="+mn-ea"/>
              </a:rPr>
              <a:t>일어나세요</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제목 1"/>
          <p:cNvSpPr>
            <a:spLocks noGrp="1"/>
          </p:cNvSpPr>
          <p:nvPr>
            <p:ph type="title"/>
          </p:nvPr>
        </p:nvSpPr>
        <p:spPr>
          <a:xfrm>
            <a:off x="457200" y="228600"/>
            <a:ext cx="8229600" cy="739775"/>
          </a:xfrm>
        </p:spPr>
        <p:txBody>
          <a:bodyPr/>
          <a:lstStyle/>
          <a:p>
            <a:r>
              <a:rPr lang="ko-KR" altLang="en-US" dirty="0">
                <a:latin typeface="+mn-ea"/>
                <a:ea typeface="+mn-ea"/>
              </a:rPr>
              <a:t>예제</a:t>
            </a:r>
            <a:r>
              <a:rPr lang="en-US" altLang="ko-KR" dirty="0">
                <a:latin typeface="+mn-ea"/>
                <a:ea typeface="+mn-ea"/>
              </a:rPr>
              <a:t>: sigint1.c</a:t>
            </a:r>
            <a:endParaRPr lang="ko-KR" altLang="en-US" dirty="0">
              <a:latin typeface="+mn-ea"/>
              <a:ea typeface="+mn-ea"/>
            </a:endParaRPr>
          </a:p>
        </p:txBody>
      </p:sp>
      <p:sp>
        <p:nvSpPr>
          <p:cNvPr id="54275" name="내용 개체 틀 2"/>
          <p:cNvSpPr>
            <a:spLocks noGrp="1"/>
          </p:cNvSpPr>
          <p:nvPr>
            <p:ph sz="quarter" idx="1"/>
          </p:nvPr>
        </p:nvSpPr>
        <p:spPr>
          <a:xfrm>
            <a:off x="457200" y="1265853"/>
            <a:ext cx="4041775" cy="3085387"/>
          </a:xfrm>
        </p:spPr>
        <p:style>
          <a:lnRef idx="2">
            <a:schemeClr val="dk1"/>
          </a:lnRef>
          <a:fillRef idx="1">
            <a:schemeClr val="lt1"/>
          </a:fillRef>
          <a:effectRef idx="0">
            <a:schemeClr val="dk1"/>
          </a:effectRef>
          <a:fontRef idx="minor">
            <a:schemeClr val="dk1"/>
          </a:fontRef>
        </p:style>
        <p:txBody>
          <a:bodyPr>
            <a:normAutofit/>
          </a:bodyPr>
          <a:lstStyle/>
          <a:p>
            <a:pPr marL="342900" indent="-342900">
              <a:lnSpc>
                <a:spcPct val="100000"/>
              </a:lnSpc>
              <a:spcBef>
                <a:spcPts val="0"/>
              </a:spcBef>
              <a:buFont typeface="+mj-lt"/>
              <a:buAutoNum type="arabicPeriod"/>
              <a:defRPr/>
            </a:pPr>
            <a:r>
              <a:rPr lang="en-US" altLang="ko-KR" sz="1600" dirty="0">
                <a:latin typeface="+mn-ea"/>
              </a:rPr>
              <a:t>#include &lt;</a:t>
            </a:r>
            <a:r>
              <a:rPr lang="en-US" altLang="ko-KR" sz="1600" dirty="0" err="1">
                <a:latin typeface="+mn-ea"/>
              </a:rPr>
              <a:t>stdio.h</a:t>
            </a:r>
            <a:r>
              <a:rPr lang="en-US" altLang="ko-KR" sz="1600" dirty="0">
                <a:latin typeface="+mn-ea"/>
              </a:rPr>
              <a:t>&gt;</a:t>
            </a:r>
          </a:p>
          <a:p>
            <a:pPr marL="342900" indent="-342900">
              <a:lnSpc>
                <a:spcPct val="100000"/>
              </a:lnSpc>
              <a:spcBef>
                <a:spcPts val="0"/>
              </a:spcBef>
              <a:buFont typeface="+mj-lt"/>
              <a:buAutoNum type="arabicPeriod"/>
              <a:defRPr/>
            </a:pPr>
            <a:r>
              <a:rPr lang="en-US" altLang="ko-KR" sz="1600" dirty="0">
                <a:latin typeface="+mn-ea"/>
              </a:rPr>
              <a:t>#include &lt;</a:t>
            </a:r>
            <a:r>
              <a:rPr lang="en-US" altLang="ko-KR" sz="1600" dirty="0" err="1">
                <a:latin typeface="+mn-ea"/>
              </a:rPr>
              <a:t>stdlib.h</a:t>
            </a:r>
            <a:r>
              <a:rPr lang="en-US" altLang="ko-KR" sz="1600" dirty="0">
                <a:latin typeface="+mn-ea"/>
              </a:rPr>
              <a:t>&gt;</a:t>
            </a:r>
          </a:p>
          <a:p>
            <a:pPr marL="342900" indent="-342900">
              <a:lnSpc>
                <a:spcPct val="100000"/>
              </a:lnSpc>
              <a:spcBef>
                <a:spcPts val="0"/>
              </a:spcBef>
              <a:buFont typeface="+mj-lt"/>
              <a:buAutoNum type="arabicPeriod"/>
              <a:defRPr/>
            </a:pPr>
            <a:r>
              <a:rPr lang="en-US" altLang="ko-KR" sz="1600" dirty="0">
                <a:latin typeface="+mn-ea"/>
              </a:rPr>
              <a:t>#include &lt;</a:t>
            </a:r>
            <a:r>
              <a:rPr lang="en-US" altLang="ko-KR" sz="1600" dirty="0" err="1">
                <a:latin typeface="+mn-ea"/>
              </a:rPr>
              <a:t>signal.h</a:t>
            </a:r>
            <a:r>
              <a:rPr lang="en-US" altLang="ko-KR" sz="1600" dirty="0">
                <a:latin typeface="+mn-ea"/>
              </a:rPr>
              <a:t>&gt;</a:t>
            </a:r>
          </a:p>
          <a:p>
            <a:pPr marL="342900" indent="-342900">
              <a:lnSpc>
                <a:spcPct val="100000"/>
              </a:lnSpc>
              <a:spcBef>
                <a:spcPts val="0"/>
              </a:spcBef>
              <a:buFont typeface="+mj-lt"/>
              <a:buAutoNum type="arabicPeriod"/>
              <a:defRPr/>
            </a:pPr>
            <a:r>
              <a:rPr lang="en-US" altLang="ko-KR" sz="1600" dirty="0">
                <a:latin typeface="+mn-ea"/>
              </a:rPr>
              <a:t>void </a:t>
            </a:r>
            <a:r>
              <a:rPr lang="en-US" altLang="ko-KR" sz="1600" dirty="0" err="1">
                <a:latin typeface="+mn-ea"/>
              </a:rPr>
              <a:t>intHandler</a:t>
            </a:r>
            <a:r>
              <a:rPr lang="en-US" altLang="ko-KR" sz="1600" dirty="0">
                <a:latin typeface="+mn-ea"/>
              </a:rPr>
              <a:t>();</a:t>
            </a:r>
          </a:p>
          <a:p>
            <a:pPr marL="342900" indent="-342900">
              <a:lnSpc>
                <a:spcPct val="100000"/>
              </a:lnSpc>
              <a:spcBef>
                <a:spcPts val="0"/>
              </a:spcBef>
              <a:buFont typeface="+mj-lt"/>
              <a:buAutoNum type="arabicPeriod"/>
              <a:defRPr/>
            </a:pPr>
            <a:r>
              <a:rPr lang="en-US" altLang="ko-KR" sz="1600" dirty="0">
                <a:latin typeface="+mn-ea"/>
              </a:rPr>
              <a:t>/* </a:t>
            </a:r>
            <a:r>
              <a:rPr lang="ko-KR" altLang="en-US" sz="1600" dirty="0">
                <a:latin typeface="+mn-ea"/>
              </a:rPr>
              <a:t>인터럽트 시그널을 처리한다</a:t>
            </a:r>
            <a:r>
              <a:rPr lang="en-US" altLang="ko-KR" sz="1600" dirty="0">
                <a:latin typeface="+mn-ea"/>
              </a:rPr>
              <a:t>. */</a:t>
            </a:r>
            <a:endParaRPr lang="ko-KR" altLang="en-US" sz="1600" dirty="0">
              <a:latin typeface="+mn-ea"/>
            </a:endParaRPr>
          </a:p>
          <a:p>
            <a:pPr marL="342900" indent="-342900">
              <a:lnSpc>
                <a:spcPct val="100000"/>
              </a:lnSpc>
              <a:spcBef>
                <a:spcPts val="0"/>
              </a:spcBef>
              <a:buFont typeface="+mj-lt"/>
              <a:buAutoNum type="arabicPeriod"/>
              <a:defRPr/>
            </a:pPr>
            <a:r>
              <a:rPr lang="en-US" altLang="ko-KR" sz="1600" dirty="0" err="1">
                <a:latin typeface="+mn-ea"/>
              </a:rPr>
              <a:t>int</a:t>
            </a:r>
            <a:r>
              <a:rPr lang="en-US" altLang="ko-KR" sz="1600" dirty="0">
                <a:latin typeface="+mn-ea"/>
              </a:rPr>
              <a:t> main( )</a:t>
            </a:r>
          </a:p>
          <a:p>
            <a:pPr marL="342900" indent="-342900">
              <a:lnSpc>
                <a:spcPct val="100000"/>
              </a:lnSpc>
              <a:spcBef>
                <a:spcPts val="0"/>
              </a:spcBef>
              <a:buFont typeface="+mj-lt"/>
              <a:buAutoNum type="arabicPeriod"/>
              <a:defRPr/>
            </a:pPr>
            <a:r>
              <a:rPr lang="en-US" altLang="ko-KR" sz="1600" dirty="0">
                <a:latin typeface="+mn-ea"/>
              </a:rPr>
              <a:t>{</a:t>
            </a:r>
          </a:p>
          <a:p>
            <a:pPr marL="342900" indent="-342900">
              <a:lnSpc>
                <a:spcPct val="100000"/>
              </a:lnSpc>
              <a:spcBef>
                <a:spcPts val="0"/>
              </a:spcBef>
              <a:buFont typeface="+mj-lt"/>
              <a:buAutoNum type="arabicPeriod"/>
              <a:defRPr/>
            </a:pPr>
            <a:r>
              <a:rPr lang="en-US" altLang="ko-KR" sz="1600" dirty="0">
                <a:solidFill>
                  <a:srgbClr val="0000FF"/>
                </a:solidFill>
                <a:latin typeface="+mn-ea"/>
              </a:rPr>
              <a:t>   signal(</a:t>
            </a:r>
            <a:r>
              <a:rPr lang="en-US" altLang="ko-KR" sz="1600" dirty="0" err="1">
                <a:solidFill>
                  <a:srgbClr val="0000FF"/>
                </a:solidFill>
                <a:latin typeface="+mn-ea"/>
              </a:rPr>
              <a:t>SIGINT,intHandler</a:t>
            </a:r>
            <a:r>
              <a:rPr lang="en-US" altLang="ko-KR" sz="1600" dirty="0">
                <a:solidFill>
                  <a:srgbClr val="0000FF"/>
                </a:solidFill>
                <a:latin typeface="+mn-ea"/>
              </a:rPr>
              <a:t>);</a:t>
            </a:r>
          </a:p>
          <a:p>
            <a:pPr marL="342900" indent="-342900">
              <a:lnSpc>
                <a:spcPct val="100000"/>
              </a:lnSpc>
              <a:spcBef>
                <a:spcPts val="0"/>
              </a:spcBef>
              <a:buFont typeface="+mj-lt"/>
              <a:buAutoNum type="arabicPeriod"/>
              <a:defRPr/>
            </a:pPr>
            <a:r>
              <a:rPr lang="en-US" altLang="ko-KR" sz="1600" dirty="0">
                <a:latin typeface="+mn-ea"/>
              </a:rPr>
              <a:t>   while (1)</a:t>
            </a:r>
          </a:p>
          <a:p>
            <a:pPr marL="342900" indent="-342900">
              <a:lnSpc>
                <a:spcPct val="100000"/>
              </a:lnSpc>
              <a:spcBef>
                <a:spcPts val="0"/>
              </a:spcBef>
              <a:buFont typeface="+mj-lt"/>
              <a:buAutoNum type="arabicPeriod"/>
              <a:defRPr/>
            </a:pPr>
            <a:r>
              <a:rPr lang="en-US" altLang="ko-KR" sz="1600" dirty="0">
                <a:latin typeface="+mn-ea"/>
              </a:rPr>
              <a:t>      </a:t>
            </a:r>
            <a:r>
              <a:rPr lang="en-US" altLang="ko-KR" sz="1600" dirty="0">
                <a:solidFill>
                  <a:srgbClr val="0000FF"/>
                </a:solidFill>
                <a:latin typeface="+mn-ea"/>
              </a:rPr>
              <a:t>pause();</a:t>
            </a:r>
          </a:p>
          <a:p>
            <a:pPr marL="342900" indent="-342900">
              <a:lnSpc>
                <a:spcPct val="100000"/>
              </a:lnSpc>
              <a:spcBef>
                <a:spcPts val="0"/>
              </a:spcBef>
              <a:buFont typeface="+mj-lt"/>
              <a:buAutoNum type="arabicPeriod"/>
              <a:defRPr/>
            </a:pPr>
            <a:r>
              <a:rPr lang="en-US" altLang="ko-KR" sz="1600" dirty="0">
                <a:latin typeface="+mn-ea"/>
              </a:rPr>
              <a:t>   </a:t>
            </a:r>
            <a:r>
              <a:rPr lang="en-US" altLang="ko-KR" sz="1600" dirty="0" err="1">
                <a:latin typeface="+mn-ea"/>
              </a:rPr>
              <a:t>printf</a:t>
            </a:r>
            <a:r>
              <a:rPr lang="en-US" altLang="ko-KR" sz="1600" dirty="0">
                <a:latin typeface="+mn-ea"/>
              </a:rPr>
              <a:t>("</a:t>
            </a:r>
            <a:r>
              <a:rPr lang="ko-KR" altLang="en-US" sz="1600" dirty="0">
                <a:latin typeface="+mn-ea"/>
              </a:rPr>
              <a:t>실행되지 않음 </a:t>
            </a:r>
            <a:r>
              <a:rPr lang="en-US" altLang="ko-KR" sz="1600" dirty="0">
                <a:latin typeface="+mn-ea"/>
              </a:rPr>
              <a:t>\n");</a:t>
            </a:r>
          </a:p>
          <a:p>
            <a:pPr marL="342900" indent="-342900">
              <a:lnSpc>
                <a:spcPct val="100000"/>
              </a:lnSpc>
              <a:spcBef>
                <a:spcPts val="0"/>
              </a:spcBef>
              <a:buFont typeface="+mj-lt"/>
              <a:buAutoNum type="arabicPeriod"/>
              <a:defRPr/>
            </a:pPr>
            <a:r>
              <a:rPr lang="en-US" altLang="ko-KR" sz="1600" dirty="0">
                <a:latin typeface="+mn-ea"/>
              </a:rPr>
              <a:t>}</a:t>
            </a:r>
          </a:p>
          <a:p>
            <a:pPr marL="342900" indent="-342900">
              <a:lnSpc>
                <a:spcPct val="100000"/>
              </a:lnSpc>
              <a:spcBef>
                <a:spcPts val="0"/>
              </a:spcBef>
              <a:buFont typeface="+mj-lt"/>
              <a:buAutoNum type="arabicPeriod"/>
              <a:defRPr/>
            </a:pPr>
            <a:endParaRPr lang="en-US" altLang="ko-KR" sz="1600" dirty="0">
              <a:latin typeface="+mn-ea"/>
            </a:endParaRPr>
          </a:p>
          <a:p>
            <a:pPr marL="342900" indent="-342900">
              <a:lnSpc>
                <a:spcPct val="100000"/>
              </a:lnSpc>
              <a:spcBef>
                <a:spcPts val="0"/>
              </a:spcBef>
              <a:buFont typeface="+mj-lt"/>
              <a:buAutoNum type="arabicPeriod"/>
              <a:defRPr/>
            </a:pPr>
            <a:endParaRPr lang="ko-KR" altLang="en-US" sz="1600" dirty="0">
              <a:latin typeface="+mn-ea"/>
            </a:endParaRPr>
          </a:p>
        </p:txBody>
      </p:sp>
      <p:sp>
        <p:nvSpPr>
          <p:cNvPr id="54276" name="내용 개체 틀 3"/>
          <p:cNvSpPr>
            <a:spLocks noGrp="1"/>
          </p:cNvSpPr>
          <p:nvPr>
            <p:ph sz="quarter" idx="2"/>
          </p:nvPr>
        </p:nvSpPr>
        <p:spPr>
          <a:xfrm>
            <a:off x="4632325" y="1262678"/>
            <a:ext cx="4041775" cy="3085387"/>
          </a:xfrm>
        </p:spPr>
        <p:style>
          <a:lnRef idx="2">
            <a:schemeClr val="dk1"/>
          </a:lnRef>
          <a:fillRef idx="1">
            <a:schemeClr val="lt1"/>
          </a:fillRef>
          <a:effectRef idx="0">
            <a:schemeClr val="dk1"/>
          </a:effectRef>
          <a:fontRef idx="minor">
            <a:schemeClr val="dk1"/>
          </a:fontRef>
        </p:style>
        <p:txBody>
          <a:bodyPr>
            <a:normAutofit/>
          </a:bodyPr>
          <a:lstStyle/>
          <a:p>
            <a:pPr marL="342900" indent="-342900">
              <a:lnSpc>
                <a:spcPct val="100000"/>
              </a:lnSpc>
              <a:spcBef>
                <a:spcPts val="0"/>
              </a:spcBef>
              <a:buFont typeface="+mj-lt"/>
              <a:buAutoNum type="arabicPeriod" startAt="13"/>
              <a:defRPr/>
            </a:pPr>
            <a:r>
              <a:rPr lang="en-US" altLang="ko-KR" sz="1600" dirty="0">
                <a:latin typeface="+mn-ea"/>
              </a:rPr>
              <a:t>void </a:t>
            </a:r>
            <a:r>
              <a:rPr lang="en-US" altLang="ko-KR" sz="1600" dirty="0" err="1">
                <a:latin typeface="+mn-ea"/>
              </a:rPr>
              <a:t>intHandler</a:t>
            </a:r>
            <a:r>
              <a:rPr lang="en-US" altLang="ko-KR" sz="1600" dirty="0">
                <a:latin typeface="+mn-ea"/>
              </a:rPr>
              <a:t>(</a:t>
            </a:r>
            <a:r>
              <a:rPr lang="en-US" altLang="ko-KR" sz="1600" dirty="0" err="1">
                <a:latin typeface="+mn-ea"/>
              </a:rPr>
              <a:t>int</a:t>
            </a:r>
            <a:r>
              <a:rPr lang="en-US" altLang="ko-KR" sz="1600" dirty="0">
                <a:latin typeface="+mn-ea"/>
              </a:rPr>
              <a:t> </a:t>
            </a:r>
            <a:r>
              <a:rPr lang="en-US" altLang="ko-KR" sz="1600" dirty="0" err="1">
                <a:latin typeface="+mn-ea"/>
              </a:rPr>
              <a:t>signo</a:t>
            </a:r>
            <a:r>
              <a:rPr lang="en-US" altLang="ko-KR" sz="1600" dirty="0">
                <a:latin typeface="+mn-ea"/>
              </a:rPr>
              <a:t>)</a:t>
            </a:r>
          </a:p>
          <a:p>
            <a:pPr marL="342900" indent="-342900">
              <a:lnSpc>
                <a:spcPct val="100000"/>
              </a:lnSpc>
              <a:spcBef>
                <a:spcPts val="0"/>
              </a:spcBef>
              <a:buFont typeface="+mj-lt"/>
              <a:buAutoNum type="arabicPeriod" startAt="13"/>
              <a:defRPr/>
            </a:pPr>
            <a:r>
              <a:rPr lang="en-US" altLang="ko-KR" sz="1600" dirty="0">
                <a:latin typeface="+mn-ea"/>
              </a:rPr>
              <a:t>{</a:t>
            </a:r>
          </a:p>
          <a:p>
            <a:pPr marL="342900" indent="-342900">
              <a:lnSpc>
                <a:spcPct val="100000"/>
              </a:lnSpc>
              <a:spcBef>
                <a:spcPts val="0"/>
              </a:spcBef>
              <a:buFont typeface="+mj-lt"/>
              <a:buAutoNum type="arabicPeriod" startAt="13"/>
              <a:defRPr/>
            </a:pPr>
            <a:r>
              <a:rPr lang="en-US" altLang="ko-KR" sz="1600" dirty="0">
                <a:latin typeface="+mn-ea"/>
              </a:rPr>
              <a:t>   </a:t>
            </a:r>
            <a:r>
              <a:rPr lang="en-US" altLang="ko-KR" sz="1600" dirty="0" err="1">
                <a:latin typeface="+mn-ea"/>
              </a:rPr>
              <a:t>printf</a:t>
            </a:r>
            <a:r>
              <a:rPr lang="en-US" altLang="ko-KR" sz="1600" dirty="0">
                <a:latin typeface="+mn-ea"/>
              </a:rPr>
              <a:t>("</a:t>
            </a:r>
            <a:r>
              <a:rPr lang="ko-KR" altLang="en-US" sz="1600" dirty="0">
                <a:latin typeface="+mn-ea"/>
              </a:rPr>
              <a:t>인터럽트 시그널 처리</a:t>
            </a:r>
            <a:r>
              <a:rPr lang="en-US" altLang="ko-KR" sz="1600" dirty="0">
                <a:latin typeface="+mn-ea"/>
              </a:rPr>
              <a:t>\n"); </a:t>
            </a:r>
          </a:p>
          <a:p>
            <a:pPr marL="342900" indent="-342900">
              <a:lnSpc>
                <a:spcPct val="100000"/>
              </a:lnSpc>
              <a:spcBef>
                <a:spcPts val="0"/>
              </a:spcBef>
              <a:buFont typeface="+mj-lt"/>
              <a:buAutoNum type="arabicPeriod" startAt="13"/>
              <a:defRPr/>
            </a:pPr>
            <a:r>
              <a:rPr lang="en-US" altLang="ko-KR" sz="1600" dirty="0">
                <a:latin typeface="+mn-ea"/>
              </a:rPr>
              <a:t>   </a:t>
            </a:r>
            <a:r>
              <a:rPr lang="en-US" altLang="ko-KR" sz="1600" dirty="0" err="1">
                <a:latin typeface="+mn-ea"/>
              </a:rPr>
              <a:t>printf</a:t>
            </a:r>
            <a:r>
              <a:rPr lang="en-US" altLang="ko-KR" sz="1600" dirty="0">
                <a:latin typeface="+mn-ea"/>
              </a:rPr>
              <a:t>(“</a:t>
            </a:r>
            <a:r>
              <a:rPr lang="ko-KR" altLang="en-US" sz="1600" dirty="0">
                <a:latin typeface="+mn-ea"/>
              </a:rPr>
              <a:t>시그널 번호</a:t>
            </a:r>
            <a:r>
              <a:rPr lang="en-US" altLang="ko-KR" sz="1600" dirty="0">
                <a:latin typeface="+mn-ea"/>
              </a:rPr>
              <a:t>: %d\n“, </a:t>
            </a:r>
            <a:r>
              <a:rPr lang="en-US" altLang="ko-KR" sz="1600" dirty="0" err="1">
                <a:latin typeface="+mn-ea"/>
              </a:rPr>
              <a:t>signo</a:t>
            </a:r>
            <a:r>
              <a:rPr lang="en-US" altLang="ko-KR" sz="1600" dirty="0">
                <a:latin typeface="+mn-ea"/>
              </a:rPr>
              <a:t>);</a:t>
            </a:r>
          </a:p>
          <a:p>
            <a:pPr marL="342900" indent="-342900">
              <a:lnSpc>
                <a:spcPct val="100000"/>
              </a:lnSpc>
              <a:spcBef>
                <a:spcPts val="0"/>
              </a:spcBef>
              <a:buFont typeface="+mj-lt"/>
              <a:buAutoNum type="arabicPeriod" startAt="13"/>
              <a:defRPr/>
            </a:pPr>
            <a:r>
              <a:rPr lang="en-US" altLang="ko-KR" sz="1600" dirty="0">
                <a:latin typeface="+mn-ea"/>
              </a:rPr>
              <a:t>   exit(0);</a:t>
            </a:r>
          </a:p>
          <a:p>
            <a:pPr marL="342900" indent="-342900">
              <a:lnSpc>
                <a:spcPct val="100000"/>
              </a:lnSpc>
              <a:spcBef>
                <a:spcPts val="0"/>
              </a:spcBef>
              <a:buFont typeface="+mj-lt"/>
              <a:buAutoNum type="arabicPeriod" startAt="13"/>
              <a:defRPr/>
            </a:pPr>
            <a:r>
              <a:rPr lang="en-US" altLang="ko-KR" sz="1600" dirty="0">
                <a:latin typeface="+mn-ea"/>
              </a:rPr>
              <a:t>}</a:t>
            </a:r>
            <a:endParaRPr lang="ko-KR" altLang="en-US" sz="1600" dirty="0">
              <a:latin typeface="+mn-ea"/>
            </a:endParaRPr>
          </a:p>
        </p:txBody>
      </p:sp>
      <p:graphicFrame>
        <p:nvGraphicFramePr>
          <p:cNvPr id="6" name="표 5"/>
          <p:cNvGraphicFramePr>
            <a:graphicFrameLocks noGrp="1"/>
          </p:cNvGraphicFramePr>
          <p:nvPr>
            <p:extLst>
              <p:ext uri="{D42A27DB-BD31-4B8C-83A1-F6EECF244321}">
                <p14:modId xmlns:p14="http://schemas.microsoft.com/office/powerpoint/2010/main" val="2486344514"/>
              </p:ext>
            </p:extLst>
          </p:nvPr>
        </p:nvGraphicFramePr>
        <p:xfrm>
          <a:off x="457200" y="5116221"/>
          <a:ext cx="7200900" cy="951852"/>
        </p:xfrm>
        <a:graphic>
          <a:graphicData uri="http://schemas.openxmlformats.org/drawingml/2006/table">
            <a:tbl>
              <a:tblPr/>
              <a:tblGrid>
                <a:gridCol w="7200900">
                  <a:extLst>
                    <a:ext uri="{9D8B030D-6E8A-4147-A177-3AD203B41FA5}">
                      <a16:colId xmlns:a16="http://schemas.microsoft.com/office/drawing/2014/main" val="20000"/>
                    </a:ext>
                  </a:extLst>
                </a:gridCol>
              </a:tblGrid>
              <a:tr h="929224">
                <a:tc>
                  <a:txBody>
                    <a:bodyPr/>
                    <a:lstStyle/>
                    <a:p>
                      <a:pPr marL="254000" marR="0" lvl="0" indent="0" algn="l" defTabSz="914400" rtl="0" eaLnBrk="1" fontAlgn="base" latinLnBrk="1" hangingPunct="1">
                        <a:lnSpc>
                          <a:spcPct val="130000"/>
                        </a:lnSpc>
                        <a:spcBef>
                          <a:spcPct val="0"/>
                        </a:spcBef>
                        <a:spcAft>
                          <a:spcPct val="0"/>
                        </a:spcAft>
                        <a:buClrTx/>
                        <a:buSzTx/>
                        <a:buFontTx/>
                        <a:buNone/>
                        <a:tabLst/>
                      </a:pP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#include &lt;</a:t>
                      </a:r>
                      <a:r>
                        <a:rPr kumimoji="0" lang="en-US" altLang="ko-KR" sz="1600" b="0" i="0" u="none" strike="noStrike" cap="none" normalizeH="0" baseline="0" dirty="0" err="1">
                          <a:ln>
                            <a:noFill/>
                          </a:ln>
                          <a:solidFill>
                            <a:srgbClr val="000000"/>
                          </a:solidFill>
                          <a:effectLst/>
                          <a:latin typeface="맑은 고딕" pitchFamily="50" charset="-127"/>
                          <a:ea typeface="맑은 고딕" pitchFamily="50" charset="-127"/>
                        </a:rPr>
                        <a:t>signal.h</a:t>
                      </a: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&gt;</a:t>
                      </a:r>
                      <a:endPar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endParaRPr>
                    </a:p>
                    <a:p>
                      <a:pPr marL="254000" marR="0" lvl="0" indent="0" algn="l" defTabSz="914400" rtl="0" eaLnBrk="1" fontAlgn="base" latinLnBrk="1" hangingPunct="1">
                        <a:lnSpc>
                          <a:spcPct val="130000"/>
                        </a:lnSpc>
                        <a:spcBef>
                          <a:spcPct val="0"/>
                        </a:spcBef>
                        <a:spcAft>
                          <a:spcPct val="0"/>
                        </a:spcAft>
                        <a:buClrTx/>
                        <a:buSzTx/>
                        <a:buFontTx/>
                        <a:buNone/>
                        <a:tabLst/>
                      </a:pPr>
                      <a:r>
                        <a:rPr kumimoji="0" lang="en-US" altLang="ko-KR" sz="1600" b="0" i="0" u="none" strike="noStrike" cap="none" normalizeH="0" baseline="0" dirty="0">
                          <a:ln>
                            <a:noFill/>
                          </a:ln>
                          <a:solidFill>
                            <a:srgbClr val="0000FF"/>
                          </a:solidFill>
                          <a:effectLst/>
                          <a:latin typeface="맑은 고딕" pitchFamily="50" charset="-127"/>
                          <a:ea typeface="맑은 고딕" pitchFamily="50" charset="-127"/>
                        </a:rPr>
                        <a:t>pause() </a:t>
                      </a:r>
                      <a:endPar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endParaRPr>
                    </a:p>
                    <a:p>
                      <a:pPr marL="254000" marR="0" lvl="0" indent="0" algn="just" defTabSz="914400" rtl="0" eaLnBrk="1" fontAlgn="base" latinLnBrk="1" hangingPunct="1">
                        <a:lnSpc>
                          <a:spcPct val="130000"/>
                        </a:lnSpc>
                        <a:spcBef>
                          <a:spcPct val="0"/>
                        </a:spcBef>
                        <a:spcAft>
                          <a:spcPct val="0"/>
                        </a:spcAft>
                        <a:buClrTx/>
                        <a:buSzTx/>
                        <a:buFontTx/>
                        <a:buNone/>
                        <a:tabLst/>
                      </a:pP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   </a:t>
                      </a:r>
                      <a:r>
                        <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rPr>
                        <a:t>시그널을 받을 때까지 해당 프로세스를 잠들게 만든다</a:t>
                      </a: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 </a:t>
                      </a:r>
                      <a:endPar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endParaRPr>
                    </a:p>
                  </a:txBody>
                  <a:tcPr marL="17907" marR="17907" marT="17932" marB="17932" anchor="ctr" horzOverflow="overflow">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8684"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ts val="600"/>
              </a:spcBef>
              <a:buClr>
                <a:schemeClr val="accent1"/>
              </a:buClr>
              <a:buSzPct val="76000"/>
              <a:buFont typeface="Wingdings" panose="05000000000000000000" pitchFamily="2" charset="2"/>
              <a:buChar char="l"/>
              <a:defRPr sz="2200">
                <a:solidFill>
                  <a:schemeClr val="tx1"/>
                </a:solidFill>
                <a:latin typeface="Gill Sans MT" panose="020B0502020104020203" pitchFamily="34" charset="0"/>
                <a:ea typeface="맑은 고딕" panose="020B0503020000020004" pitchFamily="50" charset="-127"/>
              </a:defRPr>
            </a:lvl1pPr>
            <a:lvl2pPr marL="742950" indent="-285750" latinLnBrk="1">
              <a:spcBef>
                <a:spcPts val="500"/>
              </a:spcBef>
              <a:buClr>
                <a:schemeClr val="accent2"/>
              </a:buClr>
              <a:buSzPct val="76000"/>
              <a:buFont typeface="Wingdings" panose="05000000000000000000" pitchFamily="2" charset="2"/>
              <a:buChar char="§"/>
              <a:defRPr sz="2000">
                <a:solidFill>
                  <a:schemeClr val="tx2"/>
                </a:solidFill>
                <a:latin typeface="Gill Sans MT" panose="020B0502020104020203" pitchFamily="34" charset="0"/>
                <a:ea typeface="맑은 고딕" panose="020B0503020000020004" pitchFamily="50" charset="-127"/>
              </a:defRPr>
            </a:lvl2pPr>
            <a:lvl3pPr marL="1143000" indent="-228600" latinLnBrk="1">
              <a:spcBef>
                <a:spcPts val="500"/>
              </a:spcBef>
              <a:buClr>
                <a:srgbClr val="BCBCBC"/>
              </a:buClr>
              <a:buSzPct val="76000"/>
              <a:buFont typeface="Arial" panose="020B0604020202020204" pitchFamily="34" charset="0"/>
              <a:buChar char="•"/>
              <a:defRPr>
                <a:solidFill>
                  <a:schemeClr val="tx1"/>
                </a:solidFill>
                <a:latin typeface="Gill Sans MT" panose="020B0502020104020203" pitchFamily="34" charset="0"/>
                <a:ea typeface="맑은 고딕" panose="020B0503020000020004" pitchFamily="50" charset="-127"/>
              </a:defRPr>
            </a:lvl3pPr>
            <a:lvl4pPr marL="1600200" indent="-228600" latinLnBrk="1">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맑은 고딕" panose="020B0503020000020004" pitchFamily="50" charset="-127"/>
              </a:defRPr>
            </a:lvl4pPr>
            <a:lvl5pPr marL="2057400" indent="-228600" latinLnBrk="1">
              <a:spcBef>
                <a:spcPts val="300"/>
              </a:spcBef>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9pPr>
          </a:lstStyle>
          <a:p>
            <a:pPr eaLnBrk="1" hangingPunct="1">
              <a:spcBef>
                <a:spcPct val="0"/>
              </a:spcBef>
              <a:buClrTx/>
              <a:buSzTx/>
              <a:buFontTx/>
              <a:buNone/>
            </a:pPr>
            <a:endParaRPr lang="ko-KR" altLang="en-US" sz="1800">
              <a:latin typeface="굴림" panose="020B0600000101010101" pitchFamily="50" charset="-127"/>
              <a:ea typeface="굴림" panose="020B0600000101010101" pitchFamily="50" charset="-127"/>
            </a:endParaRPr>
          </a:p>
        </p:txBody>
      </p:sp>
      <p:sp>
        <p:nvSpPr>
          <p:cNvPr id="2" name="직사각형 1"/>
          <p:cNvSpPr/>
          <p:nvPr/>
        </p:nvSpPr>
        <p:spPr>
          <a:xfrm>
            <a:off x="5686276" y="3250320"/>
            <a:ext cx="2987824" cy="12852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en-US" altLang="ko-KR" dirty="0">
                <a:latin typeface="+mn-ea"/>
                <a:ea typeface="+mn-ea"/>
              </a:rPr>
              <a:t>$sigint1</a:t>
            </a:r>
            <a:endParaRPr lang="ko-KR" altLang="en-US" dirty="0">
              <a:latin typeface="+mn-ea"/>
              <a:ea typeface="+mn-ea"/>
            </a:endParaRPr>
          </a:p>
          <a:p>
            <a:pPr>
              <a:lnSpc>
                <a:spcPct val="150000"/>
              </a:lnSpc>
            </a:pPr>
            <a:r>
              <a:rPr lang="ko-KR" altLang="en-US" dirty="0">
                <a:latin typeface="+mn-ea"/>
                <a:ea typeface="+mn-ea"/>
              </a:rPr>
              <a:t>^</a:t>
            </a:r>
            <a:r>
              <a:rPr lang="ko-KR" altLang="en-US" dirty="0" err="1">
                <a:latin typeface="+mn-ea"/>
                <a:ea typeface="+mn-ea"/>
              </a:rPr>
              <a:t>C인터럽트</a:t>
            </a:r>
            <a:r>
              <a:rPr lang="ko-KR" altLang="en-US" dirty="0">
                <a:latin typeface="+mn-ea"/>
                <a:ea typeface="+mn-ea"/>
              </a:rPr>
              <a:t> 시그널 처리</a:t>
            </a:r>
          </a:p>
          <a:p>
            <a:pPr>
              <a:lnSpc>
                <a:spcPct val="150000"/>
              </a:lnSpc>
            </a:pPr>
            <a:r>
              <a:rPr lang="ko-KR" altLang="en-US" dirty="0">
                <a:latin typeface="+mn-ea"/>
                <a:ea typeface="+mn-ea"/>
              </a:rPr>
              <a:t>시그널 번호: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39947" y="136524"/>
            <a:ext cx="8281359" cy="735931"/>
          </a:xfrm>
        </p:spPr>
        <p:txBody>
          <a:bodyPr/>
          <a:lstStyle/>
          <a:p>
            <a:r>
              <a:rPr lang="en-US" altLang="ko-KR" dirty="0" err="1"/>
              <a:t>sigaction</a:t>
            </a:r>
            <a:r>
              <a:rPr lang="en-US" altLang="ko-KR" dirty="0"/>
              <a:t>() </a:t>
            </a:r>
            <a:r>
              <a:rPr lang="ko-KR" altLang="en-US" dirty="0"/>
              <a:t>함수</a:t>
            </a:r>
          </a:p>
        </p:txBody>
      </p:sp>
      <p:sp>
        <p:nvSpPr>
          <p:cNvPr id="3" name="내용 개체 틀 2"/>
          <p:cNvSpPr>
            <a:spLocks noGrp="1"/>
          </p:cNvSpPr>
          <p:nvPr>
            <p:ph idx="1"/>
          </p:nvPr>
        </p:nvSpPr>
        <p:spPr>
          <a:xfrm>
            <a:off x="439947" y="1199626"/>
            <a:ext cx="8281359" cy="5219097"/>
          </a:xfrm>
        </p:spPr>
        <p:txBody>
          <a:bodyPr>
            <a:normAutofit fontScale="92500" lnSpcReduction="10000"/>
          </a:bodyPr>
          <a:lstStyle/>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r>
              <a:rPr lang="en-US" altLang="ko-KR" dirty="0"/>
              <a:t>signal()</a:t>
            </a:r>
            <a:r>
              <a:rPr lang="ko-KR" altLang="en-US" dirty="0"/>
              <a:t>보다 정교하게 시그널 처리기를 등록하기 위한 함수 </a:t>
            </a:r>
            <a:endParaRPr lang="en-US" altLang="ko-KR" dirty="0"/>
          </a:p>
          <a:p>
            <a:pPr lvl="2"/>
            <a:r>
              <a:rPr lang="en-US" altLang="ko-KR" dirty="0" err="1"/>
              <a:t>sigaction</a:t>
            </a:r>
            <a:r>
              <a:rPr lang="en-US" altLang="ko-KR" dirty="0"/>
              <a:t> </a:t>
            </a:r>
            <a:r>
              <a:rPr lang="ko-KR" altLang="en-US" dirty="0"/>
              <a:t>구조체를 사용하여 정교한 시그널 처리 액션을 등록</a:t>
            </a:r>
            <a:endParaRPr lang="en-US" altLang="ko-KR" dirty="0"/>
          </a:p>
          <a:p>
            <a:pPr lvl="2"/>
            <a:endParaRPr lang="en-US" altLang="ko-KR" dirty="0"/>
          </a:p>
          <a:p>
            <a:pPr marL="487363" lvl="2" indent="0">
              <a:buNone/>
            </a:pPr>
            <a:r>
              <a:rPr lang="en-US" altLang="ko-KR" dirty="0"/>
              <a:t>struct </a:t>
            </a:r>
            <a:r>
              <a:rPr lang="en-US" altLang="ko-KR" dirty="0" err="1"/>
              <a:t>sigaction</a:t>
            </a:r>
            <a:r>
              <a:rPr lang="en-US" altLang="ko-KR" dirty="0"/>
              <a:t> {</a:t>
            </a:r>
          </a:p>
          <a:p>
            <a:pPr marL="487363" lvl="2" indent="0">
              <a:buNone/>
            </a:pPr>
            <a:r>
              <a:rPr lang="en-US" altLang="ko-KR" dirty="0"/>
              <a:t>	void (*</a:t>
            </a:r>
            <a:r>
              <a:rPr lang="en-US" altLang="ko-KR" dirty="0" err="1"/>
              <a:t>sa_handler</a:t>
            </a:r>
            <a:r>
              <a:rPr lang="en-US" altLang="ko-KR" dirty="0"/>
              <a:t>)(</a:t>
            </a:r>
            <a:r>
              <a:rPr lang="en-US" altLang="ko-KR" dirty="0" err="1"/>
              <a:t>int</a:t>
            </a:r>
            <a:r>
              <a:rPr lang="en-US" altLang="ko-KR" dirty="0"/>
              <a:t>);       	// </a:t>
            </a:r>
            <a:r>
              <a:rPr lang="ko-KR" altLang="en-US" dirty="0"/>
              <a:t>시그널 처리기</a:t>
            </a:r>
            <a:endParaRPr lang="en-US" altLang="ko-KR" dirty="0"/>
          </a:p>
          <a:p>
            <a:pPr marL="487363" lvl="2" indent="0">
              <a:buNone/>
            </a:pPr>
            <a:r>
              <a:rPr lang="en-US" altLang="ko-KR" dirty="0"/>
              <a:t>	void (*</a:t>
            </a:r>
            <a:r>
              <a:rPr lang="en-US" altLang="ko-KR" dirty="0" err="1"/>
              <a:t>sa_sigaction</a:t>
            </a:r>
            <a:r>
              <a:rPr lang="en-US" altLang="ko-KR" dirty="0"/>
              <a:t>)(</a:t>
            </a:r>
            <a:r>
              <a:rPr lang="en-US" altLang="ko-KR" dirty="0" err="1"/>
              <a:t>int</a:t>
            </a:r>
            <a:r>
              <a:rPr lang="en-US" altLang="ko-KR" dirty="0"/>
              <a:t>, </a:t>
            </a:r>
            <a:r>
              <a:rPr lang="en-US" altLang="ko-KR" dirty="0" err="1"/>
              <a:t>siginfo_t</a:t>
            </a:r>
            <a:r>
              <a:rPr lang="en-US" altLang="ko-KR" dirty="0"/>
              <a:t> *, void *); </a:t>
            </a:r>
          </a:p>
          <a:p>
            <a:pPr marL="487363" lvl="2" indent="0">
              <a:buNone/>
            </a:pPr>
            <a:r>
              <a:rPr lang="en-US" altLang="ko-KR" dirty="0"/>
              <a:t>	</a:t>
            </a:r>
            <a:r>
              <a:rPr lang="en-US" altLang="ko-KR" dirty="0" err="1"/>
              <a:t>sigset_t</a:t>
            </a:r>
            <a:r>
              <a:rPr lang="en-US" altLang="ko-KR" dirty="0"/>
              <a:t> </a:t>
            </a:r>
            <a:r>
              <a:rPr lang="en-US" altLang="ko-KR" dirty="0" err="1"/>
              <a:t>sa_mask</a:t>
            </a:r>
            <a:r>
              <a:rPr lang="en-US" altLang="ko-KR" dirty="0"/>
              <a:t>; 		// </a:t>
            </a:r>
            <a:r>
              <a:rPr lang="ko-KR" altLang="en-US" dirty="0"/>
              <a:t>시그널을 처리하는 동안 차단할 시그널 집합</a:t>
            </a:r>
            <a:endParaRPr lang="en-US" altLang="ko-KR" dirty="0"/>
          </a:p>
          <a:p>
            <a:pPr marL="487363" lvl="2" indent="0">
              <a:buNone/>
            </a:pPr>
            <a:r>
              <a:rPr lang="en-US" altLang="ko-KR" dirty="0"/>
              <a:t>	</a:t>
            </a:r>
            <a:r>
              <a:rPr lang="en-US" altLang="ko-KR" dirty="0" err="1"/>
              <a:t>int</a:t>
            </a:r>
            <a:r>
              <a:rPr lang="en-US" altLang="ko-KR" dirty="0"/>
              <a:t> </a:t>
            </a:r>
            <a:r>
              <a:rPr lang="en-US" altLang="ko-KR" dirty="0" err="1"/>
              <a:t>sa_flags</a:t>
            </a:r>
            <a:r>
              <a:rPr lang="en-US" altLang="ko-KR" dirty="0"/>
              <a:t>; </a:t>
            </a:r>
          </a:p>
          <a:p>
            <a:pPr marL="487363" lvl="2" indent="0">
              <a:buNone/>
            </a:pPr>
            <a:r>
              <a:rPr lang="en-US" altLang="ko-KR" dirty="0"/>
              <a:t>}</a:t>
            </a:r>
          </a:p>
        </p:txBody>
      </p:sp>
      <p:graphicFrame>
        <p:nvGraphicFramePr>
          <p:cNvPr id="5" name="표 4"/>
          <p:cNvGraphicFramePr>
            <a:graphicFrameLocks noGrp="1"/>
          </p:cNvGraphicFramePr>
          <p:nvPr>
            <p:extLst>
              <p:ext uri="{D42A27DB-BD31-4B8C-83A1-F6EECF244321}">
                <p14:modId xmlns:p14="http://schemas.microsoft.com/office/powerpoint/2010/main" val="1486213683"/>
              </p:ext>
            </p:extLst>
          </p:nvPr>
        </p:nvGraphicFramePr>
        <p:xfrm>
          <a:off x="439738" y="1108528"/>
          <a:ext cx="8264524" cy="2229191"/>
        </p:xfrm>
        <a:graphic>
          <a:graphicData uri="http://schemas.openxmlformats.org/drawingml/2006/table">
            <a:tbl>
              <a:tblPr/>
              <a:tblGrid>
                <a:gridCol w="8264524">
                  <a:extLst>
                    <a:ext uri="{9D8B030D-6E8A-4147-A177-3AD203B41FA5}">
                      <a16:colId xmlns:a16="http://schemas.microsoft.com/office/drawing/2014/main" val="20000"/>
                    </a:ext>
                  </a:extLst>
                </a:gridCol>
              </a:tblGrid>
              <a:tr h="1985963">
                <a:tc>
                  <a:txBody>
                    <a:bodyPr/>
                    <a:lstStyle>
                      <a:lvl1pPr marL="63500" eaLnBrk="0" hangingPunct="0">
                        <a:spcBef>
                          <a:spcPts val="600"/>
                        </a:spcBef>
                        <a:buClr>
                          <a:schemeClr val="accent1"/>
                        </a:buClr>
                        <a:buSzPct val="76000"/>
                        <a:buFont typeface="Wingdings" pitchFamily="2" charset="2"/>
                        <a:defRPr sz="2000">
                          <a:solidFill>
                            <a:schemeClr val="tx1"/>
                          </a:solidFill>
                          <a:latin typeface="Gill Sans MT" pitchFamily="34" charset="0"/>
                          <a:ea typeface="맑은 고딕" pitchFamily="50" charset="-127"/>
                        </a:defRPr>
                      </a:lvl1pPr>
                      <a:lvl2pPr marL="742950" indent="-285750" eaLnBrk="0" hangingPunct="0">
                        <a:spcBef>
                          <a:spcPts val="500"/>
                        </a:spcBef>
                        <a:buClr>
                          <a:schemeClr val="accent2"/>
                        </a:buClr>
                        <a:buSzPct val="76000"/>
                        <a:buFont typeface="Wingdings" pitchFamily="2" charset="2"/>
                        <a:defRPr>
                          <a:solidFill>
                            <a:schemeClr val="tx2"/>
                          </a:solidFill>
                          <a:latin typeface="Gill Sans MT" pitchFamily="34" charset="0"/>
                          <a:ea typeface="맑은 고딕" pitchFamily="50" charset="-127"/>
                        </a:defRPr>
                      </a:lvl2pPr>
                      <a:lvl3pPr marL="1143000" indent="-228600" eaLnBrk="0" hangingPunct="0">
                        <a:spcBef>
                          <a:spcPts val="500"/>
                        </a:spcBef>
                        <a:buClr>
                          <a:srgbClr val="BCBCBC"/>
                        </a:buClr>
                        <a:buSzPct val="76000"/>
                        <a:buFont typeface="Arial" charset="0"/>
                        <a:defRPr sz="1600">
                          <a:solidFill>
                            <a:schemeClr val="tx1"/>
                          </a:solidFill>
                          <a:latin typeface="Gill Sans MT" pitchFamily="34" charset="0"/>
                          <a:ea typeface="맑은 고딕" pitchFamily="50" charset="-127"/>
                        </a:defRPr>
                      </a:lvl3pPr>
                      <a:lvl4pPr marL="1600200" indent="-228600" eaLnBrk="0" hangingPunct="0">
                        <a:spcBef>
                          <a:spcPts val="400"/>
                        </a:spcBef>
                        <a:buClr>
                          <a:srgbClr val="8BA2B4"/>
                        </a:buClr>
                        <a:buSzPct val="70000"/>
                        <a:buFont typeface="Wingdings" pitchFamily="2" charset="2"/>
                        <a:defRPr sz="1400">
                          <a:solidFill>
                            <a:schemeClr val="tx1"/>
                          </a:solidFill>
                          <a:latin typeface="Gill Sans MT" pitchFamily="34" charset="0"/>
                          <a:ea typeface="맑은 고딕" pitchFamily="50" charset="-127"/>
                        </a:defRPr>
                      </a:lvl4pPr>
                      <a:lvl5pPr marL="2057400" indent="-228600" eaLnBrk="0" hangingPunct="0">
                        <a:spcBef>
                          <a:spcPts val="300"/>
                        </a:spcBef>
                        <a:buClr>
                          <a:schemeClr val="accent2"/>
                        </a:buClr>
                        <a:buSzPct val="70000"/>
                        <a:buFont typeface="Wingdings" pitchFamily="2" charset="2"/>
                        <a:defRPr sz="1200">
                          <a:solidFill>
                            <a:schemeClr val="tx1"/>
                          </a:solidFill>
                          <a:latin typeface="Gill Sans MT" pitchFamily="34" charset="0"/>
                          <a:ea typeface="맑은 고딕" pitchFamily="50" charset="-127"/>
                        </a:defRPr>
                      </a:lvl5pPr>
                      <a:lvl6pPr marL="2514600" indent="-228600" eaLnBrk="0" fontAlgn="base" hangingPunct="0">
                        <a:spcBef>
                          <a:spcPts val="300"/>
                        </a:spcBef>
                        <a:spcAft>
                          <a:spcPct val="0"/>
                        </a:spcAft>
                        <a:buClr>
                          <a:schemeClr val="accent2"/>
                        </a:buClr>
                        <a:buSzPct val="70000"/>
                        <a:buFont typeface="Wingdings" pitchFamily="2" charset="2"/>
                        <a:defRPr sz="1200">
                          <a:solidFill>
                            <a:schemeClr val="tx1"/>
                          </a:solidFill>
                          <a:latin typeface="Gill Sans MT" pitchFamily="34" charset="0"/>
                          <a:ea typeface="맑은 고딕" pitchFamily="50" charset="-127"/>
                        </a:defRPr>
                      </a:lvl6pPr>
                      <a:lvl7pPr marL="2971800" indent="-228600" eaLnBrk="0" fontAlgn="base" hangingPunct="0">
                        <a:spcBef>
                          <a:spcPts val="300"/>
                        </a:spcBef>
                        <a:spcAft>
                          <a:spcPct val="0"/>
                        </a:spcAft>
                        <a:buClr>
                          <a:schemeClr val="accent2"/>
                        </a:buClr>
                        <a:buSzPct val="70000"/>
                        <a:buFont typeface="Wingdings" pitchFamily="2" charset="2"/>
                        <a:defRPr sz="1200">
                          <a:solidFill>
                            <a:schemeClr val="tx1"/>
                          </a:solidFill>
                          <a:latin typeface="Gill Sans MT" pitchFamily="34" charset="0"/>
                          <a:ea typeface="맑은 고딕" pitchFamily="50" charset="-127"/>
                        </a:defRPr>
                      </a:lvl7pPr>
                      <a:lvl8pPr marL="3429000" indent="-228600" eaLnBrk="0" fontAlgn="base" hangingPunct="0">
                        <a:spcBef>
                          <a:spcPts val="300"/>
                        </a:spcBef>
                        <a:spcAft>
                          <a:spcPct val="0"/>
                        </a:spcAft>
                        <a:buClr>
                          <a:schemeClr val="accent2"/>
                        </a:buClr>
                        <a:buSzPct val="70000"/>
                        <a:buFont typeface="Wingdings" pitchFamily="2" charset="2"/>
                        <a:defRPr sz="1200">
                          <a:solidFill>
                            <a:schemeClr val="tx1"/>
                          </a:solidFill>
                          <a:latin typeface="Gill Sans MT" pitchFamily="34" charset="0"/>
                          <a:ea typeface="맑은 고딕" pitchFamily="50" charset="-127"/>
                        </a:defRPr>
                      </a:lvl8pPr>
                      <a:lvl9pPr marL="3886200" indent="-228600" eaLnBrk="0" fontAlgn="base" hangingPunct="0">
                        <a:spcBef>
                          <a:spcPts val="300"/>
                        </a:spcBef>
                        <a:spcAft>
                          <a:spcPct val="0"/>
                        </a:spcAft>
                        <a:buClr>
                          <a:schemeClr val="accent2"/>
                        </a:buClr>
                        <a:buSzPct val="70000"/>
                        <a:buFont typeface="Wingdings" pitchFamily="2" charset="2"/>
                        <a:defRPr sz="1200">
                          <a:solidFill>
                            <a:schemeClr val="tx1"/>
                          </a:solidFill>
                          <a:latin typeface="Gill Sans MT" pitchFamily="34" charset="0"/>
                          <a:ea typeface="맑은 고딕" pitchFamily="50" charset="-127"/>
                        </a:defRPr>
                      </a:lvl9pPr>
                    </a:lstStyle>
                    <a:p>
                      <a:pPr marL="63500" marR="0" lvl="0" indent="0" algn="just" defTabSz="914400" rtl="0" eaLnBrk="1" fontAlgn="base" latinLnBrk="1" hangingPunct="1">
                        <a:lnSpc>
                          <a:spcPct val="160000"/>
                        </a:lnSpc>
                        <a:spcBef>
                          <a:spcPct val="0"/>
                        </a:spcBef>
                        <a:spcAft>
                          <a:spcPct val="0"/>
                        </a:spcAft>
                        <a:buClrTx/>
                        <a:buSzTx/>
                        <a:buFontTx/>
                        <a:buNone/>
                        <a:tabLst/>
                      </a:pP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#include &lt;</a:t>
                      </a:r>
                      <a:r>
                        <a:rPr kumimoji="0" lang="en-US" altLang="ko-KR" sz="1600" b="0" i="0" u="none" strike="noStrike" cap="none" normalizeH="0" baseline="0" dirty="0" err="1">
                          <a:ln>
                            <a:noFill/>
                          </a:ln>
                          <a:solidFill>
                            <a:srgbClr val="000000"/>
                          </a:solidFill>
                          <a:effectLst/>
                          <a:latin typeface="맑은 고딕" pitchFamily="50" charset="-127"/>
                          <a:ea typeface="맑은 고딕" pitchFamily="50" charset="-127"/>
                        </a:rPr>
                        <a:t>signal.h</a:t>
                      </a: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&gt;</a:t>
                      </a:r>
                      <a:endPar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endParaRPr>
                    </a:p>
                    <a:p>
                      <a:pPr marL="63500" marR="0" lvl="0" indent="0" algn="just" defTabSz="914400" rtl="0" eaLnBrk="1" fontAlgn="base" latinLnBrk="1" hangingPunct="1">
                        <a:lnSpc>
                          <a:spcPct val="160000"/>
                        </a:lnSpc>
                        <a:spcBef>
                          <a:spcPct val="0"/>
                        </a:spcBef>
                        <a:spcAft>
                          <a:spcPct val="0"/>
                        </a:spcAft>
                        <a:buClrTx/>
                        <a:buSzTx/>
                        <a:buFontTx/>
                        <a:buNone/>
                        <a:tabLst/>
                      </a:pPr>
                      <a:r>
                        <a:rPr kumimoji="0" lang="en-US" altLang="ko-KR" sz="1600" b="0" i="0" u="none" strike="noStrike" cap="none" normalizeH="0" baseline="0" dirty="0" err="1">
                          <a:ln>
                            <a:noFill/>
                          </a:ln>
                          <a:solidFill>
                            <a:srgbClr val="0000FF"/>
                          </a:solidFill>
                          <a:effectLst/>
                          <a:latin typeface="맑은 고딕" pitchFamily="50" charset="-127"/>
                          <a:ea typeface="맑은 고딕" pitchFamily="50" charset="-127"/>
                        </a:rPr>
                        <a:t>int</a:t>
                      </a:r>
                      <a:r>
                        <a:rPr kumimoji="0" lang="en-US" altLang="ko-KR" sz="1600" b="0" i="0" u="none" strike="noStrike" cap="none" normalizeH="0" baseline="0" dirty="0">
                          <a:ln>
                            <a:noFill/>
                          </a:ln>
                          <a:solidFill>
                            <a:srgbClr val="0000FF"/>
                          </a:solidFill>
                          <a:effectLst/>
                          <a:latin typeface="맑은 고딕" pitchFamily="50" charset="-127"/>
                          <a:ea typeface="맑은 고딕" pitchFamily="50" charset="-127"/>
                        </a:rPr>
                        <a:t> </a:t>
                      </a:r>
                      <a:r>
                        <a:rPr kumimoji="0" lang="en-US" altLang="ko-KR" sz="1600" b="0" i="0" u="none" strike="noStrike" cap="none" normalizeH="0" baseline="0" dirty="0" err="1">
                          <a:ln>
                            <a:noFill/>
                          </a:ln>
                          <a:solidFill>
                            <a:srgbClr val="0000FF"/>
                          </a:solidFill>
                          <a:effectLst/>
                          <a:latin typeface="맑은 고딕" pitchFamily="50" charset="-127"/>
                          <a:ea typeface="맑은 고딕" pitchFamily="50" charset="-127"/>
                        </a:rPr>
                        <a:t>sigaction</a:t>
                      </a:r>
                      <a:r>
                        <a:rPr kumimoji="0" lang="en-US" altLang="ko-KR" sz="1600" b="0" i="0" u="none" strike="noStrike" cap="none" normalizeH="0" baseline="0" dirty="0">
                          <a:ln>
                            <a:noFill/>
                          </a:ln>
                          <a:solidFill>
                            <a:srgbClr val="0000FF"/>
                          </a:solidFill>
                          <a:effectLst/>
                          <a:latin typeface="맑은 고딕" pitchFamily="50" charset="-127"/>
                          <a:ea typeface="맑은 고딕" pitchFamily="50" charset="-127"/>
                        </a:rPr>
                        <a:t>(</a:t>
                      </a:r>
                      <a:r>
                        <a:rPr kumimoji="0" lang="en-US" altLang="ko-KR" sz="1600" b="0" i="0" u="none" strike="noStrike" cap="none" normalizeH="0" baseline="0" dirty="0" err="1">
                          <a:ln>
                            <a:noFill/>
                          </a:ln>
                          <a:solidFill>
                            <a:srgbClr val="0000FF"/>
                          </a:solidFill>
                          <a:effectLst/>
                          <a:latin typeface="맑은 고딕" pitchFamily="50" charset="-127"/>
                          <a:ea typeface="맑은 고딕" pitchFamily="50" charset="-127"/>
                        </a:rPr>
                        <a:t>int</a:t>
                      </a:r>
                      <a:r>
                        <a:rPr kumimoji="0" lang="en-US" altLang="ko-KR" sz="1600" b="0" i="0" u="none" strike="noStrike" cap="none" normalizeH="0" baseline="0" dirty="0">
                          <a:ln>
                            <a:noFill/>
                          </a:ln>
                          <a:solidFill>
                            <a:srgbClr val="0000FF"/>
                          </a:solidFill>
                          <a:effectLst/>
                          <a:latin typeface="맑은 고딕" pitchFamily="50" charset="-127"/>
                          <a:ea typeface="맑은 고딕" pitchFamily="50" charset="-127"/>
                        </a:rPr>
                        <a:t> </a:t>
                      </a:r>
                      <a:r>
                        <a:rPr kumimoji="0" lang="en-US" altLang="ko-KR" sz="1600" b="0" i="0" u="none" strike="noStrike" cap="none" normalizeH="0" baseline="0" dirty="0" err="1">
                          <a:ln>
                            <a:noFill/>
                          </a:ln>
                          <a:solidFill>
                            <a:srgbClr val="0000FF"/>
                          </a:solidFill>
                          <a:effectLst/>
                          <a:latin typeface="맑은 고딕" pitchFamily="50" charset="-127"/>
                          <a:ea typeface="맑은 고딕" pitchFamily="50" charset="-127"/>
                        </a:rPr>
                        <a:t>signum</a:t>
                      </a:r>
                      <a:r>
                        <a:rPr kumimoji="0" lang="en-US" altLang="ko-KR" sz="1600" b="0" i="0" u="none" strike="noStrike" cap="none" normalizeH="0" baseline="0" dirty="0">
                          <a:ln>
                            <a:noFill/>
                          </a:ln>
                          <a:solidFill>
                            <a:srgbClr val="0000FF"/>
                          </a:solidFill>
                          <a:effectLst/>
                          <a:latin typeface="맑은 고딕" pitchFamily="50" charset="-127"/>
                          <a:ea typeface="맑은 고딕" pitchFamily="50" charset="-127"/>
                        </a:rPr>
                        <a:t>, </a:t>
                      </a:r>
                      <a:r>
                        <a:rPr kumimoji="0" lang="en-US" altLang="ko-KR" sz="1600" b="0" i="0" u="none" strike="noStrike" cap="none" normalizeH="0" baseline="0" dirty="0" err="1">
                          <a:ln>
                            <a:noFill/>
                          </a:ln>
                          <a:solidFill>
                            <a:srgbClr val="0000FF"/>
                          </a:solidFill>
                          <a:effectLst/>
                          <a:latin typeface="맑은 고딕" pitchFamily="50" charset="-127"/>
                          <a:ea typeface="맑은 고딕" pitchFamily="50" charset="-127"/>
                        </a:rPr>
                        <a:t>const</a:t>
                      </a:r>
                      <a:r>
                        <a:rPr kumimoji="0" lang="en-US" altLang="ko-KR" sz="1600" b="0" i="0" u="none" strike="noStrike" cap="none" normalizeH="0" baseline="0" dirty="0">
                          <a:ln>
                            <a:noFill/>
                          </a:ln>
                          <a:solidFill>
                            <a:srgbClr val="0000FF"/>
                          </a:solidFill>
                          <a:effectLst/>
                          <a:latin typeface="맑은 고딕" pitchFamily="50" charset="-127"/>
                          <a:ea typeface="맑은 고딕" pitchFamily="50" charset="-127"/>
                        </a:rPr>
                        <a:t> </a:t>
                      </a:r>
                      <a:r>
                        <a:rPr kumimoji="0" lang="en-US" altLang="ko-KR" sz="1600" b="0" i="0" u="none" strike="noStrike" cap="none" normalizeH="0" baseline="0" dirty="0" err="1">
                          <a:ln>
                            <a:noFill/>
                          </a:ln>
                          <a:solidFill>
                            <a:srgbClr val="0000FF"/>
                          </a:solidFill>
                          <a:effectLst/>
                          <a:latin typeface="맑은 고딕" pitchFamily="50" charset="-127"/>
                          <a:ea typeface="맑은 고딕" pitchFamily="50" charset="-127"/>
                        </a:rPr>
                        <a:t>struct</a:t>
                      </a:r>
                      <a:r>
                        <a:rPr kumimoji="0" lang="en-US" altLang="ko-KR" sz="1600" b="0" i="0" u="none" strike="noStrike" cap="none" normalizeH="0" baseline="0" dirty="0">
                          <a:ln>
                            <a:noFill/>
                          </a:ln>
                          <a:solidFill>
                            <a:srgbClr val="0000FF"/>
                          </a:solidFill>
                          <a:effectLst/>
                          <a:latin typeface="맑은 고딕" pitchFamily="50" charset="-127"/>
                          <a:ea typeface="맑은 고딕" pitchFamily="50" charset="-127"/>
                        </a:rPr>
                        <a:t> </a:t>
                      </a:r>
                      <a:r>
                        <a:rPr kumimoji="0" lang="en-US" altLang="ko-KR" sz="1600" b="0" i="0" u="none" strike="noStrike" cap="none" normalizeH="0" baseline="0" dirty="0" err="1">
                          <a:ln>
                            <a:noFill/>
                          </a:ln>
                          <a:solidFill>
                            <a:srgbClr val="0000FF"/>
                          </a:solidFill>
                          <a:effectLst/>
                          <a:latin typeface="맑은 고딕" pitchFamily="50" charset="-127"/>
                          <a:ea typeface="맑은 고딕" pitchFamily="50" charset="-127"/>
                        </a:rPr>
                        <a:t>sigaction</a:t>
                      </a:r>
                      <a:r>
                        <a:rPr kumimoji="0" lang="en-US" altLang="ko-KR" sz="1600" b="0" i="0" u="none" strike="noStrike" cap="none" normalizeH="0" baseline="0" dirty="0">
                          <a:ln>
                            <a:noFill/>
                          </a:ln>
                          <a:solidFill>
                            <a:srgbClr val="0000FF"/>
                          </a:solidFill>
                          <a:effectLst/>
                          <a:latin typeface="맑은 고딕" pitchFamily="50" charset="-127"/>
                          <a:ea typeface="맑은 고딕" pitchFamily="50" charset="-127"/>
                        </a:rPr>
                        <a:t> *act, </a:t>
                      </a:r>
                      <a:r>
                        <a:rPr kumimoji="0" lang="en-US" altLang="ko-KR" sz="1600" b="0" i="0" u="none" strike="noStrike" cap="none" normalizeH="0" baseline="0" dirty="0" err="1">
                          <a:ln>
                            <a:noFill/>
                          </a:ln>
                          <a:solidFill>
                            <a:srgbClr val="0000FF"/>
                          </a:solidFill>
                          <a:effectLst/>
                          <a:latin typeface="맑은 고딕" pitchFamily="50" charset="-127"/>
                          <a:ea typeface="맑은 고딕" pitchFamily="50" charset="-127"/>
                        </a:rPr>
                        <a:t>struct</a:t>
                      </a:r>
                      <a:r>
                        <a:rPr kumimoji="0" lang="en-US" altLang="ko-KR" sz="1600" b="0" i="0" u="none" strike="noStrike" cap="none" normalizeH="0" baseline="0" dirty="0">
                          <a:ln>
                            <a:noFill/>
                          </a:ln>
                          <a:solidFill>
                            <a:srgbClr val="0000FF"/>
                          </a:solidFill>
                          <a:effectLst/>
                          <a:latin typeface="맑은 고딕" pitchFamily="50" charset="-127"/>
                          <a:ea typeface="맑은 고딕" pitchFamily="50" charset="-127"/>
                        </a:rPr>
                        <a:t> </a:t>
                      </a:r>
                      <a:r>
                        <a:rPr kumimoji="0" lang="en-US" altLang="ko-KR" sz="1600" b="0" i="0" u="none" strike="noStrike" cap="none" normalizeH="0" baseline="0" dirty="0" err="1">
                          <a:ln>
                            <a:noFill/>
                          </a:ln>
                          <a:solidFill>
                            <a:srgbClr val="0000FF"/>
                          </a:solidFill>
                          <a:effectLst/>
                          <a:latin typeface="맑은 고딕" pitchFamily="50" charset="-127"/>
                          <a:ea typeface="맑은 고딕" pitchFamily="50" charset="-127"/>
                        </a:rPr>
                        <a:t>sigaction</a:t>
                      </a:r>
                      <a:r>
                        <a:rPr kumimoji="0" lang="en-US" altLang="ko-KR" sz="1600" b="0" i="0" u="none" strike="noStrike" cap="none" normalizeH="0" baseline="0" dirty="0">
                          <a:ln>
                            <a:noFill/>
                          </a:ln>
                          <a:solidFill>
                            <a:srgbClr val="0000FF"/>
                          </a:solidFill>
                          <a:effectLst/>
                          <a:latin typeface="맑은 고딕" pitchFamily="50" charset="-127"/>
                          <a:ea typeface="맑은 고딕" pitchFamily="50" charset="-127"/>
                        </a:rPr>
                        <a:t> *</a:t>
                      </a:r>
                      <a:r>
                        <a:rPr kumimoji="0" lang="en-US" altLang="ko-KR" sz="1600" b="0" i="0" u="none" strike="noStrike" cap="none" normalizeH="0" baseline="0" dirty="0" err="1">
                          <a:ln>
                            <a:noFill/>
                          </a:ln>
                          <a:solidFill>
                            <a:srgbClr val="0000FF"/>
                          </a:solidFill>
                          <a:effectLst/>
                          <a:latin typeface="맑은 고딕" pitchFamily="50" charset="-127"/>
                          <a:ea typeface="맑은 고딕" pitchFamily="50" charset="-127"/>
                        </a:rPr>
                        <a:t>oldact</a:t>
                      </a:r>
                      <a:r>
                        <a:rPr kumimoji="0" lang="en-US" altLang="ko-KR" sz="1600" b="0" i="0" u="none" strike="noStrike" cap="none" normalizeH="0" baseline="0" dirty="0">
                          <a:ln>
                            <a:noFill/>
                          </a:ln>
                          <a:solidFill>
                            <a:srgbClr val="0000FF"/>
                          </a:solidFill>
                          <a:effectLst/>
                          <a:latin typeface="맑은 고딕" pitchFamily="50" charset="-127"/>
                          <a:ea typeface="맑은 고딕" pitchFamily="50" charset="-127"/>
                        </a:rPr>
                        <a:t>);</a:t>
                      </a:r>
                      <a:endPar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endParaRPr>
                    </a:p>
                    <a:p>
                      <a:pPr marL="349250" marR="0" lvl="0" indent="-285750" algn="just" defTabSz="914400" rtl="0" eaLnBrk="1" fontAlgn="base" latinLnBrk="1" hangingPunct="1">
                        <a:lnSpc>
                          <a:spcPct val="160000"/>
                        </a:lnSpc>
                        <a:spcBef>
                          <a:spcPct val="0"/>
                        </a:spcBef>
                        <a:spcAft>
                          <a:spcPct val="0"/>
                        </a:spcAft>
                        <a:buClrTx/>
                        <a:buSzTx/>
                        <a:buFont typeface="Arial" panose="020B0604020202020204" pitchFamily="34" charset="0"/>
                        <a:buChar char="•"/>
                        <a:tabLst/>
                      </a:pPr>
                      <a:r>
                        <a:rPr kumimoji="0" lang="en-US" altLang="ko-KR" sz="1500" b="0" i="0" u="none" strike="noStrike" cap="none" normalizeH="0" baseline="0" dirty="0" err="1">
                          <a:ln>
                            <a:noFill/>
                          </a:ln>
                          <a:solidFill>
                            <a:srgbClr val="000000"/>
                          </a:solidFill>
                          <a:effectLst/>
                          <a:latin typeface="맑은 고딕" pitchFamily="50" charset="-127"/>
                          <a:ea typeface="맑은 고딕" pitchFamily="50" charset="-127"/>
                        </a:rPr>
                        <a:t>signum</a:t>
                      </a:r>
                      <a:r>
                        <a:rPr kumimoji="0" lang="en-US" altLang="ko-KR" sz="1500" b="0" i="0" u="none" strike="noStrike" cap="none" normalizeH="0" baseline="0" dirty="0">
                          <a:ln>
                            <a:noFill/>
                          </a:ln>
                          <a:solidFill>
                            <a:srgbClr val="000000"/>
                          </a:solidFill>
                          <a:effectLst/>
                          <a:latin typeface="맑은 고딕" pitchFamily="50" charset="-127"/>
                          <a:ea typeface="맑은 고딕" pitchFamily="50" charset="-127"/>
                        </a:rPr>
                        <a:t> </a:t>
                      </a:r>
                      <a:r>
                        <a:rPr kumimoji="0" lang="ko-KR" altLang="en-US" sz="1500" b="0" i="0" u="none" strike="noStrike" cap="none" normalizeH="0" baseline="0" dirty="0">
                          <a:ln>
                            <a:noFill/>
                          </a:ln>
                          <a:solidFill>
                            <a:srgbClr val="000000"/>
                          </a:solidFill>
                          <a:effectLst/>
                          <a:latin typeface="맑은 고딕" pitchFamily="50" charset="-127"/>
                          <a:ea typeface="맑은 고딕" pitchFamily="50" charset="-127"/>
                        </a:rPr>
                        <a:t>시그널</a:t>
                      </a:r>
                      <a:r>
                        <a:rPr kumimoji="0" lang="en-US" altLang="ko-KR" sz="1500" b="0" i="0" u="none" strike="noStrike" cap="none" normalizeH="0" baseline="0" dirty="0">
                          <a:ln>
                            <a:noFill/>
                          </a:ln>
                          <a:solidFill>
                            <a:srgbClr val="000000"/>
                          </a:solidFill>
                          <a:effectLst/>
                          <a:latin typeface="맑은 고딕" pitchFamily="50" charset="-127"/>
                          <a:ea typeface="맑은 고딕" pitchFamily="50" charset="-127"/>
                        </a:rPr>
                        <a:t>(SIGKILL</a:t>
                      </a:r>
                      <a:r>
                        <a:rPr kumimoji="0" lang="ko-KR" altLang="en-US" sz="1500" b="0" i="0" u="none" strike="noStrike" cap="none" normalizeH="0" baseline="0" dirty="0">
                          <a:ln>
                            <a:noFill/>
                          </a:ln>
                          <a:solidFill>
                            <a:srgbClr val="000000"/>
                          </a:solidFill>
                          <a:effectLst/>
                          <a:latin typeface="맑은 고딕" pitchFamily="50" charset="-127"/>
                          <a:ea typeface="맑은 고딕" pitchFamily="50" charset="-127"/>
                        </a:rPr>
                        <a:t>과 </a:t>
                      </a:r>
                      <a:r>
                        <a:rPr kumimoji="0" lang="en-US" altLang="ko-KR" sz="1500" b="0" i="0" u="none" strike="noStrike" cap="none" normalizeH="0" baseline="0" dirty="0">
                          <a:ln>
                            <a:noFill/>
                          </a:ln>
                          <a:solidFill>
                            <a:srgbClr val="000000"/>
                          </a:solidFill>
                          <a:effectLst/>
                          <a:latin typeface="맑은 고딕" pitchFamily="50" charset="-127"/>
                          <a:ea typeface="맑은 고딕" pitchFamily="50" charset="-127"/>
                        </a:rPr>
                        <a:t>SIGSTOP </a:t>
                      </a:r>
                      <a:r>
                        <a:rPr kumimoji="0" lang="ko-KR" altLang="en-US" sz="1500" b="0" i="0" u="none" strike="noStrike" cap="none" normalizeH="0" baseline="0" dirty="0">
                          <a:ln>
                            <a:noFill/>
                          </a:ln>
                          <a:solidFill>
                            <a:srgbClr val="000000"/>
                          </a:solidFill>
                          <a:effectLst/>
                          <a:latin typeface="맑은 고딕" pitchFamily="50" charset="-127"/>
                          <a:ea typeface="맑은 고딕" pitchFamily="50" charset="-127"/>
                        </a:rPr>
                        <a:t>제외</a:t>
                      </a:r>
                      <a:r>
                        <a:rPr kumimoji="0" lang="en-US" altLang="ko-KR" sz="1500" b="0" i="0" u="none" strike="noStrike" cap="none" normalizeH="0" baseline="0" dirty="0">
                          <a:ln>
                            <a:noFill/>
                          </a:ln>
                          <a:solidFill>
                            <a:srgbClr val="000000"/>
                          </a:solidFill>
                          <a:effectLst/>
                          <a:latin typeface="맑은 고딕" pitchFamily="50" charset="-127"/>
                          <a:ea typeface="맑은 고딕" pitchFamily="50" charset="-127"/>
                        </a:rPr>
                        <a:t>)</a:t>
                      </a:r>
                      <a:r>
                        <a:rPr kumimoji="0" lang="ko-KR" altLang="en-US" sz="1500" b="0" i="0" u="none" strike="noStrike" cap="none" normalizeH="0" baseline="0" dirty="0">
                          <a:ln>
                            <a:noFill/>
                          </a:ln>
                          <a:solidFill>
                            <a:srgbClr val="000000"/>
                          </a:solidFill>
                          <a:effectLst/>
                          <a:latin typeface="맑은 고딕" pitchFamily="50" charset="-127"/>
                          <a:ea typeface="맑은 고딕" pitchFamily="50" charset="-127"/>
                        </a:rPr>
                        <a:t>이 수신되었을 때</a:t>
                      </a:r>
                      <a:r>
                        <a:rPr kumimoji="0" lang="en-US" altLang="ko-KR" sz="1500" b="0" i="0" u="none" strike="noStrike" cap="none" normalizeH="0" baseline="0" dirty="0">
                          <a:ln>
                            <a:noFill/>
                          </a:ln>
                          <a:solidFill>
                            <a:srgbClr val="000000"/>
                          </a:solidFill>
                          <a:effectLst/>
                          <a:latin typeface="맑은 고딕" pitchFamily="50" charset="-127"/>
                          <a:ea typeface="맑은 고딕" pitchFamily="50" charset="-127"/>
                        </a:rPr>
                        <a:t>, </a:t>
                      </a:r>
                      <a:r>
                        <a:rPr kumimoji="0" lang="ko-KR" altLang="en-US" sz="1500" b="0" i="0" u="none" strike="noStrike" cap="none" normalizeH="0" baseline="0" dirty="0">
                          <a:ln>
                            <a:noFill/>
                          </a:ln>
                          <a:solidFill>
                            <a:srgbClr val="000000"/>
                          </a:solidFill>
                          <a:effectLst/>
                          <a:latin typeface="맑은 고딕" pitchFamily="50" charset="-127"/>
                          <a:ea typeface="맑은 고딕" pitchFamily="50" charset="-127"/>
                        </a:rPr>
                        <a:t>프로세스가 취할 액션을 변경하는 데 사용</a:t>
                      </a:r>
                      <a:endParaRPr kumimoji="0" lang="en-US" altLang="ko-KR" sz="1500" b="0" i="0" u="none" strike="noStrike" cap="none" normalizeH="0" baseline="0" dirty="0">
                        <a:ln>
                          <a:noFill/>
                        </a:ln>
                        <a:solidFill>
                          <a:srgbClr val="000000"/>
                        </a:solidFill>
                        <a:effectLst/>
                        <a:latin typeface="맑은 고딕" pitchFamily="50" charset="-127"/>
                        <a:ea typeface="맑은 고딕" pitchFamily="50" charset="-127"/>
                      </a:endParaRPr>
                    </a:p>
                    <a:p>
                      <a:pPr marL="349250" marR="0" lvl="0" indent="-285750" algn="just" defTabSz="914400" rtl="0" eaLnBrk="1" fontAlgn="base" latinLnBrk="1" hangingPunct="1">
                        <a:lnSpc>
                          <a:spcPct val="160000"/>
                        </a:lnSpc>
                        <a:spcBef>
                          <a:spcPct val="0"/>
                        </a:spcBef>
                        <a:spcAft>
                          <a:spcPct val="0"/>
                        </a:spcAft>
                        <a:buClrTx/>
                        <a:buSzTx/>
                        <a:buFont typeface="Arial" panose="020B0604020202020204" pitchFamily="34" charset="0"/>
                        <a:buChar char="•"/>
                        <a:tabLst/>
                      </a:pPr>
                      <a:r>
                        <a:rPr kumimoji="0" lang="ko-KR" altLang="en-US" sz="1500" b="0" i="0" u="none" strike="noStrike" cap="none" normalizeH="0" baseline="0" dirty="0">
                          <a:ln>
                            <a:noFill/>
                          </a:ln>
                          <a:solidFill>
                            <a:srgbClr val="000000"/>
                          </a:solidFill>
                          <a:effectLst/>
                          <a:latin typeface="맑은 고딕" pitchFamily="50" charset="-127"/>
                          <a:ea typeface="맑은 고딕" pitchFamily="50" charset="-127"/>
                        </a:rPr>
                        <a:t>새로운 액션은 </a:t>
                      </a:r>
                      <a:r>
                        <a:rPr kumimoji="0" lang="en-US" altLang="ko-KR" sz="1500" b="0" i="0" u="none" strike="noStrike" cap="none" normalizeH="0" baseline="0" dirty="0">
                          <a:ln>
                            <a:noFill/>
                          </a:ln>
                          <a:solidFill>
                            <a:srgbClr val="000000"/>
                          </a:solidFill>
                          <a:effectLst/>
                          <a:latin typeface="맑은 고딕" pitchFamily="50" charset="-127"/>
                          <a:ea typeface="맑은 고딕" pitchFamily="50" charset="-127"/>
                        </a:rPr>
                        <a:t>act</a:t>
                      </a:r>
                      <a:r>
                        <a:rPr kumimoji="0" lang="ko-KR" altLang="en-US" sz="1500" b="0" i="0" u="none" strike="noStrike" cap="none" normalizeH="0" baseline="0" dirty="0">
                          <a:ln>
                            <a:noFill/>
                          </a:ln>
                          <a:solidFill>
                            <a:srgbClr val="000000"/>
                          </a:solidFill>
                          <a:effectLst/>
                          <a:latin typeface="맑은 고딕" pitchFamily="50" charset="-127"/>
                          <a:ea typeface="맑은 고딕" pitchFamily="50" charset="-127"/>
                        </a:rPr>
                        <a:t>가 되며</a:t>
                      </a:r>
                      <a:r>
                        <a:rPr kumimoji="0" lang="en-US" altLang="ko-KR" sz="1500" b="0" i="0" u="none" strike="noStrike" cap="none" normalizeH="0" baseline="0" dirty="0">
                          <a:ln>
                            <a:noFill/>
                          </a:ln>
                          <a:solidFill>
                            <a:srgbClr val="000000"/>
                          </a:solidFill>
                          <a:effectLst/>
                          <a:latin typeface="맑은 고딕" pitchFamily="50" charset="-127"/>
                          <a:ea typeface="맑은 고딕" pitchFamily="50" charset="-127"/>
                        </a:rPr>
                        <a:t>, </a:t>
                      </a:r>
                      <a:r>
                        <a:rPr kumimoji="0" lang="ko-KR" altLang="en-US" sz="1500" b="0" i="0" u="none" strike="noStrike" cap="none" normalizeH="0" baseline="0" dirty="0">
                          <a:ln>
                            <a:noFill/>
                          </a:ln>
                          <a:solidFill>
                            <a:srgbClr val="000000"/>
                          </a:solidFill>
                          <a:effectLst/>
                          <a:latin typeface="맑은 고딕" pitchFamily="50" charset="-127"/>
                          <a:ea typeface="맑은 고딕" pitchFamily="50" charset="-127"/>
                        </a:rPr>
                        <a:t>기존의 액션은 </a:t>
                      </a:r>
                      <a:r>
                        <a:rPr kumimoji="0" lang="en-US" altLang="ko-KR" sz="1500" b="0" i="0" u="none" strike="noStrike" cap="none" normalizeH="0" baseline="0" dirty="0" err="1">
                          <a:ln>
                            <a:noFill/>
                          </a:ln>
                          <a:solidFill>
                            <a:srgbClr val="000000"/>
                          </a:solidFill>
                          <a:effectLst/>
                          <a:latin typeface="맑은 고딕" pitchFamily="50" charset="-127"/>
                          <a:ea typeface="맑은 고딕" pitchFamily="50" charset="-127"/>
                        </a:rPr>
                        <a:t>oldact</a:t>
                      </a:r>
                      <a:endParaRPr kumimoji="0" lang="en-US" altLang="ko-KR" sz="1500" b="0" i="0" u="none" strike="noStrike" cap="none" normalizeH="0" baseline="0" dirty="0">
                        <a:ln>
                          <a:noFill/>
                        </a:ln>
                        <a:solidFill>
                          <a:srgbClr val="000000"/>
                        </a:solidFill>
                        <a:effectLst/>
                        <a:latin typeface="맑은 고딕" pitchFamily="50" charset="-127"/>
                        <a:ea typeface="맑은 고딕" pitchFamily="50" charset="-127"/>
                      </a:endParaRPr>
                    </a:p>
                    <a:p>
                      <a:pPr marL="349250" marR="0" lvl="0" indent="-285750" algn="just" defTabSz="914400" rtl="0" eaLnBrk="1" fontAlgn="base" latinLnBrk="1" hangingPunct="1">
                        <a:lnSpc>
                          <a:spcPct val="160000"/>
                        </a:lnSpc>
                        <a:spcBef>
                          <a:spcPct val="0"/>
                        </a:spcBef>
                        <a:spcAft>
                          <a:spcPct val="0"/>
                        </a:spcAft>
                        <a:buClrTx/>
                        <a:buSzTx/>
                        <a:buFont typeface="Arial" panose="020B0604020202020204" pitchFamily="34" charset="0"/>
                        <a:buChar char="•"/>
                        <a:tabLst/>
                      </a:pPr>
                      <a:r>
                        <a:rPr kumimoji="0" lang="ko-KR" altLang="en-US" sz="1500" b="0" i="0" u="none" strike="noStrike" cap="none" normalizeH="0" baseline="0" dirty="0">
                          <a:ln>
                            <a:noFill/>
                          </a:ln>
                          <a:solidFill>
                            <a:srgbClr val="000000"/>
                          </a:solidFill>
                          <a:effectLst/>
                          <a:latin typeface="맑은 고딕" pitchFamily="50" charset="-127"/>
                          <a:ea typeface="맑은 고딕" pitchFamily="50" charset="-127"/>
                        </a:rPr>
                        <a:t>성공하면 </a:t>
                      </a:r>
                      <a:r>
                        <a:rPr kumimoji="0" lang="en-US" altLang="ko-KR" sz="1500" b="0" i="0" u="none" strike="noStrike" cap="none" normalizeH="0" baseline="0" dirty="0">
                          <a:ln>
                            <a:noFill/>
                          </a:ln>
                          <a:solidFill>
                            <a:srgbClr val="000000"/>
                          </a:solidFill>
                          <a:effectLst/>
                          <a:latin typeface="맑은 고딕" pitchFamily="50" charset="-127"/>
                          <a:ea typeface="맑은 고딕" pitchFamily="50" charset="-127"/>
                        </a:rPr>
                        <a:t>0</a:t>
                      </a:r>
                      <a:r>
                        <a:rPr kumimoji="0" lang="ko-KR" altLang="en-US" sz="1500" b="0" i="0" u="none" strike="noStrike" cap="none" normalizeH="0" baseline="0" dirty="0">
                          <a:ln>
                            <a:noFill/>
                          </a:ln>
                          <a:solidFill>
                            <a:srgbClr val="000000"/>
                          </a:solidFill>
                          <a:effectLst/>
                          <a:latin typeface="맑은 고딕" pitchFamily="50" charset="-127"/>
                          <a:ea typeface="맑은 고딕" pitchFamily="50" charset="-127"/>
                        </a:rPr>
                        <a:t>을 실패하면 </a:t>
                      </a:r>
                      <a:r>
                        <a:rPr kumimoji="0" lang="en-US" altLang="ko-KR" sz="1500" b="0" i="0" u="none" strike="noStrike" cap="none" normalizeH="0" baseline="0" dirty="0">
                          <a:ln>
                            <a:noFill/>
                          </a:ln>
                          <a:solidFill>
                            <a:srgbClr val="000000"/>
                          </a:solidFill>
                          <a:effectLst/>
                          <a:latin typeface="맑은 고딕" pitchFamily="50" charset="-127"/>
                          <a:ea typeface="맑은 고딕" pitchFamily="50" charset="-127"/>
                        </a:rPr>
                        <a:t>–1</a:t>
                      </a:r>
                      <a:r>
                        <a:rPr kumimoji="0" lang="ko-KR" altLang="en-US" sz="1500" b="0" i="0" u="none" strike="noStrike" cap="none" normalizeH="0" baseline="0" dirty="0">
                          <a:ln>
                            <a:noFill/>
                          </a:ln>
                          <a:solidFill>
                            <a:srgbClr val="000000"/>
                          </a:solidFill>
                          <a:effectLst/>
                          <a:latin typeface="맑은 고딕" pitchFamily="50" charset="-127"/>
                          <a:ea typeface="맑은 고딕" pitchFamily="50" charset="-127"/>
                        </a:rPr>
                        <a:t>를 반환</a:t>
                      </a:r>
                    </a:p>
                  </a:txBody>
                  <a:tcPr marL="17907" marR="17907" marT="17887" marB="17887" anchor="ctr" horzOverflow="overflow">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dirty="0"/>
              <a:t>sigint2.c</a:t>
            </a:r>
            <a:endParaRPr lang="ko-KR" altLang="en-US" dirty="0"/>
          </a:p>
        </p:txBody>
      </p:sp>
      <p:sp>
        <p:nvSpPr>
          <p:cNvPr id="3" name="내용 개체 틀 2"/>
          <p:cNvSpPr>
            <a:spLocks noGrp="1"/>
          </p:cNvSpPr>
          <p:nvPr>
            <p:ph sz="quarter" idx="1"/>
          </p:nvPr>
        </p:nvSpPr>
        <p:spPr>
          <a:xfrm>
            <a:off x="439947" y="1139796"/>
            <a:ext cx="7249886" cy="5460381"/>
          </a:xfrm>
        </p:spPr>
        <p:style>
          <a:lnRef idx="2">
            <a:schemeClr val="dk1"/>
          </a:lnRef>
          <a:fillRef idx="1">
            <a:schemeClr val="lt1"/>
          </a:fillRef>
          <a:effectRef idx="0">
            <a:schemeClr val="dk1"/>
          </a:effectRef>
          <a:fontRef idx="minor">
            <a:schemeClr val="dk1"/>
          </a:fontRef>
        </p:style>
        <p:txBody>
          <a:bodyPr>
            <a:normAutofit/>
          </a:bodyPr>
          <a:lstStyle/>
          <a:p>
            <a:pPr marL="342900" indent="-342900">
              <a:lnSpc>
                <a:spcPct val="110000"/>
              </a:lnSpc>
              <a:spcBef>
                <a:spcPts val="0"/>
              </a:spcBef>
              <a:buFont typeface="+mj-lt"/>
              <a:buAutoNum type="arabicPeriod"/>
              <a:defRPr/>
            </a:pPr>
            <a:r>
              <a:rPr lang="en-US" altLang="ko-KR" sz="1600" dirty="0"/>
              <a:t>#include &lt;</a:t>
            </a:r>
            <a:r>
              <a:rPr lang="en-US" altLang="ko-KR" sz="1600" dirty="0" err="1"/>
              <a:t>stdio.h</a:t>
            </a:r>
            <a:r>
              <a:rPr lang="en-US" altLang="ko-KR" sz="1600" dirty="0"/>
              <a:t>&gt;</a:t>
            </a:r>
          </a:p>
          <a:p>
            <a:pPr marL="342900" indent="-342900">
              <a:lnSpc>
                <a:spcPct val="110000"/>
              </a:lnSpc>
              <a:spcBef>
                <a:spcPts val="0"/>
              </a:spcBef>
              <a:buFont typeface="+mj-lt"/>
              <a:buAutoNum type="arabicPeriod"/>
              <a:defRPr/>
            </a:pPr>
            <a:r>
              <a:rPr lang="en-US" altLang="ko-KR" sz="1600" dirty="0"/>
              <a:t>#include &lt;</a:t>
            </a:r>
            <a:r>
              <a:rPr lang="en-US" altLang="ko-KR" sz="1600" dirty="0" err="1"/>
              <a:t>unistd.h</a:t>
            </a:r>
            <a:r>
              <a:rPr lang="en-US" altLang="ko-KR" sz="1600" dirty="0"/>
              <a:t>&gt;</a:t>
            </a:r>
          </a:p>
          <a:p>
            <a:pPr marL="342900" indent="-342900">
              <a:lnSpc>
                <a:spcPct val="110000"/>
              </a:lnSpc>
              <a:spcBef>
                <a:spcPts val="0"/>
              </a:spcBef>
              <a:buFont typeface="+mj-lt"/>
              <a:buAutoNum type="arabicPeriod"/>
              <a:defRPr/>
            </a:pPr>
            <a:r>
              <a:rPr lang="en-US" altLang="ko-KR" sz="1600" dirty="0"/>
              <a:t>#include &lt;</a:t>
            </a:r>
            <a:r>
              <a:rPr lang="en-US" altLang="ko-KR" sz="1600" dirty="0" err="1"/>
              <a:t>signal.h</a:t>
            </a:r>
            <a:r>
              <a:rPr lang="en-US" altLang="ko-KR" sz="1600" dirty="0"/>
              <a:t>&gt;</a:t>
            </a:r>
          </a:p>
          <a:p>
            <a:pPr marL="342900" indent="-342900">
              <a:lnSpc>
                <a:spcPct val="110000"/>
              </a:lnSpc>
              <a:spcBef>
                <a:spcPts val="0"/>
              </a:spcBef>
              <a:buFont typeface="+mj-lt"/>
              <a:buAutoNum type="arabicPeriod"/>
              <a:defRPr/>
            </a:pPr>
            <a:endParaRPr lang="en-US" altLang="ko-KR" sz="1600" dirty="0"/>
          </a:p>
          <a:p>
            <a:pPr marL="342900" indent="-342900">
              <a:lnSpc>
                <a:spcPct val="110000"/>
              </a:lnSpc>
              <a:spcBef>
                <a:spcPts val="0"/>
              </a:spcBef>
              <a:buFont typeface="+mj-lt"/>
              <a:buAutoNum type="arabicPeriod"/>
              <a:defRPr/>
            </a:pPr>
            <a:r>
              <a:rPr lang="en-US" altLang="ko-KR" sz="1600" dirty="0" err="1"/>
              <a:t>struct</a:t>
            </a:r>
            <a:r>
              <a:rPr lang="en-US" altLang="ko-KR" sz="1600" dirty="0"/>
              <a:t> </a:t>
            </a:r>
            <a:r>
              <a:rPr lang="en-US" altLang="ko-KR" sz="1600" dirty="0" err="1"/>
              <a:t>sigaction</a:t>
            </a:r>
            <a:r>
              <a:rPr lang="en-US" altLang="ko-KR" sz="1600" dirty="0"/>
              <a:t> </a:t>
            </a:r>
            <a:r>
              <a:rPr lang="en-US" altLang="ko-KR" sz="1600" dirty="0" err="1"/>
              <a:t>newact</a:t>
            </a:r>
            <a:r>
              <a:rPr lang="en-US" altLang="ko-KR" sz="1600" dirty="0"/>
              <a:t>;</a:t>
            </a:r>
          </a:p>
          <a:p>
            <a:pPr marL="342900" indent="-342900">
              <a:lnSpc>
                <a:spcPct val="110000"/>
              </a:lnSpc>
              <a:spcBef>
                <a:spcPts val="0"/>
              </a:spcBef>
              <a:buFont typeface="+mj-lt"/>
              <a:buAutoNum type="arabicPeriod"/>
              <a:defRPr/>
            </a:pPr>
            <a:r>
              <a:rPr lang="en-US" altLang="ko-KR" sz="1600" dirty="0" err="1"/>
              <a:t>struct</a:t>
            </a:r>
            <a:r>
              <a:rPr lang="en-US" altLang="ko-KR" sz="1600" dirty="0"/>
              <a:t> </a:t>
            </a:r>
            <a:r>
              <a:rPr lang="en-US" altLang="ko-KR" sz="1600" dirty="0" err="1"/>
              <a:t>sigaction</a:t>
            </a:r>
            <a:r>
              <a:rPr lang="en-US" altLang="ko-KR" sz="1600" dirty="0"/>
              <a:t> </a:t>
            </a:r>
            <a:r>
              <a:rPr lang="en-US" altLang="ko-KR" sz="1600" dirty="0" err="1"/>
              <a:t>oldact</a:t>
            </a:r>
            <a:r>
              <a:rPr lang="en-US" altLang="ko-KR" sz="1600" dirty="0"/>
              <a:t>;</a:t>
            </a:r>
          </a:p>
          <a:p>
            <a:pPr marL="342900" indent="-342900">
              <a:lnSpc>
                <a:spcPct val="110000"/>
              </a:lnSpc>
              <a:spcBef>
                <a:spcPts val="0"/>
              </a:spcBef>
              <a:buFont typeface="+mj-lt"/>
              <a:buAutoNum type="arabicPeriod"/>
              <a:defRPr/>
            </a:pPr>
            <a:r>
              <a:rPr lang="en-US" altLang="ko-KR" sz="1600" dirty="0"/>
              <a:t>void </a:t>
            </a:r>
            <a:r>
              <a:rPr lang="en-US" altLang="ko-KR" sz="1600" dirty="0" err="1"/>
              <a:t>sigint_handler</a:t>
            </a:r>
            <a:r>
              <a:rPr lang="en-US" altLang="ko-KR" sz="1600" dirty="0"/>
              <a:t>(</a:t>
            </a:r>
            <a:r>
              <a:rPr lang="en-US" altLang="ko-KR" sz="1600" dirty="0" err="1"/>
              <a:t>int</a:t>
            </a:r>
            <a:r>
              <a:rPr lang="en-US" altLang="ko-KR" sz="1600" dirty="0"/>
              <a:t> </a:t>
            </a:r>
            <a:r>
              <a:rPr lang="en-US" altLang="ko-KR" sz="1600" dirty="0" err="1"/>
              <a:t>signo</a:t>
            </a:r>
            <a:r>
              <a:rPr lang="en-US" altLang="ko-KR" sz="1600" dirty="0"/>
              <a:t>); </a:t>
            </a:r>
          </a:p>
          <a:p>
            <a:pPr marL="342900" indent="-342900">
              <a:lnSpc>
                <a:spcPct val="110000"/>
              </a:lnSpc>
              <a:spcBef>
                <a:spcPts val="0"/>
              </a:spcBef>
              <a:buFont typeface="+mj-lt"/>
              <a:buAutoNum type="arabicPeriod"/>
              <a:defRPr/>
            </a:pPr>
            <a:endParaRPr lang="en-US" altLang="ko-KR" sz="1600" dirty="0"/>
          </a:p>
          <a:p>
            <a:pPr marL="342900" indent="-342900">
              <a:lnSpc>
                <a:spcPct val="110000"/>
              </a:lnSpc>
              <a:spcBef>
                <a:spcPts val="0"/>
              </a:spcBef>
              <a:buFont typeface="+mj-lt"/>
              <a:buAutoNum type="arabicPeriod"/>
              <a:defRPr/>
            </a:pPr>
            <a:r>
              <a:rPr lang="en-US" altLang="ko-KR" sz="1600" dirty="0" err="1"/>
              <a:t>int</a:t>
            </a:r>
            <a:r>
              <a:rPr lang="en-US" altLang="ko-KR" sz="1600" dirty="0"/>
              <a:t> main( void)</a:t>
            </a:r>
          </a:p>
          <a:p>
            <a:pPr marL="342900" indent="-342900">
              <a:lnSpc>
                <a:spcPct val="110000"/>
              </a:lnSpc>
              <a:spcBef>
                <a:spcPts val="0"/>
              </a:spcBef>
              <a:buFont typeface="+mj-lt"/>
              <a:buAutoNum type="arabicPeriod"/>
              <a:defRPr/>
            </a:pPr>
            <a:r>
              <a:rPr lang="en-US" altLang="ko-KR" sz="1600" dirty="0"/>
              <a:t>{</a:t>
            </a:r>
          </a:p>
          <a:p>
            <a:pPr marL="342900" indent="-342900">
              <a:lnSpc>
                <a:spcPct val="110000"/>
              </a:lnSpc>
              <a:spcBef>
                <a:spcPts val="0"/>
              </a:spcBef>
              <a:buFont typeface="+mj-lt"/>
              <a:buAutoNum type="arabicPeriod"/>
              <a:defRPr/>
            </a:pPr>
            <a:r>
              <a:rPr lang="en-US" altLang="ko-KR" sz="1600" dirty="0"/>
              <a:t>     </a:t>
            </a:r>
            <a:r>
              <a:rPr lang="en-US" altLang="ko-KR" sz="1600" dirty="0" err="1"/>
              <a:t>newact.sa_handler</a:t>
            </a:r>
            <a:r>
              <a:rPr lang="en-US" altLang="ko-KR" sz="1600" dirty="0"/>
              <a:t> = </a:t>
            </a:r>
            <a:r>
              <a:rPr lang="en-US" altLang="ko-KR" sz="1600" dirty="0" err="1"/>
              <a:t>sigint_handler</a:t>
            </a:r>
            <a:r>
              <a:rPr lang="en-US" altLang="ko-KR" sz="1600" dirty="0"/>
              <a:t>; // </a:t>
            </a:r>
            <a:r>
              <a:rPr lang="ko-KR" altLang="en-US" sz="1600" dirty="0"/>
              <a:t>시그널 처리기 지정</a:t>
            </a:r>
          </a:p>
          <a:p>
            <a:pPr marL="342900" indent="-342900">
              <a:lnSpc>
                <a:spcPct val="110000"/>
              </a:lnSpc>
              <a:spcBef>
                <a:spcPts val="0"/>
              </a:spcBef>
              <a:buFont typeface="+mj-lt"/>
              <a:buAutoNum type="arabicPeriod"/>
              <a:defRPr/>
            </a:pPr>
            <a:r>
              <a:rPr lang="en-US" altLang="ko-KR" sz="1600" dirty="0"/>
              <a:t>     </a:t>
            </a:r>
            <a:r>
              <a:rPr lang="en-US" altLang="ko-KR" sz="1600" dirty="0" err="1"/>
              <a:t>sigfillset</a:t>
            </a:r>
            <a:r>
              <a:rPr lang="en-US" altLang="ko-KR" sz="1600" dirty="0"/>
              <a:t>(&amp;</a:t>
            </a:r>
            <a:r>
              <a:rPr lang="en-US" altLang="ko-KR" sz="1600" dirty="0" err="1"/>
              <a:t>newact.sa_mask</a:t>
            </a:r>
            <a:r>
              <a:rPr lang="en-US" altLang="ko-KR" sz="1600" dirty="0"/>
              <a:t>); // </a:t>
            </a:r>
            <a:r>
              <a:rPr lang="ko-KR" altLang="en-US" sz="1600" dirty="0"/>
              <a:t>모든 시그널을 차단하도록 마스크 </a:t>
            </a:r>
          </a:p>
          <a:p>
            <a:pPr marL="342900" indent="-342900">
              <a:lnSpc>
                <a:spcPct val="110000"/>
              </a:lnSpc>
              <a:spcBef>
                <a:spcPts val="0"/>
              </a:spcBef>
              <a:buFont typeface="+mj-lt"/>
              <a:buAutoNum type="arabicPeriod"/>
              <a:defRPr/>
            </a:pPr>
            <a:r>
              <a:rPr lang="en-US" altLang="ko-KR" sz="1600" dirty="0"/>
              <a:t> </a:t>
            </a:r>
            <a:endParaRPr lang="ko-KR" altLang="en-US" sz="1600" dirty="0"/>
          </a:p>
          <a:p>
            <a:pPr marL="342900" indent="-342900">
              <a:lnSpc>
                <a:spcPct val="110000"/>
              </a:lnSpc>
              <a:spcBef>
                <a:spcPts val="0"/>
              </a:spcBef>
              <a:buFont typeface="+mj-lt"/>
              <a:buAutoNum type="arabicPeriod"/>
              <a:defRPr/>
            </a:pPr>
            <a:r>
              <a:rPr lang="en-US" altLang="ko-KR" sz="1600" dirty="0"/>
              <a:t>    // SIGINT</a:t>
            </a:r>
            <a:r>
              <a:rPr lang="ko-KR" altLang="en-US" sz="1600" dirty="0"/>
              <a:t>의 처리 액션을 새로 지정</a:t>
            </a:r>
            <a:r>
              <a:rPr lang="en-US" altLang="ko-KR" sz="1600" dirty="0"/>
              <a:t>, </a:t>
            </a:r>
            <a:r>
              <a:rPr lang="en-US" altLang="ko-KR" sz="1600" dirty="0" err="1"/>
              <a:t>oldact</a:t>
            </a:r>
            <a:r>
              <a:rPr lang="ko-KR" altLang="en-US" sz="1600" dirty="0"/>
              <a:t>에 기존 처리 액션을 저장</a:t>
            </a:r>
          </a:p>
          <a:p>
            <a:pPr marL="342900" indent="-342900">
              <a:lnSpc>
                <a:spcPct val="110000"/>
              </a:lnSpc>
              <a:spcBef>
                <a:spcPts val="0"/>
              </a:spcBef>
              <a:buFont typeface="+mj-lt"/>
              <a:buAutoNum type="arabicPeriod"/>
              <a:defRPr/>
            </a:pPr>
            <a:r>
              <a:rPr lang="en-US" altLang="ko-KR" sz="1600" dirty="0"/>
              <a:t>    </a:t>
            </a:r>
            <a:r>
              <a:rPr lang="en-US" altLang="ko-KR" sz="1600" dirty="0" err="1"/>
              <a:t>sigaction</a:t>
            </a:r>
            <a:r>
              <a:rPr lang="en-US" altLang="ko-KR" sz="1600" dirty="0"/>
              <a:t>(SIGINT, &amp;</a:t>
            </a:r>
            <a:r>
              <a:rPr lang="en-US" altLang="ko-KR" sz="1600" dirty="0" err="1"/>
              <a:t>newact</a:t>
            </a:r>
            <a:r>
              <a:rPr lang="en-US" altLang="ko-KR" sz="1600" dirty="0"/>
              <a:t>, &amp;</a:t>
            </a:r>
            <a:r>
              <a:rPr lang="en-US" altLang="ko-KR" sz="1600" dirty="0" err="1"/>
              <a:t>oldact</a:t>
            </a:r>
            <a:r>
              <a:rPr lang="en-US" altLang="ko-KR" sz="1600" dirty="0"/>
              <a:t>); </a:t>
            </a:r>
          </a:p>
          <a:p>
            <a:pPr marL="342900" indent="-342900">
              <a:lnSpc>
                <a:spcPct val="110000"/>
              </a:lnSpc>
              <a:spcBef>
                <a:spcPts val="0"/>
              </a:spcBef>
              <a:buFont typeface="+mj-lt"/>
              <a:buAutoNum type="arabicPeriod"/>
              <a:defRPr/>
            </a:pPr>
            <a:r>
              <a:rPr lang="en-US" altLang="ko-KR" sz="1600" dirty="0"/>
              <a:t>    while(1 ) {</a:t>
            </a:r>
          </a:p>
          <a:p>
            <a:pPr marL="342900" indent="-342900">
              <a:lnSpc>
                <a:spcPct val="110000"/>
              </a:lnSpc>
              <a:spcBef>
                <a:spcPts val="0"/>
              </a:spcBef>
              <a:buFont typeface="+mj-lt"/>
              <a:buAutoNum type="arabicPeriod"/>
              <a:defRPr/>
            </a:pPr>
            <a:r>
              <a:rPr lang="en-US" altLang="ko-KR" sz="1600" dirty="0"/>
              <a:t>        </a:t>
            </a:r>
            <a:r>
              <a:rPr lang="en-US" altLang="ko-KR" sz="1600" dirty="0" err="1"/>
              <a:t>printf</a:t>
            </a:r>
            <a:r>
              <a:rPr lang="en-US" altLang="ko-KR" sz="1600" dirty="0"/>
              <a:t>( "Ctrl-C</a:t>
            </a:r>
            <a:r>
              <a:rPr lang="ko-KR" altLang="en-US" sz="1600" dirty="0"/>
              <a:t>를 눌러 보세요 </a:t>
            </a:r>
            <a:r>
              <a:rPr lang="en-US" altLang="ko-KR" sz="1600" dirty="0"/>
              <a:t>!\n");</a:t>
            </a:r>
          </a:p>
          <a:p>
            <a:pPr marL="342900" indent="-342900">
              <a:lnSpc>
                <a:spcPct val="110000"/>
              </a:lnSpc>
              <a:spcBef>
                <a:spcPts val="0"/>
              </a:spcBef>
              <a:buFont typeface="+mj-lt"/>
              <a:buAutoNum type="arabicPeriod"/>
              <a:defRPr/>
            </a:pPr>
            <a:r>
              <a:rPr lang="en-US" altLang="ko-KR" sz="1600" dirty="0"/>
              <a:t>        sleep(1);</a:t>
            </a:r>
          </a:p>
          <a:p>
            <a:pPr marL="342900" indent="-342900">
              <a:lnSpc>
                <a:spcPct val="110000"/>
              </a:lnSpc>
              <a:spcBef>
                <a:spcPts val="0"/>
              </a:spcBef>
              <a:buFont typeface="+mj-lt"/>
              <a:buAutoNum type="arabicPeriod"/>
              <a:defRPr/>
            </a:pPr>
            <a:r>
              <a:rPr lang="en-US" altLang="ko-KR" sz="1600" dirty="0"/>
              <a:t>     }</a:t>
            </a:r>
          </a:p>
          <a:p>
            <a:pPr marL="342900" indent="-342900">
              <a:lnSpc>
                <a:spcPct val="110000"/>
              </a:lnSpc>
              <a:spcBef>
                <a:spcPts val="0"/>
              </a:spcBef>
              <a:buFont typeface="+mj-lt"/>
              <a:buAutoNum type="arabicPeriod"/>
              <a:defRPr/>
            </a:pPr>
            <a:r>
              <a:rPr lang="en-US" altLang="ko-KR" sz="16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dirty="0"/>
              <a:t>sigint2.c</a:t>
            </a:r>
            <a:endParaRPr lang="ko-KR" altLang="en-US" dirty="0"/>
          </a:p>
        </p:txBody>
      </p:sp>
      <p:sp>
        <p:nvSpPr>
          <p:cNvPr id="3" name="내용 개체 틀 2"/>
          <p:cNvSpPr>
            <a:spLocks noGrp="1"/>
          </p:cNvSpPr>
          <p:nvPr>
            <p:ph sz="quarter" idx="1"/>
          </p:nvPr>
        </p:nvSpPr>
        <p:spPr>
          <a:xfrm>
            <a:off x="457200" y="1298834"/>
            <a:ext cx="6615404" cy="3478439"/>
          </a:xfrm>
        </p:spPr>
        <p:style>
          <a:lnRef idx="2">
            <a:schemeClr val="dk1"/>
          </a:lnRef>
          <a:fillRef idx="1">
            <a:schemeClr val="lt1"/>
          </a:fillRef>
          <a:effectRef idx="0">
            <a:schemeClr val="dk1"/>
          </a:effectRef>
          <a:fontRef idx="minor">
            <a:schemeClr val="dk1"/>
          </a:fontRef>
        </p:style>
        <p:txBody>
          <a:bodyPr/>
          <a:lstStyle/>
          <a:p>
            <a:pPr marL="342900" indent="-342900">
              <a:lnSpc>
                <a:spcPct val="100000"/>
              </a:lnSpc>
              <a:spcBef>
                <a:spcPts val="0"/>
              </a:spcBef>
              <a:buFont typeface="+mj-lt"/>
              <a:buAutoNum type="arabicPeriod" startAt="14"/>
              <a:defRPr/>
            </a:pPr>
            <a:endParaRPr lang="en-US" altLang="ko-KR" sz="1600" dirty="0"/>
          </a:p>
          <a:p>
            <a:pPr marL="342900" indent="-342900">
              <a:lnSpc>
                <a:spcPct val="100000"/>
              </a:lnSpc>
              <a:spcBef>
                <a:spcPts val="0"/>
              </a:spcBef>
              <a:buFont typeface="+mj-lt"/>
              <a:buAutoNum type="arabicPeriod" startAt="14"/>
              <a:defRPr/>
            </a:pPr>
            <a:r>
              <a:rPr lang="en-US" altLang="ko-KR" sz="1600" dirty="0"/>
              <a:t> /* SIGINT </a:t>
            </a:r>
            <a:r>
              <a:rPr lang="ko-KR" altLang="en-US" sz="1600" dirty="0"/>
              <a:t>처리 함수 *</a:t>
            </a:r>
            <a:r>
              <a:rPr lang="en-US" altLang="ko-KR" sz="1600" dirty="0"/>
              <a:t>/</a:t>
            </a:r>
            <a:endParaRPr lang="ko-KR" altLang="en-US" sz="1600" dirty="0"/>
          </a:p>
          <a:p>
            <a:pPr marL="342900" indent="-342900">
              <a:lnSpc>
                <a:spcPct val="100000"/>
              </a:lnSpc>
              <a:spcBef>
                <a:spcPts val="0"/>
              </a:spcBef>
              <a:buFont typeface="+mj-lt"/>
              <a:buAutoNum type="arabicPeriod" startAt="14"/>
              <a:defRPr/>
            </a:pPr>
            <a:r>
              <a:rPr lang="en-US" altLang="ko-KR" sz="1600" dirty="0"/>
              <a:t> void </a:t>
            </a:r>
            <a:r>
              <a:rPr lang="en-US" altLang="ko-KR" sz="1600" dirty="0" err="1"/>
              <a:t>sigint_handler</a:t>
            </a:r>
            <a:r>
              <a:rPr lang="en-US" altLang="ko-KR" sz="1600" dirty="0"/>
              <a:t>(</a:t>
            </a:r>
            <a:r>
              <a:rPr lang="en-US" altLang="ko-KR" sz="1600" dirty="0" err="1"/>
              <a:t>int</a:t>
            </a:r>
            <a:r>
              <a:rPr lang="en-US" altLang="ko-KR" sz="1600" dirty="0"/>
              <a:t> </a:t>
            </a:r>
            <a:r>
              <a:rPr lang="en-US" altLang="ko-KR" sz="1600" dirty="0" err="1"/>
              <a:t>signo</a:t>
            </a:r>
            <a:r>
              <a:rPr lang="en-US" altLang="ko-KR" sz="1600" dirty="0"/>
              <a:t>)</a:t>
            </a:r>
          </a:p>
          <a:p>
            <a:pPr marL="342900" indent="-342900">
              <a:lnSpc>
                <a:spcPct val="100000"/>
              </a:lnSpc>
              <a:spcBef>
                <a:spcPts val="0"/>
              </a:spcBef>
              <a:buFont typeface="+mj-lt"/>
              <a:buAutoNum type="arabicPeriod" startAt="14"/>
              <a:defRPr/>
            </a:pPr>
            <a:r>
              <a:rPr lang="en-US" altLang="ko-KR" sz="1600" dirty="0"/>
              <a:t> {</a:t>
            </a:r>
          </a:p>
          <a:p>
            <a:pPr marL="342900" indent="-342900">
              <a:lnSpc>
                <a:spcPct val="100000"/>
              </a:lnSpc>
              <a:spcBef>
                <a:spcPts val="0"/>
              </a:spcBef>
              <a:buFont typeface="+mj-lt"/>
              <a:buAutoNum type="arabicPeriod" startAt="14"/>
              <a:defRPr/>
            </a:pPr>
            <a:r>
              <a:rPr lang="en-US" altLang="ko-KR" sz="1600" dirty="0"/>
              <a:t>     </a:t>
            </a:r>
            <a:r>
              <a:rPr lang="en-US" altLang="ko-KR" sz="1600" dirty="0" err="1"/>
              <a:t>printf</a:t>
            </a:r>
            <a:r>
              <a:rPr lang="en-US" altLang="ko-KR" sz="1600" dirty="0"/>
              <a:t>( "%d </a:t>
            </a:r>
            <a:r>
              <a:rPr lang="ko-KR" altLang="en-US" sz="1600" dirty="0"/>
              <a:t>번 시그널 처리</a:t>
            </a:r>
            <a:r>
              <a:rPr lang="en-US" altLang="ko-KR" sz="1600" dirty="0"/>
              <a:t>!\n", </a:t>
            </a:r>
            <a:r>
              <a:rPr lang="en-US" altLang="ko-KR" sz="1600" dirty="0" err="1"/>
              <a:t>signo</a:t>
            </a:r>
            <a:r>
              <a:rPr lang="en-US" altLang="ko-KR" sz="1600" dirty="0"/>
              <a:t>);</a:t>
            </a:r>
          </a:p>
          <a:p>
            <a:pPr marL="342900" indent="-342900">
              <a:lnSpc>
                <a:spcPct val="100000"/>
              </a:lnSpc>
              <a:spcBef>
                <a:spcPts val="0"/>
              </a:spcBef>
              <a:buFont typeface="+mj-lt"/>
              <a:buAutoNum type="arabicPeriod" startAt="14"/>
              <a:defRPr/>
            </a:pPr>
            <a:r>
              <a:rPr lang="en-US" altLang="ko-KR" sz="1600" dirty="0"/>
              <a:t>     </a:t>
            </a:r>
            <a:r>
              <a:rPr lang="en-US" altLang="ko-KR" sz="1600" dirty="0" err="1"/>
              <a:t>printf</a:t>
            </a:r>
            <a:r>
              <a:rPr lang="en-US" altLang="ko-KR" sz="1600" dirty="0"/>
              <a:t>( "</a:t>
            </a:r>
            <a:r>
              <a:rPr lang="ko-KR" altLang="en-US" sz="1600" dirty="0"/>
              <a:t>또 누르면 종료됩니다</a:t>
            </a:r>
            <a:r>
              <a:rPr lang="en-US" altLang="ko-KR" sz="1600" dirty="0"/>
              <a:t>.\n");</a:t>
            </a:r>
          </a:p>
          <a:p>
            <a:pPr marL="342900" indent="-342900">
              <a:lnSpc>
                <a:spcPct val="100000"/>
              </a:lnSpc>
              <a:spcBef>
                <a:spcPts val="0"/>
              </a:spcBef>
              <a:buFont typeface="+mj-lt"/>
              <a:buAutoNum type="arabicPeriod" startAt="14"/>
              <a:defRPr/>
            </a:pPr>
            <a:r>
              <a:rPr lang="en-US" altLang="ko-KR" sz="1600" dirty="0"/>
              <a:t>     </a:t>
            </a:r>
            <a:r>
              <a:rPr lang="en-US" altLang="ko-KR" sz="1600" dirty="0" err="1"/>
              <a:t>sigaction</a:t>
            </a:r>
            <a:r>
              <a:rPr lang="en-US" altLang="ko-KR" sz="1600" dirty="0"/>
              <a:t>(SIGINT, &amp;</a:t>
            </a:r>
            <a:r>
              <a:rPr lang="en-US" altLang="ko-KR" sz="1600" dirty="0" err="1"/>
              <a:t>oldact</a:t>
            </a:r>
            <a:r>
              <a:rPr lang="en-US" altLang="ko-KR" sz="1600" dirty="0"/>
              <a:t>, NULL); // </a:t>
            </a:r>
            <a:r>
              <a:rPr lang="ko-KR" altLang="en-US" sz="1600" dirty="0"/>
              <a:t>기존 처리 액션으로 변경</a:t>
            </a:r>
          </a:p>
          <a:p>
            <a:pPr marL="342900" indent="-342900">
              <a:lnSpc>
                <a:spcPct val="100000"/>
              </a:lnSpc>
              <a:spcBef>
                <a:spcPts val="0"/>
              </a:spcBef>
              <a:buFont typeface="+mj-lt"/>
              <a:buAutoNum type="arabicPeriod" startAt="14"/>
              <a:defRPr/>
            </a:pPr>
            <a:r>
              <a:rPr lang="en-US" altLang="ko-KR" sz="1600" dirty="0"/>
              <a:t> }</a:t>
            </a:r>
            <a:endParaRPr lang="ko-KR" altLang="en-US" sz="1600" dirty="0"/>
          </a:p>
          <a:p>
            <a:pPr marL="457200" indent="-457200">
              <a:lnSpc>
                <a:spcPct val="100000"/>
              </a:lnSpc>
              <a:spcBef>
                <a:spcPts val="0"/>
              </a:spcBef>
              <a:buFont typeface="+mj-lt"/>
              <a:buAutoNum type="arabicPeriod" startAt="14"/>
              <a:defRPr/>
            </a:pPr>
            <a:endParaRPr lang="ko-KR" altLang="en-US" sz="2000" dirty="0"/>
          </a:p>
        </p:txBody>
      </p:sp>
      <p:sp>
        <p:nvSpPr>
          <p:cNvPr id="4" name="직사각형 3"/>
          <p:cNvSpPr/>
          <p:nvPr/>
        </p:nvSpPr>
        <p:spPr>
          <a:xfrm>
            <a:off x="5940153" y="1341438"/>
            <a:ext cx="2952328"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ko-KR" altLang="en-US" dirty="0">
                <a:latin typeface="+mn-ea"/>
                <a:ea typeface="+mn-ea"/>
              </a:rPr>
              <a:t>$ </a:t>
            </a:r>
            <a:r>
              <a:rPr lang="en-US" altLang="ko-KR" dirty="0">
                <a:latin typeface="+mn-ea"/>
                <a:ea typeface="+mn-ea"/>
              </a:rPr>
              <a:t>sigint2</a:t>
            </a:r>
            <a:endParaRPr lang="ko-KR" altLang="en-US" dirty="0">
              <a:latin typeface="+mn-ea"/>
              <a:ea typeface="+mn-ea"/>
            </a:endParaRPr>
          </a:p>
          <a:p>
            <a:r>
              <a:rPr lang="ko-KR" altLang="en-US" dirty="0" err="1">
                <a:latin typeface="+mn-ea"/>
                <a:ea typeface="+mn-ea"/>
              </a:rPr>
              <a:t>Ctrl</a:t>
            </a:r>
            <a:r>
              <a:rPr lang="ko-KR" altLang="en-US" dirty="0">
                <a:latin typeface="+mn-ea"/>
                <a:ea typeface="+mn-ea"/>
              </a:rPr>
              <a:t>-C </a:t>
            </a:r>
            <a:r>
              <a:rPr lang="ko-KR" altLang="en-US" dirty="0" err="1">
                <a:latin typeface="+mn-ea"/>
                <a:ea typeface="+mn-ea"/>
              </a:rPr>
              <a:t>를</a:t>
            </a:r>
            <a:r>
              <a:rPr lang="ko-KR" altLang="en-US" dirty="0">
                <a:latin typeface="+mn-ea"/>
                <a:ea typeface="+mn-ea"/>
              </a:rPr>
              <a:t> 눌러 보세요 !</a:t>
            </a:r>
          </a:p>
          <a:p>
            <a:r>
              <a:rPr lang="ko-KR" altLang="en-US" dirty="0">
                <a:latin typeface="+mn-ea"/>
                <a:ea typeface="+mn-ea"/>
              </a:rPr>
              <a:t>^C2 번 시그널 처리!</a:t>
            </a:r>
          </a:p>
          <a:p>
            <a:r>
              <a:rPr lang="ko-KR" altLang="en-US" dirty="0">
                <a:latin typeface="+mn-ea"/>
                <a:ea typeface="+mn-ea"/>
              </a:rPr>
              <a:t>또 누르면 종료됩니다.</a:t>
            </a:r>
          </a:p>
          <a:p>
            <a:r>
              <a:rPr lang="ko-KR" altLang="en-US" dirty="0" err="1">
                <a:latin typeface="+mn-ea"/>
                <a:ea typeface="+mn-ea"/>
              </a:rPr>
              <a:t>Ctrl</a:t>
            </a:r>
            <a:r>
              <a:rPr lang="ko-KR" altLang="en-US" dirty="0">
                <a:latin typeface="+mn-ea"/>
                <a:ea typeface="+mn-ea"/>
              </a:rPr>
              <a:t>-C </a:t>
            </a:r>
            <a:r>
              <a:rPr lang="ko-KR" altLang="en-US" dirty="0" err="1">
                <a:latin typeface="+mn-ea"/>
                <a:ea typeface="+mn-ea"/>
              </a:rPr>
              <a:t>를</a:t>
            </a:r>
            <a:r>
              <a:rPr lang="ko-KR" altLang="en-US" dirty="0">
                <a:latin typeface="+mn-ea"/>
                <a:ea typeface="+mn-ea"/>
              </a:rPr>
              <a:t> 눌러 보세요 !</a:t>
            </a:r>
          </a:p>
          <a:p>
            <a:r>
              <a:rPr lang="ko-KR" altLang="en-US" dirty="0">
                <a:latin typeface="+mn-ea"/>
                <a:ea typeface="+mn-ea"/>
              </a:rPr>
              <a: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a:defRPr/>
            </a:pPr>
            <a:r>
              <a:rPr lang="en-US" altLang="ko-KR" sz="4400" dirty="0"/>
              <a:t> </a:t>
            </a:r>
            <a:r>
              <a:rPr lang="en-US" altLang="ko-KR" dirty="0"/>
              <a:t>11.3 </a:t>
            </a:r>
            <a:r>
              <a:rPr lang="ko-KR" altLang="en-US" dirty="0"/>
              <a:t>시그널 보내기</a:t>
            </a:r>
            <a:r>
              <a:rPr lang="en-US" altLang="ko-KR" dirty="0"/>
              <a:t>  </a:t>
            </a:r>
          </a:p>
        </p:txBody>
      </p:sp>
      <p:sp>
        <p:nvSpPr>
          <p:cNvPr id="2" name="텍스트 개체 틀 1">
            <a:extLst>
              <a:ext uri="{FF2B5EF4-FFF2-40B4-BE49-F238E27FC236}">
                <a16:creationId xmlns:a16="http://schemas.microsoft.com/office/drawing/2014/main" id="{9DA4F6B0-9F5C-D5DF-1500-A9A7D6D29E5A}"/>
              </a:ext>
            </a:extLst>
          </p:cNvPr>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841837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제목 1"/>
          <p:cNvSpPr>
            <a:spLocks noGrp="1"/>
          </p:cNvSpPr>
          <p:nvPr>
            <p:ph type="title"/>
          </p:nvPr>
        </p:nvSpPr>
        <p:spPr/>
        <p:txBody>
          <a:bodyPr/>
          <a:lstStyle/>
          <a:p>
            <a:pPr>
              <a:defRPr/>
            </a:pPr>
            <a:r>
              <a:rPr lang="ko-KR" altLang="en-US" dirty="0"/>
              <a:t>시그널 보내기</a:t>
            </a:r>
            <a:r>
              <a:rPr lang="en-US" altLang="ko-KR" dirty="0"/>
              <a:t>: kill </a:t>
            </a:r>
            <a:r>
              <a:rPr lang="ko-KR" altLang="en-US" dirty="0"/>
              <a:t>명령어</a:t>
            </a:r>
          </a:p>
        </p:txBody>
      </p:sp>
      <p:sp>
        <p:nvSpPr>
          <p:cNvPr id="26627" name="내용 개체 틀 2"/>
          <p:cNvSpPr>
            <a:spLocks noGrp="1"/>
          </p:cNvSpPr>
          <p:nvPr>
            <p:ph sz="quarter" idx="1"/>
          </p:nvPr>
        </p:nvSpPr>
        <p:spPr>
          <a:xfrm>
            <a:off x="457200" y="1341438"/>
            <a:ext cx="8229600" cy="4814887"/>
          </a:xfrm>
        </p:spPr>
        <p:txBody>
          <a:bodyPr>
            <a:normAutofit/>
          </a:bodyPr>
          <a:lstStyle/>
          <a:p>
            <a:pPr>
              <a:defRPr/>
            </a:pPr>
            <a:r>
              <a:rPr lang="en-US" altLang="ko-KR" dirty="0" err="1"/>
              <a:t>killl</a:t>
            </a:r>
            <a:r>
              <a:rPr lang="en-US" altLang="ko-KR" dirty="0"/>
              <a:t> </a:t>
            </a:r>
            <a:r>
              <a:rPr lang="ko-KR" altLang="en-US" dirty="0"/>
              <a:t>명령어</a:t>
            </a:r>
          </a:p>
          <a:p>
            <a:pPr lvl="1">
              <a:defRPr/>
            </a:pPr>
            <a:r>
              <a:rPr lang="ko-KR" altLang="en-US" dirty="0"/>
              <a:t>한 프로세스가 다른 프로세스를 제어하기 위해 특정 프로세스에 임의의 시그널을 강제적으로 보냄</a:t>
            </a:r>
            <a:endParaRPr lang="en-US" altLang="ko-KR" dirty="0"/>
          </a:p>
          <a:p>
            <a:pPr>
              <a:defRPr/>
            </a:pPr>
            <a:endParaRPr lang="en-US" altLang="ko-KR" dirty="0"/>
          </a:p>
          <a:p>
            <a:pPr>
              <a:defRPr/>
            </a:pPr>
            <a:r>
              <a:rPr lang="en-US" altLang="ko-KR" dirty="0"/>
              <a:t>$ kill [-</a:t>
            </a:r>
            <a:r>
              <a:rPr lang="ko-KR" altLang="en-US" dirty="0"/>
              <a:t>시그널</a:t>
            </a:r>
            <a:r>
              <a:rPr lang="en-US" altLang="ko-KR" dirty="0"/>
              <a:t>] </a:t>
            </a:r>
            <a:r>
              <a:rPr lang="ko-KR" altLang="en-US" dirty="0"/>
              <a:t>프로세스</a:t>
            </a:r>
            <a:r>
              <a:rPr lang="en-US" altLang="ko-KR" dirty="0"/>
              <a:t>ID</a:t>
            </a:r>
          </a:p>
          <a:p>
            <a:pPr lvl="1">
              <a:defRPr/>
            </a:pPr>
            <a:endParaRPr lang="ko-KR" altLang="en-US" dirty="0"/>
          </a:p>
          <a:p>
            <a:pPr>
              <a:defRPr/>
            </a:pPr>
            <a:r>
              <a:rPr lang="en-US" altLang="ko-KR" dirty="0"/>
              <a:t>$ kill –l     // </a:t>
            </a:r>
            <a:r>
              <a:rPr lang="ko-KR" altLang="en-US" dirty="0"/>
              <a:t>시그널 리스트</a:t>
            </a:r>
          </a:p>
          <a:p>
            <a:pPr marL="274638" lvl="1" indent="0">
              <a:buFont typeface="Wingdings" panose="05000000000000000000" pitchFamily="2" charset="2"/>
              <a:buNone/>
              <a:defRPr/>
            </a:pPr>
            <a:r>
              <a:rPr lang="en-US" altLang="ko-KR" dirty="0"/>
              <a:t>HUP INT QUIT ILL TRAP ABRT BUS FPE KILL USR1 SEGV USR2 PIPE ALRM TERM STKFLT CHLD CONT STOP TSTP TTIN TTOU URG XCPU XFSZ VTALRM PROF WINCH POLL PWR SYS ...</a:t>
            </a:r>
            <a:endParaRPr lang="ko-KR" altLang="en-US" dirty="0"/>
          </a:p>
          <a:p>
            <a:pPr marL="0" indent="0">
              <a:buFont typeface="Wingdings" panose="05000000000000000000" pitchFamily="2" charset="2"/>
              <a:buNone/>
              <a:defRPr/>
            </a:pPr>
            <a:endParaRPr lang="en-US" altLang="ko-KR" b="1" dirty="0"/>
          </a:p>
          <a:p>
            <a:pPr>
              <a:defRPr/>
            </a:pPr>
            <a:endParaRPr lang="en-US" altLang="ko-KR" dirty="0"/>
          </a:p>
          <a:p>
            <a:pPr>
              <a:defRPr/>
            </a:pPr>
            <a:endParaRPr lang="ko-KR" altLang="en-US" dirty="0"/>
          </a:p>
        </p:txBody>
      </p:sp>
      <p:sp>
        <p:nvSpPr>
          <p:cNvPr id="33797"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ts val="600"/>
              </a:spcBef>
              <a:buClr>
                <a:schemeClr val="accent1"/>
              </a:buClr>
              <a:buSzPct val="76000"/>
              <a:buFont typeface="Wingdings" panose="05000000000000000000" pitchFamily="2" charset="2"/>
              <a:buChar char="l"/>
              <a:defRPr sz="2200">
                <a:solidFill>
                  <a:schemeClr val="tx1"/>
                </a:solidFill>
                <a:latin typeface="Gill Sans MT" panose="020B0502020104020203" pitchFamily="34" charset="0"/>
                <a:ea typeface="맑은 고딕" panose="020B0503020000020004" pitchFamily="50" charset="-127"/>
              </a:defRPr>
            </a:lvl1pPr>
            <a:lvl2pPr marL="742950" indent="-285750" latinLnBrk="1">
              <a:spcBef>
                <a:spcPts val="500"/>
              </a:spcBef>
              <a:buClr>
                <a:schemeClr val="accent2"/>
              </a:buClr>
              <a:buSzPct val="76000"/>
              <a:buFont typeface="Wingdings" panose="05000000000000000000" pitchFamily="2" charset="2"/>
              <a:buChar char="§"/>
              <a:defRPr sz="2000">
                <a:solidFill>
                  <a:schemeClr val="tx2"/>
                </a:solidFill>
                <a:latin typeface="Gill Sans MT" panose="020B0502020104020203" pitchFamily="34" charset="0"/>
                <a:ea typeface="맑은 고딕" panose="020B0503020000020004" pitchFamily="50" charset="-127"/>
              </a:defRPr>
            </a:lvl2pPr>
            <a:lvl3pPr marL="1143000" indent="-228600" latinLnBrk="1">
              <a:spcBef>
                <a:spcPts val="500"/>
              </a:spcBef>
              <a:buClr>
                <a:srgbClr val="BCBCBC"/>
              </a:buClr>
              <a:buSzPct val="76000"/>
              <a:buFont typeface="Arial" panose="020B0604020202020204" pitchFamily="34" charset="0"/>
              <a:buChar char="•"/>
              <a:defRPr>
                <a:solidFill>
                  <a:schemeClr val="tx1"/>
                </a:solidFill>
                <a:latin typeface="Gill Sans MT" panose="020B0502020104020203" pitchFamily="34" charset="0"/>
                <a:ea typeface="맑은 고딕" panose="020B0503020000020004" pitchFamily="50" charset="-127"/>
              </a:defRPr>
            </a:lvl3pPr>
            <a:lvl4pPr marL="1600200" indent="-228600" latinLnBrk="1">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맑은 고딕" panose="020B0503020000020004" pitchFamily="50" charset="-127"/>
              </a:defRPr>
            </a:lvl4pPr>
            <a:lvl5pPr marL="2057400" indent="-228600" latinLnBrk="1">
              <a:spcBef>
                <a:spcPts val="300"/>
              </a:spcBef>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9pPr>
          </a:lstStyle>
          <a:p>
            <a:pPr eaLnBrk="1" hangingPunct="1">
              <a:spcBef>
                <a:spcPct val="0"/>
              </a:spcBef>
              <a:buClrTx/>
              <a:buSzTx/>
              <a:buFontTx/>
              <a:buNone/>
            </a:pPr>
            <a:endParaRPr lang="ko-KR" altLang="en-US" sz="1800">
              <a:latin typeface="굴림" panose="020B0600000101010101" pitchFamily="50" charset="-127"/>
              <a:ea typeface="굴림" panose="020B0600000101010101" pitchFamily="50" charset="-127"/>
            </a:endParaRPr>
          </a:p>
        </p:txBody>
      </p:sp>
      <p:sp>
        <p:nvSpPr>
          <p:cNvPr id="33798" name="Rectangle 13"/>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latinLnBrk="1">
              <a:spcBef>
                <a:spcPts val="600"/>
              </a:spcBef>
              <a:buClr>
                <a:schemeClr val="accent1"/>
              </a:buClr>
              <a:buSzPct val="76000"/>
              <a:buFont typeface="Wingdings" panose="05000000000000000000" pitchFamily="2" charset="2"/>
              <a:buChar char="l"/>
              <a:defRPr sz="2200">
                <a:solidFill>
                  <a:schemeClr val="tx1"/>
                </a:solidFill>
                <a:latin typeface="Gill Sans MT" panose="020B0502020104020203" pitchFamily="34" charset="0"/>
                <a:ea typeface="맑은 고딕" panose="020B0503020000020004" pitchFamily="50" charset="-127"/>
              </a:defRPr>
            </a:lvl1pPr>
            <a:lvl2pPr marL="742950" indent="-285750" latinLnBrk="1">
              <a:spcBef>
                <a:spcPts val="500"/>
              </a:spcBef>
              <a:buClr>
                <a:schemeClr val="accent2"/>
              </a:buClr>
              <a:buSzPct val="76000"/>
              <a:buFont typeface="Wingdings" panose="05000000000000000000" pitchFamily="2" charset="2"/>
              <a:buChar char="§"/>
              <a:defRPr sz="2000">
                <a:solidFill>
                  <a:schemeClr val="tx2"/>
                </a:solidFill>
                <a:latin typeface="Gill Sans MT" panose="020B0502020104020203" pitchFamily="34" charset="0"/>
                <a:ea typeface="맑은 고딕" panose="020B0503020000020004" pitchFamily="50" charset="-127"/>
              </a:defRPr>
            </a:lvl2pPr>
            <a:lvl3pPr marL="1143000" indent="-228600" latinLnBrk="1">
              <a:spcBef>
                <a:spcPts val="500"/>
              </a:spcBef>
              <a:buClr>
                <a:srgbClr val="BCBCBC"/>
              </a:buClr>
              <a:buSzPct val="76000"/>
              <a:buFont typeface="Arial" panose="020B0604020202020204" pitchFamily="34" charset="0"/>
              <a:buChar char="•"/>
              <a:defRPr>
                <a:solidFill>
                  <a:schemeClr val="tx1"/>
                </a:solidFill>
                <a:latin typeface="Gill Sans MT" panose="020B0502020104020203" pitchFamily="34" charset="0"/>
                <a:ea typeface="맑은 고딕" panose="020B0503020000020004" pitchFamily="50" charset="-127"/>
              </a:defRPr>
            </a:lvl3pPr>
            <a:lvl4pPr marL="1600200" indent="-228600" latinLnBrk="1">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맑은 고딕" panose="020B0503020000020004" pitchFamily="50" charset="-127"/>
              </a:defRPr>
            </a:lvl4pPr>
            <a:lvl5pPr marL="2057400" indent="-228600" latinLnBrk="1">
              <a:spcBef>
                <a:spcPts val="300"/>
              </a:spcBef>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9pPr>
          </a:lstStyle>
          <a:p>
            <a:pPr eaLnBrk="1" hangingPunct="1">
              <a:spcBef>
                <a:spcPct val="0"/>
              </a:spcBef>
              <a:buClrTx/>
              <a:buSzTx/>
              <a:buFontTx/>
              <a:buNone/>
            </a:pPr>
            <a:endParaRPr lang="ko-KR" altLang="en-US" sz="1800">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1529942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제목 1"/>
          <p:cNvSpPr>
            <a:spLocks noGrp="1"/>
          </p:cNvSpPr>
          <p:nvPr>
            <p:ph type="title"/>
          </p:nvPr>
        </p:nvSpPr>
        <p:spPr/>
        <p:txBody>
          <a:bodyPr/>
          <a:lstStyle/>
          <a:p>
            <a:pPr>
              <a:defRPr/>
            </a:pPr>
            <a:r>
              <a:rPr lang="ko-KR" altLang="en-US" dirty="0"/>
              <a:t>시그널 보내기</a:t>
            </a:r>
            <a:r>
              <a:rPr lang="en-US" altLang="ko-KR" dirty="0"/>
              <a:t>: kill()</a:t>
            </a:r>
            <a:endParaRPr lang="ko-KR" altLang="en-US" dirty="0"/>
          </a:p>
        </p:txBody>
      </p:sp>
      <p:sp>
        <p:nvSpPr>
          <p:cNvPr id="26627" name="내용 개체 틀 2"/>
          <p:cNvSpPr>
            <a:spLocks noGrp="1"/>
          </p:cNvSpPr>
          <p:nvPr>
            <p:ph sz="quarter" idx="1"/>
          </p:nvPr>
        </p:nvSpPr>
        <p:spPr>
          <a:xfrm>
            <a:off x="457200" y="1341438"/>
            <a:ext cx="8229600" cy="4814887"/>
          </a:xfrm>
        </p:spPr>
        <p:txBody>
          <a:bodyPr/>
          <a:lstStyle/>
          <a:p>
            <a:pPr>
              <a:defRPr/>
            </a:pPr>
            <a:endParaRPr lang="en-US" altLang="ko-KR" dirty="0"/>
          </a:p>
          <a:p>
            <a:pPr>
              <a:defRPr/>
            </a:pPr>
            <a:endParaRPr lang="en-US" altLang="ko-KR" dirty="0"/>
          </a:p>
          <a:p>
            <a:pPr>
              <a:defRPr/>
            </a:pPr>
            <a:endParaRPr lang="en-US" altLang="ko-KR" dirty="0"/>
          </a:p>
          <a:p>
            <a:pPr>
              <a:defRPr/>
            </a:pPr>
            <a:endParaRPr lang="en-US" altLang="ko-KR" dirty="0"/>
          </a:p>
          <a:p>
            <a:pPr>
              <a:defRPr/>
            </a:pPr>
            <a:endParaRPr lang="en-US" altLang="ko-KR" dirty="0"/>
          </a:p>
          <a:p>
            <a:pPr lvl="1">
              <a:defRPr/>
            </a:pPr>
            <a:r>
              <a:rPr lang="ko-KR" altLang="en-US" dirty="0"/>
              <a:t>특정 프로세스 </a:t>
            </a:r>
            <a:r>
              <a:rPr lang="en-US" altLang="ko-KR" dirty="0" err="1"/>
              <a:t>pid</a:t>
            </a:r>
            <a:r>
              <a:rPr lang="ko-KR" altLang="en-US" dirty="0"/>
              <a:t>에 원하는 임의의 시그널 </a:t>
            </a:r>
            <a:r>
              <a:rPr lang="en-US" altLang="ko-KR" dirty="0" err="1"/>
              <a:t>signo</a:t>
            </a:r>
            <a:r>
              <a:rPr lang="ko-KR" altLang="en-US" dirty="0"/>
              <a:t>를 보냄</a:t>
            </a:r>
            <a:endParaRPr lang="en-US" altLang="ko-KR" dirty="0"/>
          </a:p>
          <a:p>
            <a:pPr lvl="1">
              <a:defRPr/>
            </a:pPr>
            <a:r>
              <a:rPr lang="ko-KR" altLang="en-US" dirty="0"/>
              <a:t>보내는 프로세스의 소유자가 프로세스 </a:t>
            </a:r>
            <a:r>
              <a:rPr lang="en-US" altLang="ko-KR" dirty="0" err="1"/>
              <a:t>pid</a:t>
            </a:r>
            <a:r>
              <a:rPr lang="ko-KR" altLang="en-US" dirty="0"/>
              <a:t>의 소유자와 같거나 </a:t>
            </a:r>
            <a:endParaRPr lang="en-US" altLang="ko-KR" dirty="0"/>
          </a:p>
          <a:p>
            <a:pPr marL="274638" lvl="1" indent="0">
              <a:buNone/>
              <a:defRPr/>
            </a:pPr>
            <a:r>
              <a:rPr lang="en-US" altLang="ko-KR" dirty="0"/>
              <a:t>   </a:t>
            </a:r>
            <a:r>
              <a:rPr lang="ko-KR" altLang="en-US" dirty="0"/>
              <a:t>혹은 보내는 프로세스의 소유자가 </a:t>
            </a:r>
            <a:r>
              <a:rPr lang="ko-KR" altLang="en-US" dirty="0" err="1"/>
              <a:t>슈퍼유저이어야</a:t>
            </a:r>
            <a:r>
              <a:rPr lang="ko-KR" altLang="en-US" dirty="0"/>
              <a:t> 함</a:t>
            </a:r>
            <a:r>
              <a:rPr lang="en-US" altLang="ko-KR" dirty="0"/>
              <a: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2012494385"/>
              </p:ext>
            </p:extLst>
          </p:nvPr>
        </p:nvGraphicFramePr>
        <p:xfrm>
          <a:off x="539589" y="1184177"/>
          <a:ext cx="8064822" cy="2170508"/>
        </p:xfrm>
        <a:graphic>
          <a:graphicData uri="http://schemas.openxmlformats.org/drawingml/2006/table">
            <a:tbl>
              <a:tblPr/>
              <a:tblGrid>
                <a:gridCol w="8064822">
                  <a:extLst>
                    <a:ext uri="{9D8B030D-6E8A-4147-A177-3AD203B41FA5}">
                      <a16:colId xmlns:a16="http://schemas.microsoft.com/office/drawing/2014/main" val="20000"/>
                    </a:ext>
                  </a:extLst>
                </a:gridCol>
              </a:tblGrid>
              <a:tr h="1930276">
                <a:tc>
                  <a:txBody>
                    <a:bodyPr/>
                    <a:lstStyle/>
                    <a:p>
                      <a:pPr marL="254000" marR="0" lvl="0" indent="0" algn="l" defTabSz="914400" rtl="0" eaLnBrk="1" fontAlgn="base" latinLnBrk="1" hangingPunct="1">
                        <a:lnSpc>
                          <a:spcPct val="16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mn-ea"/>
                          <a:ea typeface="+mn-ea"/>
                        </a:rPr>
                        <a:t>#include &lt;sys/</a:t>
                      </a:r>
                      <a:r>
                        <a:rPr kumimoji="0" lang="en-US" altLang="ko-KR" sz="1800" b="0" i="0" u="none" strike="noStrike" cap="none" normalizeH="0" baseline="0" dirty="0" err="1">
                          <a:ln>
                            <a:noFill/>
                          </a:ln>
                          <a:solidFill>
                            <a:srgbClr val="000000"/>
                          </a:solidFill>
                          <a:effectLst/>
                          <a:latin typeface="+mn-ea"/>
                          <a:ea typeface="+mn-ea"/>
                        </a:rPr>
                        <a:t>types.h</a:t>
                      </a:r>
                      <a:r>
                        <a:rPr kumimoji="0" lang="en-US" altLang="ko-KR" sz="1800" b="0" i="0" u="none" strike="noStrike" cap="none" normalizeH="0" baseline="0" dirty="0">
                          <a:ln>
                            <a:noFill/>
                          </a:ln>
                          <a:solidFill>
                            <a:srgbClr val="000000"/>
                          </a:solidFill>
                          <a:effectLst/>
                          <a:latin typeface="+mn-ea"/>
                          <a:ea typeface="+mn-ea"/>
                        </a:rPr>
                        <a:t>&gt;</a:t>
                      </a:r>
                    </a:p>
                    <a:p>
                      <a:pPr marL="254000" marR="0" lvl="0" indent="0" algn="l" defTabSz="914400" rtl="0" eaLnBrk="1" fontAlgn="base" latinLnBrk="1" hangingPunct="1">
                        <a:lnSpc>
                          <a:spcPct val="16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mn-ea"/>
                          <a:ea typeface="+mn-ea"/>
                        </a:rPr>
                        <a:t>#include &lt;</a:t>
                      </a:r>
                      <a:r>
                        <a:rPr kumimoji="0" lang="en-US" altLang="ko-KR" sz="1800" b="0" i="0" u="none" strike="noStrike" cap="none" normalizeH="0" baseline="0" dirty="0" err="1">
                          <a:ln>
                            <a:noFill/>
                          </a:ln>
                          <a:solidFill>
                            <a:srgbClr val="000000"/>
                          </a:solidFill>
                          <a:effectLst/>
                          <a:latin typeface="+mn-ea"/>
                          <a:ea typeface="+mn-ea"/>
                        </a:rPr>
                        <a:t>signal.h</a:t>
                      </a:r>
                      <a:r>
                        <a:rPr kumimoji="0" lang="en-US" altLang="ko-KR" sz="1800" b="0" i="0" u="none" strike="noStrike" cap="none" normalizeH="0" baseline="0" dirty="0">
                          <a:ln>
                            <a:noFill/>
                          </a:ln>
                          <a:solidFill>
                            <a:srgbClr val="000000"/>
                          </a:solidFill>
                          <a:effectLst/>
                          <a:latin typeface="+mn-ea"/>
                          <a:ea typeface="+mn-ea"/>
                        </a:rPr>
                        <a:t>&gt;</a:t>
                      </a:r>
                    </a:p>
                    <a:p>
                      <a:pPr marL="254000" marR="0" lvl="0" indent="0" algn="l" defTabSz="914400" rtl="0" eaLnBrk="1" fontAlgn="base" latinLnBrk="1" hangingPunct="1">
                        <a:lnSpc>
                          <a:spcPct val="160000"/>
                        </a:lnSpc>
                        <a:spcBef>
                          <a:spcPct val="0"/>
                        </a:spcBef>
                        <a:spcAft>
                          <a:spcPct val="0"/>
                        </a:spcAft>
                        <a:buClrTx/>
                        <a:buSzTx/>
                        <a:buFontTx/>
                        <a:buNone/>
                        <a:tabLst/>
                      </a:pPr>
                      <a:r>
                        <a:rPr kumimoji="0" lang="en-US" altLang="ko-KR" sz="1800" b="0" i="0" u="none" strike="noStrike" cap="none" normalizeH="0" baseline="0" dirty="0" err="1">
                          <a:ln>
                            <a:noFill/>
                          </a:ln>
                          <a:solidFill>
                            <a:srgbClr val="3333FF"/>
                          </a:solidFill>
                          <a:effectLst/>
                          <a:latin typeface="+mn-ea"/>
                          <a:ea typeface="+mn-ea"/>
                        </a:rPr>
                        <a:t>int</a:t>
                      </a:r>
                      <a:r>
                        <a:rPr kumimoji="0" lang="en-US" altLang="ko-KR" sz="1800" b="0" i="0" u="none" strike="noStrike" cap="none" normalizeH="0" baseline="0" dirty="0">
                          <a:ln>
                            <a:noFill/>
                          </a:ln>
                          <a:solidFill>
                            <a:srgbClr val="3333FF"/>
                          </a:solidFill>
                          <a:effectLst/>
                          <a:latin typeface="+mn-ea"/>
                          <a:ea typeface="+mn-ea"/>
                        </a:rPr>
                        <a:t> kill(</a:t>
                      </a:r>
                      <a:r>
                        <a:rPr kumimoji="0" lang="en-US" altLang="ko-KR" sz="1800" b="0" i="0" u="none" strike="noStrike" cap="none" normalizeH="0" baseline="0" dirty="0" err="1">
                          <a:ln>
                            <a:noFill/>
                          </a:ln>
                          <a:solidFill>
                            <a:srgbClr val="3333FF"/>
                          </a:solidFill>
                          <a:effectLst/>
                          <a:latin typeface="+mn-ea"/>
                          <a:ea typeface="+mn-ea"/>
                        </a:rPr>
                        <a:t>int</a:t>
                      </a:r>
                      <a:r>
                        <a:rPr kumimoji="0" lang="en-US" altLang="ko-KR" sz="1800" b="0" i="0" u="none" strike="noStrike" cap="none" normalizeH="0" baseline="0" dirty="0">
                          <a:ln>
                            <a:noFill/>
                          </a:ln>
                          <a:solidFill>
                            <a:srgbClr val="3333FF"/>
                          </a:solidFill>
                          <a:effectLst/>
                          <a:latin typeface="+mn-ea"/>
                          <a:ea typeface="+mn-ea"/>
                        </a:rPr>
                        <a:t> </a:t>
                      </a:r>
                      <a:r>
                        <a:rPr kumimoji="0" lang="en-US" altLang="ko-KR" sz="1800" b="0" i="0" u="none" strike="noStrike" cap="none" normalizeH="0" baseline="0" dirty="0" err="1">
                          <a:ln>
                            <a:noFill/>
                          </a:ln>
                          <a:solidFill>
                            <a:srgbClr val="3333FF"/>
                          </a:solidFill>
                          <a:effectLst/>
                          <a:latin typeface="+mn-ea"/>
                          <a:ea typeface="+mn-ea"/>
                        </a:rPr>
                        <a:t>pid</a:t>
                      </a:r>
                      <a:r>
                        <a:rPr kumimoji="0" lang="en-US" altLang="ko-KR" sz="1800" b="0" i="0" u="none" strike="noStrike" cap="none" normalizeH="0" baseline="0" dirty="0">
                          <a:ln>
                            <a:noFill/>
                          </a:ln>
                          <a:solidFill>
                            <a:srgbClr val="3333FF"/>
                          </a:solidFill>
                          <a:effectLst/>
                          <a:latin typeface="+mn-ea"/>
                          <a:ea typeface="+mn-ea"/>
                        </a:rPr>
                        <a:t>, </a:t>
                      </a:r>
                      <a:r>
                        <a:rPr kumimoji="0" lang="en-US" altLang="ko-KR" sz="1800" b="0" i="0" u="none" strike="noStrike" cap="none" normalizeH="0" baseline="0" dirty="0" err="1">
                          <a:ln>
                            <a:noFill/>
                          </a:ln>
                          <a:solidFill>
                            <a:srgbClr val="3333FF"/>
                          </a:solidFill>
                          <a:effectLst/>
                          <a:latin typeface="+mn-ea"/>
                          <a:ea typeface="+mn-ea"/>
                        </a:rPr>
                        <a:t>int</a:t>
                      </a:r>
                      <a:r>
                        <a:rPr kumimoji="0" lang="en-US" altLang="ko-KR" sz="1800" b="0" i="0" u="none" strike="noStrike" cap="none" normalizeH="0" baseline="0" dirty="0">
                          <a:ln>
                            <a:noFill/>
                          </a:ln>
                          <a:solidFill>
                            <a:srgbClr val="3333FF"/>
                          </a:solidFill>
                          <a:effectLst/>
                          <a:latin typeface="+mn-ea"/>
                          <a:ea typeface="+mn-ea"/>
                        </a:rPr>
                        <a:t> </a:t>
                      </a:r>
                      <a:r>
                        <a:rPr kumimoji="0" lang="en-US" altLang="ko-KR" sz="1800" b="0" i="0" u="none" strike="noStrike" cap="none" normalizeH="0" baseline="0" dirty="0" err="1">
                          <a:ln>
                            <a:noFill/>
                          </a:ln>
                          <a:solidFill>
                            <a:srgbClr val="3333FF"/>
                          </a:solidFill>
                          <a:effectLst/>
                          <a:latin typeface="+mn-ea"/>
                          <a:ea typeface="+mn-ea"/>
                        </a:rPr>
                        <a:t>signo</a:t>
                      </a:r>
                      <a:r>
                        <a:rPr kumimoji="0" lang="en-US" altLang="ko-KR" sz="1800" b="0" i="0" u="none" strike="noStrike" cap="none" normalizeH="0" baseline="0" dirty="0">
                          <a:ln>
                            <a:noFill/>
                          </a:ln>
                          <a:solidFill>
                            <a:srgbClr val="3333FF"/>
                          </a:solidFill>
                          <a:effectLst/>
                          <a:latin typeface="+mn-ea"/>
                          <a:ea typeface="+mn-ea"/>
                        </a:rPr>
                        <a:t>);</a:t>
                      </a:r>
                      <a:endParaRPr kumimoji="0" lang="en-US" altLang="ko-KR" sz="1800" b="0" i="0" u="none" strike="noStrike" cap="none" normalizeH="0" baseline="0" dirty="0">
                        <a:ln>
                          <a:noFill/>
                        </a:ln>
                        <a:solidFill>
                          <a:srgbClr val="000000"/>
                        </a:solidFill>
                        <a:effectLst/>
                        <a:latin typeface="+mn-ea"/>
                        <a:ea typeface="+mn-ea"/>
                      </a:endParaRPr>
                    </a:p>
                    <a:p>
                      <a:pPr marL="539750" marR="0" lvl="0" indent="-285750" algn="l" defTabSz="914400" rtl="0" eaLnBrk="1" fontAlgn="base" latinLnBrk="1" hangingPunct="1">
                        <a:lnSpc>
                          <a:spcPct val="160000"/>
                        </a:lnSpc>
                        <a:spcBef>
                          <a:spcPct val="0"/>
                        </a:spcBef>
                        <a:spcAft>
                          <a:spcPct val="0"/>
                        </a:spcAft>
                        <a:buClrTx/>
                        <a:buSzTx/>
                        <a:buFont typeface="Arial" panose="020B0604020202020204" pitchFamily="34" charset="0"/>
                        <a:buChar char="•"/>
                        <a:tabLst/>
                      </a:pPr>
                      <a:r>
                        <a:rPr kumimoji="0" lang="ko-KR" altLang="en-US" sz="1800" b="0" i="0" u="none" strike="noStrike" cap="none" normalizeH="0" baseline="0" dirty="0">
                          <a:ln>
                            <a:noFill/>
                          </a:ln>
                          <a:solidFill>
                            <a:srgbClr val="000000"/>
                          </a:solidFill>
                          <a:effectLst/>
                          <a:latin typeface="+mn-ea"/>
                          <a:ea typeface="+mn-ea"/>
                        </a:rPr>
                        <a:t>프로세스 </a:t>
                      </a:r>
                      <a:r>
                        <a:rPr kumimoji="0" lang="en-US" altLang="ko-KR" sz="1800" b="0" i="0" u="none" strike="noStrike" cap="none" normalizeH="0" baseline="0" dirty="0" err="1">
                          <a:ln>
                            <a:noFill/>
                          </a:ln>
                          <a:solidFill>
                            <a:srgbClr val="000000"/>
                          </a:solidFill>
                          <a:effectLst/>
                          <a:latin typeface="+mn-ea"/>
                          <a:ea typeface="+mn-ea"/>
                        </a:rPr>
                        <a:t>pid</a:t>
                      </a:r>
                      <a:r>
                        <a:rPr kumimoji="0" lang="ko-KR" altLang="en-US" sz="1800" b="0" i="0" u="none" strike="noStrike" cap="none" normalizeH="0" baseline="0" dirty="0">
                          <a:ln>
                            <a:noFill/>
                          </a:ln>
                          <a:solidFill>
                            <a:srgbClr val="000000"/>
                          </a:solidFill>
                          <a:effectLst/>
                          <a:latin typeface="+mn-ea"/>
                          <a:ea typeface="+mn-ea"/>
                        </a:rPr>
                        <a:t>에 시그널 </a:t>
                      </a:r>
                      <a:r>
                        <a:rPr kumimoji="0" lang="en-US" altLang="ko-KR" sz="1800" b="0" i="0" u="none" strike="noStrike" cap="none" normalizeH="0" baseline="0" dirty="0" err="1">
                          <a:ln>
                            <a:noFill/>
                          </a:ln>
                          <a:solidFill>
                            <a:srgbClr val="000000"/>
                          </a:solidFill>
                          <a:effectLst/>
                          <a:latin typeface="+mn-ea"/>
                          <a:ea typeface="+mn-ea"/>
                        </a:rPr>
                        <a:t>signo</a:t>
                      </a:r>
                      <a:r>
                        <a:rPr kumimoji="0" lang="ko-KR" altLang="en-US" sz="1800" b="0" i="0" u="none" strike="noStrike" cap="none" normalizeH="0" baseline="0" dirty="0">
                          <a:ln>
                            <a:noFill/>
                          </a:ln>
                          <a:solidFill>
                            <a:srgbClr val="000000"/>
                          </a:solidFill>
                          <a:effectLst/>
                          <a:latin typeface="+mn-ea"/>
                          <a:ea typeface="+mn-ea"/>
                        </a:rPr>
                        <a:t>를 보냄</a:t>
                      </a:r>
                      <a:endParaRPr kumimoji="0" lang="en-US" altLang="ko-KR" sz="1800" b="0" i="0" u="none" strike="noStrike" cap="none" normalizeH="0" baseline="0" dirty="0">
                        <a:ln>
                          <a:noFill/>
                        </a:ln>
                        <a:solidFill>
                          <a:srgbClr val="000000"/>
                        </a:solidFill>
                        <a:effectLst/>
                        <a:latin typeface="+mn-ea"/>
                        <a:ea typeface="+mn-ea"/>
                      </a:endParaRPr>
                    </a:p>
                    <a:p>
                      <a:pPr marL="539750" marR="0" lvl="0" indent="-285750" algn="l" defTabSz="914400" rtl="0" eaLnBrk="1" fontAlgn="base" latinLnBrk="1" hangingPunct="1">
                        <a:lnSpc>
                          <a:spcPct val="160000"/>
                        </a:lnSpc>
                        <a:spcBef>
                          <a:spcPct val="0"/>
                        </a:spcBef>
                        <a:spcAft>
                          <a:spcPct val="0"/>
                        </a:spcAft>
                        <a:buClrTx/>
                        <a:buSzTx/>
                        <a:buFont typeface="Arial" panose="020B0604020202020204" pitchFamily="34" charset="0"/>
                        <a:buChar char="•"/>
                        <a:tabLst/>
                      </a:pPr>
                      <a:r>
                        <a:rPr kumimoji="0" lang="ko-KR" altLang="en-US" sz="1800" b="0" i="0" u="none" strike="noStrike" cap="none" normalizeH="0" baseline="0" dirty="0">
                          <a:ln>
                            <a:noFill/>
                          </a:ln>
                          <a:solidFill>
                            <a:srgbClr val="000000"/>
                          </a:solidFill>
                          <a:effectLst/>
                          <a:latin typeface="+mn-ea"/>
                          <a:ea typeface="+mn-ea"/>
                        </a:rPr>
                        <a:t>성공하면 </a:t>
                      </a:r>
                      <a:r>
                        <a:rPr kumimoji="0" lang="en-US" altLang="ko-KR" sz="1800" b="0" i="0" u="none" strike="noStrike" cap="none" normalizeH="0" baseline="0" dirty="0">
                          <a:ln>
                            <a:noFill/>
                          </a:ln>
                          <a:solidFill>
                            <a:srgbClr val="000000"/>
                          </a:solidFill>
                          <a:effectLst/>
                          <a:latin typeface="+mn-ea"/>
                          <a:ea typeface="+mn-ea"/>
                        </a:rPr>
                        <a:t>0 </a:t>
                      </a:r>
                      <a:r>
                        <a:rPr kumimoji="0" lang="ko-KR" altLang="en-US" sz="1800" b="0" i="0" u="none" strike="noStrike" cap="none" normalizeH="0" baseline="0" dirty="0">
                          <a:ln>
                            <a:noFill/>
                          </a:ln>
                          <a:solidFill>
                            <a:srgbClr val="000000"/>
                          </a:solidFill>
                          <a:effectLst/>
                          <a:latin typeface="+mn-ea"/>
                          <a:ea typeface="+mn-ea"/>
                        </a:rPr>
                        <a:t>실패하면 </a:t>
                      </a:r>
                      <a:r>
                        <a:rPr kumimoji="0" lang="en-US" altLang="ko-KR" sz="1800" b="0" i="0" u="none" strike="noStrike" cap="none" normalizeH="0" baseline="0" dirty="0">
                          <a:ln>
                            <a:noFill/>
                          </a:ln>
                          <a:solidFill>
                            <a:srgbClr val="000000"/>
                          </a:solidFill>
                          <a:effectLst/>
                          <a:latin typeface="+mn-ea"/>
                          <a:ea typeface="+mn-ea"/>
                        </a:rPr>
                        <a:t>-1</a:t>
                      </a:r>
                      <a:r>
                        <a:rPr kumimoji="0" lang="ko-KR" altLang="en-US" sz="1800" b="0" i="0" u="none" strike="noStrike" cap="none" normalizeH="0" baseline="0" dirty="0">
                          <a:ln>
                            <a:noFill/>
                          </a:ln>
                          <a:solidFill>
                            <a:srgbClr val="000000"/>
                          </a:solidFill>
                          <a:effectLst/>
                          <a:latin typeface="+mn-ea"/>
                          <a:ea typeface="+mn-ea"/>
                        </a:rPr>
                        <a:t>를 반환</a:t>
                      </a:r>
                      <a:r>
                        <a:rPr kumimoji="0" lang="en-US" altLang="ko-KR" sz="1800" b="0" i="0" u="none" strike="noStrike" cap="none" normalizeH="0" baseline="0" dirty="0">
                          <a:ln>
                            <a:noFill/>
                          </a:ln>
                          <a:solidFill>
                            <a:srgbClr val="000000"/>
                          </a:solidFill>
                          <a:effectLst/>
                          <a:latin typeface="+mn-ea"/>
                          <a:ea typeface="+mn-ea"/>
                        </a:rPr>
                        <a:t>.</a:t>
                      </a:r>
                    </a:p>
                  </a:txBody>
                  <a:tcPr marL="17905" marR="17905" marT="17914" marB="17914" anchor="ctr" horzOverflow="overflow">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827"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ts val="600"/>
              </a:spcBef>
              <a:buClr>
                <a:schemeClr val="accent1"/>
              </a:buClr>
              <a:buSzPct val="76000"/>
              <a:buFont typeface="Wingdings" panose="05000000000000000000" pitchFamily="2" charset="2"/>
              <a:buChar char="l"/>
              <a:defRPr sz="2200">
                <a:solidFill>
                  <a:schemeClr val="tx1"/>
                </a:solidFill>
                <a:latin typeface="Gill Sans MT" panose="020B0502020104020203" pitchFamily="34" charset="0"/>
                <a:ea typeface="맑은 고딕" panose="020B0503020000020004" pitchFamily="50" charset="-127"/>
              </a:defRPr>
            </a:lvl1pPr>
            <a:lvl2pPr marL="742950" indent="-285750" latinLnBrk="1">
              <a:spcBef>
                <a:spcPts val="500"/>
              </a:spcBef>
              <a:buClr>
                <a:schemeClr val="accent2"/>
              </a:buClr>
              <a:buSzPct val="76000"/>
              <a:buFont typeface="Wingdings" panose="05000000000000000000" pitchFamily="2" charset="2"/>
              <a:buChar char="§"/>
              <a:defRPr sz="2000">
                <a:solidFill>
                  <a:schemeClr val="tx2"/>
                </a:solidFill>
                <a:latin typeface="Gill Sans MT" panose="020B0502020104020203" pitchFamily="34" charset="0"/>
                <a:ea typeface="맑은 고딕" panose="020B0503020000020004" pitchFamily="50" charset="-127"/>
              </a:defRPr>
            </a:lvl2pPr>
            <a:lvl3pPr marL="1143000" indent="-228600" latinLnBrk="1">
              <a:spcBef>
                <a:spcPts val="500"/>
              </a:spcBef>
              <a:buClr>
                <a:srgbClr val="BCBCBC"/>
              </a:buClr>
              <a:buSzPct val="76000"/>
              <a:buFont typeface="Arial" panose="020B0604020202020204" pitchFamily="34" charset="0"/>
              <a:buChar char="•"/>
              <a:defRPr>
                <a:solidFill>
                  <a:schemeClr val="tx1"/>
                </a:solidFill>
                <a:latin typeface="Gill Sans MT" panose="020B0502020104020203" pitchFamily="34" charset="0"/>
                <a:ea typeface="맑은 고딕" panose="020B0503020000020004" pitchFamily="50" charset="-127"/>
              </a:defRPr>
            </a:lvl3pPr>
            <a:lvl4pPr marL="1600200" indent="-228600" latinLnBrk="1">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맑은 고딕" panose="020B0503020000020004" pitchFamily="50" charset="-127"/>
              </a:defRPr>
            </a:lvl4pPr>
            <a:lvl5pPr marL="2057400" indent="-228600" latinLnBrk="1">
              <a:spcBef>
                <a:spcPts val="300"/>
              </a:spcBef>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9pPr>
          </a:lstStyle>
          <a:p>
            <a:pPr eaLnBrk="1" hangingPunct="1">
              <a:spcBef>
                <a:spcPct val="0"/>
              </a:spcBef>
              <a:buClrTx/>
              <a:buSzTx/>
              <a:buFontTx/>
              <a:buNone/>
            </a:pPr>
            <a:endParaRPr lang="ko-KR" altLang="en-US" sz="1800">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269978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altLang="ko-KR" dirty="0"/>
              <a:t>11.1 </a:t>
            </a:r>
            <a:r>
              <a:rPr lang="ko-KR" altLang="en-US" dirty="0"/>
              <a:t>시그널</a:t>
            </a:r>
          </a:p>
        </p:txBody>
      </p:sp>
      <p:sp>
        <p:nvSpPr>
          <p:cNvPr id="2" name="텍스트 개체 틀 1">
            <a:extLst>
              <a:ext uri="{FF2B5EF4-FFF2-40B4-BE49-F238E27FC236}">
                <a16:creationId xmlns:a16="http://schemas.microsoft.com/office/drawing/2014/main" id="{C0F97C7F-2AF8-A61E-B10B-CC590D2894F3}"/>
              </a:ext>
            </a:extLst>
          </p:cNvPr>
          <p:cNvSpPr>
            <a:spLocks noGrp="1"/>
          </p:cNvSpPr>
          <p:nvPr>
            <p:ph type="body" idx="1"/>
          </p:nvPr>
        </p:nvSpPr>
        <p:spPr/>
        <p:txBody>
          <a:bodyPr/>
          <a:lstStyle/>
          <a:p>
            <a:endParaRPr lang="ko-KR"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pPr>
              <a:defRPr/>
            </a:pPr>
            <a:r>
              <a:rPr lang="en-US" altLang="ko-KR"/>
              <a:t>kill()</a:t>
            </a:r>
          </a:p>
        </p:txBody>
      </p:sp>
      <p:sp>
        <p:nvSpPr>
          <p:cNvPr id="647171" name="Rectangle 3"/>
          <p:cNvSpPr>
            <a:spLocks noGrp="1" noChangeArrowheads="1"/>
          </p:cNvSpPr>
          <p:nvPr>
            <p:ph type="body" idx="1"/>
          </p:nvPr>
        </p:nvSpPr>
        <p:spPr>
          <a:xfrm>
            <a:off x="457200" y="1341438"/>
            <a:ext cx="8229600" cy="4814887"/>
          </a:xfrm>
        </p:spPr>
        <p:txBody>
          <a:bodyPr/>
          <a:lstStyle/>
          <a:p>
            <a:pPr>
              <a:defRPr/>
            </a:pPr>
            <a:r>
              <a:rPr lang="en-US" altLang="ko-KR" sz="2000" i="1" dirty="0" err="1">
                <a:solidFill>
                  <a:srgbClr val="3333FF"/>
                </a:solidFill>
              </a:rPr>
              <a:t>pid</a:t>
            </a:r>
            <a:r>
              <a:rPr lang="en-US" altLang="ko-KR" sz="2000" dirty="0">
                <a:solidFill>
                  <a:srgbClr val="3333FF"/>
                </a:solidFill>
              </a:rPr>
              <a:t> &gt; 0</a:t>
            </a:r>
            <a:r>
              <a:rPr lang="en-US" altLang="ko-KR" sz="2000" dirty="0"/>
              <a:t> : </a:t>
            </a:r>
          </a:p>
          <a:p>
            <a:pPr lvl="1">
              <a:defRPr/>
            </a:pPr>
            <a:r>
              <a:rPr lang="en-US" altLang="ko-KR" sz="1800" dirty="0"/>
              <a:t>signal to the process whose process ID is </a:t>
            </a:r>
            <a:r>
              <a:rPr lang="en-US" altLang="ko-KR" sz="1800" dirty="0" err="1"/>
              <a:t>pid</a:t>
            </a:r>
            <a:endParaRPr lang="en-US" altLang="ko-KR" sz="1800" dirty="0"/>
          </a:p>
          <a:p>
            <a:pPr lvl="4">
              <a:defRPr/>
            </a:pPr>
            <a:endParaRPr lang="en-US" altLang="ko-KR" dirty="0">
              <a:latin typeface="+mn-ea"/>
              <a:ea typeface="+mn-ea"/>
            </a:endParaRPr>
          </a:p>
          <a:p>
            <a:pPr>
              <a:defRPr/>
            </a:pPr>
            <a:r>
              <a:rPr lang="en-US" altLang="ko-KR" sz="2000" i="1" dirty="0" err="1">
                <a:solidFill>
                  <a:srgbClr val="3333FF"/>
                </a:solidFill>
              </a:rPr>
              <a:t>pid</a:t>
            </a:r>
            <a:r>
              <a:rPr lang="en-US" altLang="ko-KR" sz="2000" dirty="0">
                <a:solidFill>
                  <a:srgbClr val="3333FF"/>
                </a:solidFill>
              </a:rPr>
              <a:t> == 0</a:t>
            </a:r>
            <a:r>
              <a:rPr lang="en-US" altLang="ko-KR" sz="2000" dirty="0"/>
              <a:t> : </a:t>
            </a:r>
          </a:p>
          <a:p>
            <a:pPr lvl="1">
              <a:defRPr/>
            </a:pPr>
            <a:r>
              <a:rPr lang="en-US" altLang="ko-KR" sz="1800" dirty="0"/>
              <a:t>signal to the processes whose process group ID equals that of sender</a:t>
            </a:r>
          </a:p>
          <a:p>
            <a:pPr lvl="4">
              <a:defRPr/>
            </a:pPr>
            <a:endParaRPr lang="en-US" altLang="ko-KR" dirty="0">
              <a:latin typeface="+mn-ea"/>
              <a:ea typeface="+mn-ea"/>
            </a:endParaRPr>
          </a:p>
          <a:p>
            <a:pPr>
              <a:defRPr/>
            </a:pPr>
            <a:r>
              <a:rPr lang="en-US" altLang="ko-KR" sz="2000" dirty="0"/>
              <a:t> </a:t>
            </a:r>
            <a:r>
              <a:rPr lang="en-US" altLang="ko-KR" sz="2000" i="1" dirty="0" err="1">
                <a:solidFill>
                  <a:srgbClr val="3333FF"/>
                </a:solidFill>
              </a:rPr>
              <a:t>pid</a:t>
            </a:r>
            <a:r>
              <a:rPr lang="en-US" altLang="ko-KR" sz="2000" dirty="0">
                <a:solidFill>
                  <a:srgbClr val="3333FF"/>
                </a:solidFill>
              </a:rPr>
              <a:t> &lt; 0</a:t>
            </a:r>
            <a:r>
              <a:rPr lang="en-US" altLang="ko-KR" sz="2000" dirty="0"/>
              <a:t> : </a:t>
            </a:r>
          </a:p>
          <a:p>
            <a:pPr lvl="1">
              <a:defRPr/>
            </a:pPr>
            <a:r>
              <a:rPr lang="en-US" altLang="ko-KR" sz="1800" dirty="0"/>
              <a:t>signal to the processes whose </a:t>
            </a:r>
            <a:r>
              <a:rPr lang="en-US" altLang="ko-KR" sz="1800" dirty="0">
                <a:solidFill>
                  <a:srgbClr val="C00000"/>
                </a:solidFill>
              </a:rPr>
              <a:t>process group ID </a:t>
            </a:r>
            <a:r>
              <a:rPr lang="en-US" altLang="ko-KR" sz="1800" dirty="0"/>
              <a:t>equals abs. of </a:t>
            </a:r>
            <a:r>
              <a:rPr lang="en-US" altLang="ko-KR" sz="1800" dirty="0" err="1"/>
              <a:t>pid</a:t>
            </a:r>
            <a:endParaRPr lang="en-US" altLang="ko-KR" sz="1800" dirty="0"/>
          </a:p>
          <a:p>
            <a:pPr lvl="4">
              <a:defRPr/>
            </a:pPr>
            <a:endParaRPr lang="en-US" altLang="ko-KR" dirty="0">
              <a:latin typeface="+mn-ea"/>
              <a:ea typeface="+mn-ea"/>
            </a:endParaRPr>
          </a:p>
          <a:p>
            <a:pPr>
              <a:defRPr/>
            </a:pPr>
            <a:r>
              <a:rPr lang="en-US" altLang="ko-KR" sz="2000" i="1" dirty="0" err="1">
                <a:solidFill>
                  <a:srgbClr val="3333FF"/>
                </a:solidFill>
              </a:rPr>
              <a:t>pid</a:t>
            </a:r>
            <a:r>
              <a:rPr lang="en-US" altLang="ko-KR" sz="2000" dirty="0">
                <a:solidFill>
                  <a:srgbClr val="3333FF"/>
                </a:solidFill>
              </a:rPr>
              <a:t> == -1</a:t>
            </a:r>
            <a:r>
              <a:rPr lang="en-US" altLang="ko-KR" sz="2000" dirty="0"/>
              <a:t> : </a:t>
            </a:r>
          </a:p>
          <a:p>
            <a:pPr lvl="1">
              <a:defRPr/>
            </a:pPr>
            <a:r>
              <a:rPr lang="en-US" altLang="ko-KR" sz="1800" dirty="0"/>
              <a:t>POSIX.1 leaves this condition unspecified (used as a broadcast signal in SVR4, 4.3+BSD)</a:t>
            </a:r>
          </a:p>
        </p:txBody>
      </p:sp>
    </p:spTree>
    <p:extLst>
      <p:ext uri="{BB962C8B-B14F-4D97-AF65-F5344CB8AC3E}">
        <p14:creationId xmlns:p14="http://schemas.microsoft.com/office/powerpoint/2010/main" val="3164889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제목 1"/>
          <p:cNvSpPr>
            <a:spLocks noGrp="1"/>
          </p:cNvSpPr>
          <p:nvPr>
            <p:ph type="title"/>
          </p:nvPr>
        </p:nvSpPr>
        <p:spPr/>
        <p:txBody>
          <a:bodyPr/>
          <a:lstStyle/>
          <a:p>
            <a:pPr>
              <a:defRPr/>
            </a:pPr>
            <a:r>
              <a:rPr lang="ko-KR" altLang="en-US" dirty="0"/>
              <a:t>예제</a:t>
            </a:r>
            <a:r>
              <a:rPr lang="en-US" altLang="ko-KR" dirty="0"/>
              <a:t>: </a:t>
            </a:r>
            <a:r>
              <a:rPr lang="ko-KR" altLang="en-US" dirty="0"/>
              <a:t>제한 시간 명령어 실행</a:t>
            </a:r>
          </a:p>
        </p:txBody>
      </p:sp>
      <p:sp>
        <p:nvSpPr>
          <p:cNvPr id="24579" name="내용 개체 틀 2"/>
          <p:cNvSpPr>
            <a:spLocks noGrp="1"/>
          </p:cNvSpPr>
          <p:nvPr>
            <p:ph sz="quarter" idx="1"/>
          </p:nvPr>
        </p:nvSpPr>
        <p:spPr>
          <a:xfrm>
            <a:off x="457200" y="1341438"/>
            <a:ext cx="8229600" cy="4814887"/>
          </a:xfrm>
        </p:spPr>
        <p:txBody>
          <a:bodyPr/>
          <a:lstStyle/>
          <a:p>
            <a:pPr>
              <a:defRPr/>
            </a:pPr>
            <a:r>
              <a:rPr lang="en-US" altLang="ko-KR" dirty="0" err="1"/>
              <a:t>tlimit.c</a:t>
            </a:r>
            <a:r>
              <a:rPr lang="en-US" altLang="ko-KR" dirty="0"/>
              <a:t> </a:t>
            </a:r>
            <a:r>
              <a:rPr lang="ko-KR" altLang="en-US" dirty="0"/>
              <a:t>프로그램</a:t>
            </a:r>
            <a:endParaRPr lang="en-US" altLang="ko-KR" dirty="0"/>
          </a:p>
          <a:p>
            <a:pPr lvl="1">
              <a:defRPr/>
            </a:pPr>
            <a:r>
              <a:rPr lang="ko-KR" altLang="en-US" dirty="0" err="1"/>
              <a:t>명령줄</a:t>
            </a:r>
            <a:r>
              <a:rPr lang="ko-KR" altLang="en-US" dirty="0"/>
              <a:t> 인수로 받은 명령어를 제한 시간 내에 실행</a:t>
            </a:r>
            <a:endParaRPr lang="en-US" altLang="ko-KR" dirty="0"/>
          </a:p>
          <a:p>
            <a:pPr lvl="1">
              <a:defRPr/>
            </a:pPr>
            <a:r>
              <a:rPr lang="en-US" altLang="ko-KR" dirty="0"/>
              <a:t>execute3.c </a:t>
            </a:r>
            <a:r>
              <a:rPr lang="ko-KR" altLang="en-US" dirty="0"/>
              <a:t>프로그램을 </a:t>
            </a:r>
            <a:r>
              <a:rPr lang="ko-KR" altLang="en-US" dirty="0" err="1"/>
              <a:t>알람</a:t>
            </a:r>
            <a:r>
              <a:rPr lang="ko-KR" altLang="en-US" dirty="0"/>
              <a:t> 시그널을 이용하여 확장</a:t>
            </a:r>
            <a:endParaRPr lang="en-US" altLang="ko-KR" dirty="0"/>
          </a:p>
          <a:p>
            <a:pPr marL="868363" lvl="3" indent="0">
              <a:defRPr/>
            </a:pPr>
            <a:endParaRPr lang="en-US" altLang="ko-KR" dirty="0"/>
          </a:p>
          <a:p>
            <a:pPr>
              <a:defRPr/>
            </a:pPr>
            <a:r>
              <a:rPr lang="ko-KR" altLang="en-US" dirty="0"/>
              <a:t>프로그램 설명</a:t>
            </a:r>
            <a:endParaRPr lang="en-US" altLang="ko-KR" dirty="0"/>
          </a:p>
          <a:p>
            <a:pPr lvl="1">
              <a:defRPr/>
            </a:pPr>
            <a:r>
              <a:rPr lang="ko-KR" altLang="en-US" dirty="0"/>
              <a:t>자식 프로세스가 명령어를 실행하는 동안 정해진 시간이 초과되면 </a:t>
            </a:r>
            <a:r>
              <a:rPr lang="en-US" altLang="ko-KR" dirty="0"/>
              <a:t>SIGALRM </a:t>
            </a:r>
            <a:r>
              <a:rPr lang="ko-KR" altLang="en-US" dirty="0"/>
              <a:t>시그널이 발생</a:t>
            </a:r>
            <a:endParaRPr lang="en-US" altLang="ko-KR" dirty="0"/>
          </a:p>
          <a:p>
            <a:pPr lvl="1">
              <a:defRPr/>
            </a:pPr>
            <a:r>
              <a:rPr lang="en-US" altLang="ko-KR" dirty="0"/>
              <a:t>SIGALRM </a:t>
            </a:r>
            <a:r>
              <a:rPr lang="ko-KR" altLang="en-US" dirty="0"/>
              <a:t>시그널에 대한 처리함수 </a:t>
            </a:r>
            <a:r>
              <a:rPr lang="en-US" altLang="ko-KR" dirty="0" err="1"/>
              <a:t>alarmHandler</a:t>
            </a:r>
            <a:r>
              <a:rPr lang="en-US" altLang="ko-KR" dirty="0"/>
              <a:t>()</a:t>
            </a:r>
            <a:r>
              <a:rPr lang="ko-KR" altLang="en-US" dirty="0"/>
              <a:t>에서 자식 프로세스를 강제 종료</a:t>
            </a:r>
            <a:endParaRPr lang="en-US" altLang="ko-KR" dirty="0"/>
          </a:p>
          <a:p>
            <a:pPr lvl="1">
              <a:defRPr/>
            </a:pPr>
            <a:r>
              <a:rPr lang="en-US" altLang="ko-KR" dirty="0"/>
              <a:t>kill(</a:t>
            </a:r>
            <a:r>
              <a:rPr lang="en-US" altLang="ko-KR" dirty="0" err="1"/>
              <a:t>pid</a:t>
            </a:r>
            <a:r>
              <a:rPr lang="en-US" altLang="ko-KR" dirty="0"/>
              <a:t>, SIGINT) </a:t>
            </a:r>
            <a:r>
              <a:rPr lang="ko-KR" altLang="en-US" dirty="0"/>
              <a:t>호출을 통해 자식 프로세스에 </a:t>
            </a:r>
            <a:r>
              <a:rPr lang="en-US" altLang="ko-KR" dirty="0"/>
              <a:t>SIGINT </a:t>
            </a:r>
            <a:r>
              <a:rPr lang="ko-KR" altLang="en-US" dirty="0"/>
              <a:t>시그널을 보내어 강제 종료</a:t>
            </a:r>
            <a:endParaRPr lang="en-US" altLang="ko-KR" dirty="0"/>
          </a:p>
          <a:p>
            <a:pPr lvl="1">
              <a:defRPr/>
            </a:pPr>
            <a:r>
              <a:rPr lang="ko-KR" altLang="en-US" dirty="0"/>
              <a:t>만약 </a:t>
            </a:r>
            <a:r>
              <a:rPr lang="en-US" altLang="ko-KR" dirty="0"/>
              <a:t>SIGALRM </a:t>
            </a:r>
            <a:r>
              <a:rPr lang="ko-KR" altLang="en-US" dirty="0"/>
              <a:t>시그널이 발생하기 전에 자식 프로세스가 종료하면 이 프로그램은 정상적으로 끝남</a:t>
            </a:r>
            <a:endParaRPr lang="en-US" altLang="ko-KR" dirty="0"/>
          </a:p>
          <a:p>
            <a:pPr>
              <a:defRPr/>
            </a:pPr>
            <a:endParaRPr lang="ko-KR" altLang="en-US" dirty="0"/>
          </a:p>
        </p:txBody>
      </p:sp>
    </p:spTree>
    <p:extLst>
      <p:ext uri="{BB962C8B-B14F-4D97-AF65-F5344CB8AC3E}">
        <p14:creationId xmlns:p14="http://schemas.microsoft.com/office/powerpoint/2010/main" val="1226539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제목 1"/>
          <p:cNvSpPr>
            <a:spLocks noGrp="1"/>
          </p:cNvSpPr>
          <p:nvPr>
            <p:ph type="title"/>
          </p:nvPr>
        </p:nvSpPr>
        <p:spPr>
          <a:xfrm>
            <a:off x="457200" y="228600"/>
            <a:ext cx="8229600" cy="787400"/>
          </a:xfrm>
        </p:spPr>
        <p:txBody>
          <a:bodyPr/>
          <a:lstStyle/>
          <a:p>
            <a:pPr>
              <a:defRPr/>
            </a:pPr>
            <a:r>
              <a:rPr lang="en-US" altLang="ko-KR" dirty="0" err="1">
                <a:latin typeface="+mn-ea"/>
                <a:ea typeface="+mn-ea"/>
              </a:rPr>
              <a:t>tlimit.c</a:t>
            </a:r>
            <a:endParaRPr lang="ko-KR" altLang="en-US" dirty="0">
              <a:latin typeface="+mn-ea"/>
              <a:ea typeface="+mn-ea"/>
            </a:endParaRPr>
          </a:p>
        </p:txBody>
      </p:sp>
      <p:sp>
        <p:nvSpPr>
          <p:cNvPr id="56323" name="내용 개체 틀 2"/>
          <p:cNvSpPr>
            <a:spLocks noGrp="1"/>
          </p:cNvSpPr>
          <p:nvPr>
            <p:ph sz="quarter" idx="1"/>
          </p:nvPr>
        </p:nvSpPr>
        <p:spPr>
          <a:xfrm>
            <a:off x="107950" y="1216025"/>
            <a:ext cx="4176713" cy="4937125"/>
          </a:xfrm>
        </p:spPr>
        <p:style>
          <a:lnRef idx="2">
            <a:schemeClr val="dk1"/>
          </a:lnRef>
          <a:fillRef idx="1">
            <a:schemeClr val="lt1"/>
          </a:fillRef>
          <a:effectRef idx="0">
            <a:schemeClr val="dk1"/>
          </a:effectRef>
          <a:fontRef idx="minor">
            <a:schemeClr val="dk1"/>
          </a:fontRef>
        </p:style>
        <p:txBody>
          <a:bodyPr>
            <a:noAutofit/>
          </a:bodyPr>
          <a:lstStyle/>
          <a:p>
            <a:pPr marL="342900" indent="-342900">
              <a:lnSpc>
                <a:spcPct val="100000"/>
              </a:lnSpc>
              <a:spcBef>
                <a:spcPts val="0"/>
              </a:spcBef>
              <a:buFont typeface="+mj-lt"/>
              <a:buAutoNum type="arabicPeriod"/>
            </a:pPr>
            <a:r>
              <a:rPr lang="en-US" altLang="ko-KR" sz="1600" dirty="0">
                <a:latin typeface="+mn-lt"/>
              </a:rPr>
              <a:t>#include &lt;sys/</a:t>
            </a:r>
            <a:r>
              <a:rPr lang="en-US" altLang="ko-KR" sz="1600" dirty="0" err="1">
                <a:latin typeface="+mn-lt"/>
              </a:rPr>
              <a:t>types.h</a:t>
            </a:r>
            <a:r>
              <a:rPr lang="en-US" altLang="ko-KR" sz="1600" dirty="0">
                <a:latin typeface="+mn-lt"/>
              </a:rPr>
              <a:t>&gt;</a:t>
            </a:r>
          </a:p>
          <a:p>
            <a:pPr marL="342900" indent="-342900">
              <a:lnSpc>
                <a:spcPct val="100000"/>
              </a:lnSpc>
              <a:spcBef>
                <a:spcPts val="0"/>
              </a:spcBef>
              <a:buFont typeface="+mj-lt"/>
              <a:buAutoNum type="arabicPeriod"/>
            </a:pPr>
            <a:r>
              <a:rPr lang="en-US" altLang="ko-KR" sz="1600" dirty="0">
                <a:latin typeface="+mn-lt"/>
              </a:rPr>
              <a:t>#include &lt;sys/</a:t>
            </a:r>
            <a:r>
              <a:rPr lang="en-US" altLang="ko-KR" sz="1600" dirty="0" err="1">
                <a:latin typeface="+mn-lt"/>
              </a:rPr>
              <a:t>wait.h</a:t>
            </a:r>
            <a:r>
              <a:rPr lang="en-US" altLang="ko-KR" sz="1600" dirty="0">
                <a:latin typeface="+mn-lt"/>
              </a:rPr>
              <a:t>&gt;</a:t>
            </a:r>
          </a:p>
          <a:p>
            <a:pPr marL="342900" indent="-342900">
              <a:lnSpc>
                <a:spcPct val="100000"/>
              </a:lnSpc>
              <a:spcBef>
                <a:spcPts val="0"/>
              </a:spcBef>
              <a:buFont typeface="+mj-lt"/>
              <a:buAutoNum type="arabicPeriod"/>
            </a:pPr>
            <a:r>
              <a:rPr lang="en-US" altLang="ko-KR" sz="1600" dirty="0">
                <a:latin typeface="+mn-lt"/>
              </a:rPr>
              <a:t>#include &lt;</a:t>
            </a:r>
            <a:r>
              <a:rPr lang="en-US" altLang="ko-KR" sz="1600" dirty="0" err="1">
                <a:latin typeface="+mn-lt"/>
              </a:rPr>
              <a:t>stdio.h</a:t>
            </a:r>
            <a:r>
              <a:rPr lang="en-US" altLang="ko-KR" sz="1600" dirty="0">
                <a:latin typeface="+mn-lt"/>
              </a:rPr>
              <a:t>&gt;</a:t>
            </a:r>
          </a:p>
          <a:p>
            <a:pPr marL="342900" indent="-342900">
              <a:lnSpc>
                <a:spcPct val="100000"/>
              </a:lnSpc>
              <a:spcBef>
                <a:spcPts val="0"/>
              </a:spcBef>
              <a:buFont typeface="+mj-lt"/>
              <a:buAutoNum type="arabicPeriod"/>
              <a:defRPr/>
            </a:pPr>
            <a:r>
              <a:rPr lang="en-US" altLang="ko-KR" sz="1600" dirty="0">
                <a:latin typeface="+mn-lt"/>
              </a:rPr>
              <a:t>#include &lt;</a:t>
            </a:r>
            <a:r>
              <a:rPr lang="en-US" altLang="ko-KR" sz="1600" dirty="0" err="1">
                <a:latin typeface="+mn-lt"/>
              </a:rPr>
              <a:t>unistd.h</a:t>
            </a:r>
            <a:r>
              <a:rPr lang="en-US" altLang="ko-KR" sz="1600" dirty="0">
                <a:latin typeface="+mn-lt"/>
              </a:rPr>
              <a:t>&gt;</a:t>
            </a:r>
          </a:p>
          <a:p>
            <a:pPr marL="342900" indent="-342900">
              <a:lnSpc>
                <a:spcPct val="100000"/>
              </a:lnSpc>
              <a:spcBef>
                <a:spcPts val="0"/>
              </a:spcBef>
              <a:buFont typeface="+mj-lt"/>
              <a:buAutoNum type="arabicPeriod"/>
              <a:defRPr/>
            </a:pPr>
            <a:r>
              <a:rPr lang="en-US" altLang="ko-KR" sz="1600" dirty="0">
                <a:latin typeface="+mn-lt"/>
              </a:rPr>
              <a:t>#include &lt;</a:t>
            </a:r>
            <a:r>
              <a:rPr lang="en-US" altLang="ko-KR" sz="1600" dirty="0" err="1">
                <a:latin typeface="+mn-lt"/>
              </a:rPr>
              <a:t>signal.h</a:t>
            </a:r>
            <a:r>
              <a:rPr lang="en-US" altLang="ko-KR" sz="1600" dirty="0">
                <a:latin typeface="+mn-lt"/>
              </a:rPr>
              <a:t>&gt;</a:t>
            </a:r>
          </a:p>
          <a:p>
            <a:pPr marL="342900" indent="-342900">
              <a:lnSpc>
                <a:spcPct val="100000"/>
              </a:lnSpc>
              <a:spcBef>
                <a:spcPts val="0"/>
              </a:spcBef>
              <a:buFont typeface="+mj-lt"/>
              <a:buAutoNum type="arabicPeriod"/>
              <a:defRPr/>
            </a:pPr>
            <a:r>
              <a:rPr lang="en-US" altLang="ko-KR" sz="1600" dirty="0" err="1">
                <a:latin typeface="+mn-lt"/>
              </a:rPr>
              <a:t>int</a:t>
            </a:r>
            <a:r>
              <a:rPr lang="en-US" altLang="ko-KR" sz="1600" dirty="0">
                <a:latin typeface="+mn-lt"/>
              </a:rPr>
              <a:t> </a:t>
            </a:r>
            <a:r>
              <a:rPr lang="en-US" altLang="ko-KR" sz="1600" dirty="0" err="1">
                <a:latin typeface="+mn-lt"/>
              </a:rPr>
              <a:t>pid</a:t>
            </a:r>
            <a:r>
              <a:rPr lang="en-US" altLang="ko-KR" sz="1600" dirty="0">
                <a:latin typeface="+mn-lt"/>
              </a:rPr>
              <a:t>;</a:t>
            </a:r>
          </a:p>
          <a:p>
            <a:pPr marL="342900" indent="-342900">
              <a:lnSpc>
                <a:spcPct val="100000"/>
              </a:lnSpc>
              <a:spcBef>
                <a:spcPts val="0"/>
              </a:spcBef>
              <a:buFont typeface="+mj-lt"/>
              <a:buAutoNum type="arabicPeriod"/>
              <a:defRPr/>
            </a:pPr>
            <a:r>
              <a:rPr lang="en-US" altLang="ko-KR" sz="1600" dirty="0">
                <a:latin typeface="+mn-lt"/>
              </a:rPr>
              <a:t>void </a:t>
            </a:r>
            <a:r>
              <a:rPr lang="en-US" altLang="ko-KR" sz="1600" dirty="0" err="1">
                <a:latin typeface="+mn-lt"/>
              </a:rPr>
              <a:t>alarmHandler</a:t>
            </a:r>
            <a:r>
              <a:rPr lang="en-US" altLang="ko-KR" sz="1600" dirty="0">
                <a:latin typeface="+mn-lt"/>
              </a:rPr>
              <a:t>();</a:t>
            </a:r>
          </a:p>
          <a:p>
            <a:pPr marL="342900" indent="-342900">
              <a:lnSpc>
                <a:spcPct val="100000"/>
              </a:lnSpc>
              <a:spcBef>
                <a:spcPts val="0"/>
              </a:spcBef>
              <a:buFont typeface="+mj-lt"/>
              <a:buAutoNum type="arabicPeriod"/>
              <a:defRPr/>
            </a:pPr>
            <a:r>
              <a:rPr lang="en-US" altLang="ko-KR" sz="1600" dirty="0">
                <a:latin typeface="+mn-lt"/>
              </a:rPr>
              <a:t>/* </a:t>
            </a:r>
            <a:r>
              <a:rPr lang="ko-KR" altLang="en-US" sz="1600" dirty="0" err="1">
                <a:latin typeface="+mn-lt"/>
              </a:rPr>
              <a:t>명령줄</a:t>
            </a:r>
            <a:r>
              <a:rPr lang="ko-KR" altLang="en-US" sz="1600" dirty="0">
                <a:latin typeface="+mn-lt"/>
              </a:rPr>
              <a:t> 인수로 받은 명령어 실행에 제한 시간을 둔다</a:t>
            </a:r>
            <a:r>
              <a:rPr lang="en-US" altLang="ko-KR" sz="1600" dirty="0">
                <a:latin typeface="+mn-lt"/>
              </a:rPr>
              <a:t>. */</a:t>
            </a:r>
            <a:endParaRPr lang="ko-KR" altLang="en-US" sz="1600" dirty="0">
              <a:latin typeface="+mn-lt"/>
            </a:endParaRPr>
          </a:p>
          <a:p>
            <a:pPr marL="342900" indent="-342900">
              <a:lnSpc>
                <a:spcPct val="100000"/>
              </a:lnSpc>
              <a:spcBef>
                <a:spcPts val="0"/>
              </a:spcBef>
              <a:buFont typeface="+mj-lt"/>
              <a:buAutoNum type="arabicPeriod"/>
              <a:defRPr/>
            </a:pPr>
            <a:r>
              <a:rPr lang="en-US" altLang="ko-KR" sz="1600" dirty="0" err="1">
                <a:latin typeface="+mn-lt"/>
              </a:rPr>
              <a:t>int</a:t>
            </a:r>
            <a:r>
              <a:rPr lang="en-US" altLang="ko-KR" sz="1600" dirty="0">
                <a:latin typeface="+mn-lt"/>
              </a:rPr>
              <a:t> main(</a:t>
            </a:r>
            <a:r>
              <a:rPr lang="en-US" altLang="ko-KR" sz="1600" dirty="0" err="1">
                <a:latin typeface="+mn-lt"/>
              </a:rPr>
              <a:t>int</a:t>
            </a:r>
            <a:r>
              <a:rPr lang="en-US" altLang="ko-KR" sz="1600" dirty="0">
                <a:latin typeface="+mn-lt"/>
              </a:rPr>
              <a:t> </a:t>
            </a:r>
            <a:r>
              <a:rPr lang="en-US" altLang="ko-KR" sz="1600" dirty="0" err="1">
                <a:latin typeface="+mn-lt"/>
              </a:rPr>
              <a:t>argc</a:t>
            </a:r>
            <a:r>
              <a:rPr lang="en-US" altLang="ko-KR" sz="1600" dirty="0">
                <a:latin typeface="+mn-lt"/>
              </a:rPr>
              <a:t>, char *</a:t>
            </a:r>
            <a:r>
              <a:rPr lang="en-US" altLang="ko-KR" sz="1600" dirty="0" err="1">
                <a:latin typeface="+mn-lt"/>
              </a:rPr>
              <a:t>argv</a:t>
            </a:r>
            <a:r>
              <a:rPr lang="en-US" altLang="ko-KR" sz="1600" dirty="0">
                <a:latin typeface="+mn-lt"/>
              </a:rPr>
              <a:t>[])</a:t>
            </a:r>
          </a:p>
          <a:p>
            <a:pPr marL="342900" indent="-342900">
              <a:lnSpc>
                <a:spcPct val="100000"/>
              </a:lnSpc>
              <a:spcBef>
                <a:spcPts val="0"/>
              </a:spcBef>
              <a:buFont typeface="+mj-lt"/>
              <a:buAutoNum type="arabicPeriod"/>
              <a:defRPr/>
            </a:pPr>
            <a:r>
              <a:rPr lang="en-US" altLang="ko-KR" sz="1600" dirty="0">
                <a:latin typeface="+mn-lt"/>
              </a:rPr>
              <a:t>{ </a:t>
            </a:r>
          </a:p>
          <a:p>
            <a:pPr marL="342900" indent="-342900">
              <a:lnSpc>
                <a:spcPct val="100000"/>
              </a:lnSpc>
              <a:spcBef>
                <a:spcPts val="0"/>
              </a:spcBef>
              <a:buFont typeface="+mj-lt"/>
              <a:buAutoNum type="arabicPeriod"/>
              <a:defRPr/>
            </a:pPr>
            <a:r>
              <a:rPr lang="en-US" altLang="ko-KR" sz="1600" dirty="0">
                <a:latin typeface="+mn-lt"/>
              </a:rPr>
              <a:t>   </a:t>
            </a:r>
            <a:r>
              <a:rPr lang="en-US" altLang="ko-KR" sz="1600" dirty="0" err="1">
                <a:latin typeface="+mn-lt"/>
              </a:rPr>
              <a:t>int</a:t>
            </a:r>
            <a:r>
              <a:rPr lang="en-US" altLang="ko-KR" sz="1600" dirty="0">
                <a:latin typeface="+mn-lt"/>
              </a:rPr>
              <a:t> child, status, limit;</a:t>
            </a:r>
          </a:p>
          <a:p>
            <a:pPr marL="342900" indent="-342900">
              <a:lnSpc>
                <a:spcPct val="100000"/>
              </a:lnSpc>
              <a:spcBef>
                <a:spcPts val="0"/>
              </a:spcBef>
              <a:buFont typeface="+mj-lt"/>
              <a:buAutoNum type="arabicPeriod"/>
              <a:defRPr/>
            </a:pPr>
            <a:endParaRPr lang="en-US" altLang="ko-KR" sz="1600" dirty="0">
              <a:latin typeface="+mn-lt"/>
            </a:endParaRPr>
          </a:p>
          <a:p>
            <a:pPr marL="342900" indent="-342900">
              <a:lnSpc>
                <a:spcPct val="100000"/>
              </a:lnSpc>
              <a:spcBef>
                <a:spcPts val="0"/>
              </a:spcBef>
              <a:buFont typeface="+mj-lt"/>
              <a:buAutoNum type="arabicPeriod"/>
              <a:defRPr/>
            </a:pPr>
            <a:r>
              <a:rPr lang="en-US" altLang="ko-KR" sz="1600" dirty="0">
                <a:latin typeface="+mn-lt"/>
              </a:rPr>
              <a:t>   </a:t>
            </a:r>
            <a:r>
              <a:rPr lang="en-US" altLang="ko-KR" sz="1600" dirty="0">
                <a:solidFill>
                  <a:srgbClr val="0000FF"/>
                </a:solidFill>
                <a:latin typeface="+mn-lt"/>
              </a:rPr>
              <a:t>signal(SIGALRM, </a:t>
            </a:r>
            <a:r>
              <a:rPr lang="en-US" altLang="ko-KR" sz="1600" dirty="0" err="1">
                <a:solidFill>
                  <a:srgbClr val="0000FF"/>
                </a:solidFill>
                <a:latin typeface="+mn-lt"/>
              </a:rPr>
              <a:t>alarmHandler</a:t>
            </a:r>
            <a:r>
              <a:rPr lang="en-US" altLang="ko-KR" sz="1600" dirty="0">
                <a:solidFill>
                  <a:srgbClr val="0000FF"/>
                </a:solidFill>
                <a:latin typeface="+mn-lt"/>
              </a:rPr>
              <a:t>);</a:t>
            </a:r>
          </a:p>
          <a:p>
            <a:pPr marL="342900" indent="-342900">
              <a:lnSpc>
                <a:spcPct val="100000"/>
              </a:lnSpc>
              <a:spcBef>
                <a:spcPts val="0"/>
              </a:spcBef>
              <a:buFont typeface="+mj-lt"/>
              <a:buAutoNum type="arabicPeriod"/>
              <a:defRPr/>
            </a:pPr>
            <a:r>
              <a:rPr lang="en-US" altLang="ko-KR" sz="1600" dirty="0">
                <a:latin typeface="+mn-lt"/>
              </a:rPr>
              <a:t>   </a:t>
            </a:r>
            <a:r>
              <a:rPr lang="en-US" altLang="ko-KR" sz="1600" dirty="0" err="1">
                <a:latin typeface="+mn-lt"/>
              </a:rPr>
              <a:t>sscanf</a:t>
            </a:r>
            <a:r>
              <a:rPr lang="en-US" altLang="ko-KR" sz="1600" dirty="0">
                <a:latin typeface="+mn-lt"/>
              </a:rPr>
              <a:t>(</a:t>
            </a:r>
            <a:r>
              <a:rPr lang="en-US" altLang="ko-KR" sz="1600" dirty="0" err="1">
                <a:latin typeface="+mn-lt"/>
              </a:rPr>
              <a:t>argv</a:t>
            </a:r>
            <a:r>
              <a:rPr lang="en-US" altLang="ko-KR" sz="1600" dirty="0">
                <a:latin typeface="+mn-lt"/>
              </a:rPr>
              <a:t>[1], "%d", &amp;limit);</a:t>
            </a:r>
          </a:p>
          <a:p>
            <a:pPr marL="342900" indent="-342900">
              <a:lnSpc>
                <a:spcPct val="100000"/>
              </a:lnSpc>
              <a:spcBef>
                <a:spcPts val="0"/>
              </a:spcBef>
              <a:buFont typeface="+mj-lt"/>
              <a:buAutoNum type="arabicPeriod"/>
              <a:defRPr/>
            </a:pPr>
            <a:r>
              <a:rPr lang="en-US" altLang="ko-KR" sz="1600" dirty="0">
                <a:solidFill>
                  <a:srgbClr val="0000FF"/>
                </a:solidFill>
                <a:latin typeface="+mn-lt"/>
              </a:rPr>
              <a:t>   alarm(limit);</a:t>
            </a:r>
          </a:p>
          <a:p>
            <a:pPr marL="342900" indent="-342900">
              <a:lnSpc>
                <a:spcPct val="100000"/>
              </a:lnSpc>
              <a:spcBef>
                <a:spcPts val="0"/>
              </a:spcBef>
              <a:buFont typeface="+mj-lt"/>
              <a:buAutoNum type="arabicPeriod"/>
              <a:defRPr/>
            </a:pPr>
            <a:endParaRPr lang="ko-KR" altLang="en-US" sz="1600" dirty="0">
              <a:latin typeface="+mn-lt"/>
            </a:endParaRPr>
          </a:p>
        </p:txBody>
      </p:sp>
      <p:sp>
        <p:nvSpPr>
          <p:cNvPr id="56324" name="내용 개체 틀 3"/>
          <p:cNvSpPr>
            <a:spLocks noGrp="1"/>
          </p:cNvSpPr>
          <p:nvPr>
            <p:ph sz="quarter" idx="2"/>
          </p:nvPr>
        </p:nvSpPr>
        <p:spPr>
          <a:xfrm>
            <a:off x="4284663" y="1216025"/>
            <a:ext cx="4682055" cy="4937125"/>
          </a:xfrm>
        </p:spPr>
        <p:style>
          <a:lnRef idx="2">
            <a:schemeClr val="dk1"/>
          </a:lnRef>
          <a:fillRef idx="1">
            <a:schemeClr val="lt1"/>
          </a:fillRef>
          <a:effectRef idx="0">
            <a:schemeClr val="dk1"/>
          </a:effectRef>
          <a:fontRef idx="minor">
            <a:schemeClr val="dk1"/>
          </a:fontRef>
        </p:style>
        <p:txBody>
          <a:bodyPr>
            <a:noAutofit/>
          </a:bodyPr>
          <a:lstStyle/>
          <a:p>
            <a:pPr marL="342900" indent="-342900">
              <a:lnSpc>
                <a:spcPct val="100000"/>
              </a:lnSpc>
              <a:spcBef>
                <a:spcPts val="0"/>
              </a:spcBef>
              <a:buFont typeface="+mj-lt"/>
              <a:buAutoNum type="arabicPeriod" startAt="15"/>
              <a:defRPr/>
            </a:pPr>
            <a:r>
              <a:rPr lang="en-US" altLang="ko-KR" sz="1600" dirty="0">
                <a:latin typeface="+mn-lt"/>
              </a:rPr>
              <a:t>   </a:t>
            </a:r>
            <a:r>
              <a:rPr lang="en-US" altLang="ko-KR" sz="1600" dirty="0" err="1">
                <a:solidFill>
                  <a:srgbClr val="0000FF"/>
                </a:solidFill>
                <a:latin typeface="+mn-lt"/>
              </a:rPr>
              <a:t>pid</a:t>
            </a:r>
            <a:r>
              <a:rPr lang="en-US" altLang="ko-KR" sz="1600" dirty="0">
                <a:solidFill>
                  <a:srgbClr val="0000FF"/>
                </a:solidFill>
                <a:latin typeface="+mn-lt"/>
              </a:rPr>
              <a:t> = fork( );</a:t>
            </a:r>
            <a:endParaRPr lang="en-US" altLang="ko-KR" sz="1600" dirty="0">
              <a:latin typeface="+mn-lt"/>
            </a:endParaRPr>
          </a:p>
          <a:p>
            <a:pPr marL="342900" indent="-342900">
              <a:lnSpc>
                <a:spcPct val="100000"/>
              </a:lnSpc>
              <a:spcBef>
                <a:spcPts val="0"/>
              </a:spcBef>
              <a:buFont typeface="+mj-lt"/>
              <a:buAutoNum type="arabicPeriod" startAt="15"/>
              <a:defRPr/>
            </a:pPr>
            <a:r>
              <a:rPr lang="en-US" altLang="ko-KR" sz="1600" dirty="0">
                <a:latin typeface="+mn-lt"/>
              </a:rPr>
              <a:t>   if (</a:t>
            </a:r>
            <a:r>
              <a:rPr lang="en-US" altLang="ko-KR" sz="1600" dirty="0" err="1">
                <a:latin typeface="+mn-lt"/>
              </a:rPr>
              <a:t>pid</a:t>
            </a:r>
            <a:r>
              <a:rPr lang="en-US" altLang="ko-KR" sz="1600" dirty="0">
                <a:latin typeface="+mn-lt"/>
              </a:rPr>
              <a:t> == 0) {</a:t>
            </a:r>
          </a:p>
          <a:p>
            <a:pPr marL="342900" indent="-342900">
              <a:lnSpc>
                <a:spcPct val="100000"/>
              </a:lnSpc>
              <a:spcBef>
                <a:spcPts val="0"/>
              </a:spcBef>
              <a:buFont typeface="+mj-lt"/>
              <a:buAutoNum type="arabicPeriod" startAt="15"/>
              <a:defRPr/>
            </a:pPr>
            <a:r>
              <a:rPr lang="en-US" altLang="ko-KR" sz="1600" dirty="0">
                <a:latin typeface="+mn-lt"/>
              </a:rPr>
              <a:t>      </a:t>
            </a:r>
            <a:r>
              <a:rPr lang="en-US" altLang="ko-KR" sz="1600" dirty="0" err="1">
                <a:solidFill>
                  <a:srgbClr val="0000FF"/>
                </a:solidFill>
                <a:latin typeface="+mn-lt"/>
              </a:rPr>
              <a:t>execvp</a:t>
            </a:r>
            <a:r>
              <a:rPr lang="en-US" altLang="ko-KR" sz="1600" dirty="0">
                <a:solidFill>
                  <a:srgbClr val="0000FF"/>
                </a:solidFill>
                <a:latin typeface="+mn-lt"/>
              </a:rPr>
              <a:t>(</a:t>
            </a:r>
            <a:r>
              <a:rPr lang="en-US" altLang="ko-KR" sz="1600" dirty="0" err="1">
                <a:solidFill>
                  <a:srgbClr val="0000FF"/>
                </a:solidFill>
                <a:latin typeface="+mn-lt"/>
              </a:rPr>
              <a:t>argv</a:t>
            </a:r>
            <a:r>
              <a:rPr lang="en-US" altLang="ko-KR" sz="1600" dirty="0">
                <a:solidFill>
                  <a:srgbClr val="0000FF"/>
                </a:solidFill>
                <a:latin typeface="+mn-lt"/>
              </a:rPr>
              <a:t>[2], &amp;</a:t>
            </a:r>
            <a:r>
              <a:rPr lang="en-US" altLang="ko-KR" sz="1600" dirty="0" err="1">
                <a:solidFill>
                  <a:srgbClr val="0000FF"/>
                </a:solidFill>
                <a:latin typeface="+mn-lt"/>
              </a:rPr>
              <a:t>argv</a:t>
            </a:r>
            <a:r>
              <a:rPr lang="en-US" altLang="ko-KR" sz="1600" dirty="0">
                <a:solidFill>
                  <a:srgbClr val="0000FF"/>
                </a:solidFill>
                <a:latin typeface="+mn-lt"/>
              </a:rPr>
              <a:t>[2]);</a:t>
            </a:r>
          </a:p>
          <a:p>
            <a:pPr marL="342900" indent="-342900">
              <a:lnSpc>
                <a:spcPct val="100000"/>
              </a:lnSpc>
              <a:spcBef>
                <a:spcPts val="0"/>
              </a:spcBef>
              <a:buFont typeface="+mj-lt"/>
              <a:buAutoNum type="arabicPeriod" startAt="15"/>
              <a:defRPr/>
            </a:pPr>
            <a:r>
              <a:rPr lang="en-US" altLang="ko-KR" sz="1600" dirty="0">
                <a:latin typeface="+mn-lt"/>
              </a:rPr>
              <a:t>      </a:t>
            </a:r>
            <a:r>
              <a:rPr lang="en-US" altLang="ko-KR" sz="1600" dirty="0" err="1">
                <a:latin typeface="+mn-lt"/>
              </a:rPr>
              <a:t>fprintf</a:t>
            </a:r>
            <a:r>
              <a:rPr lang="en-US" altLang="ko-KR" sz="1600" dirty="0">
                <a:latin typeface="+mn-lt"/>
              </a:rPr>
              <a:t>(</a:t>
            </a:r>
            <a:r>
              <a:rPr lang="en-US" altLang="ko-KR" sz="1600" dirty="0" err="1">
                <a:latin typeface="+mn-lt"/>
              </a:rPr>
              <a:t>stderr</a:t>
            </a:r>
            <a:r>
              <a:rPr lang="en-US" altLang="ko-KR" sz="1600" dirty="0">
                <a:latin typeface="+mn-lt"/>
              </a:rPr>
              <a:t>, "%s:</a:t>
            </a:r>
            <a:r>
              <a:rPr lang="ko-KR" altLang="en-US" sz="1600" dirty="0">
                <a:latin typeface="+mn-lt"/>
              </a:rPr>
              <a:t>실행 불가</a:t>
            </a:r>
            <a:r>
              <a:rPr lang="en-US" altLang="ko-KR" sz="1600" dirty="0">
                <a:latin typeface="+mn-lt"/>
              </a:rPr>
              <a:t>\n", </a:t>
            </a:r>
            <a:r>
              <a:rPr lang="en-US" altLang="ko-KR" sz="1600" dirty="0" err="1">
                <a:latin typeface="+mn-lt"/>
              </a:rPr>
              <a:t>argv</a:t>
            </a:r>
            <a:r>
              <a:rPr lang="en-US" altLang="ko-KR" sz="1600" dirty="0">
                <a:latin typeface="+mn-lt"/>
              </a:rPr>
              <a:t>[1]);</a:t>
            </a:r>
          </a:p>
          <a:p>
            <a:pPr marL="342900" indent="-342900">
              <a:lnSpc>
                <a:spcPct val="100000"/>
              </a:lnSpc>
              <a:spcBef>
                <a:spcPts val="0"/>
              </a:spcBef>
              <a:buFont typeface="+mj-lt"/>
              <a:buAutoNum type="arabicPeriod" startAt="15"/>
              <a:defRPr/>
            </a:pPr>
            <a:r>
              <a:rPr lang="en-US" altLang="ko-KR" sz="1600" dirty="0">
                <a:latin typeface="+mn-lt"/>
              </a:rPr>
              <a:t>   } else {</a:t>
            </a:r>
          </a:p>
          <a:p>
            <a:pPr marL="342900" indent="-342900">
              <a:lnSpc>
                <a:spcPct val="100000"/>
              </a:lnSpc>
              <a:spcBef>
                <a:spcPts val="0"/>
              </a:spcBef>
              <a:buFont typeface="+mj-lt"/>
              <a:buAutoNum type="arabicPeriod" startAt="15"/>
              <a:defRPr/>
            </a:pPr>
            <a:r>
              <a:rPr lang="en-US" altLang="ko-KR" sz="1600" dirty="0">
                <a:latin typeface="+mn-lt"/>
              </a:rPr>
              <a:t>      child = </a:t>
            </a:r>
            <a:r>
              <a:rPr lang="en-US" altLang="ko-KR" sz="1600" dirty="0">
                <a:solidFill>
                  <a:srgbClr val="0000FF"/>
                </a:solidFill>
                <a:latin typeface="+mn-lt"/>
              </a:rPr>
              <a:t>wait(&amp;status);</a:t>
            </a:r>
          </a:p>
          <a:p>
            <a:pPr marL="342900" indent="-342900">
              <a:lnSpc>
                <a:spcPct val="100000"/>
              </a:lnSpc>
              <a:spcBef>
                <a:spcPts val="0"/>
              </a:spcBef>
              <a:buFont typeface="+mj-lt"/>
              <a:buAutoNum type="arabicPeriod" startAt="15"/>
              <a:defRPr/>
            </a:pPr>
            <a:r>
              <a:rPr lang="en-US" altLang="ko-KR" sz="1600" dirty="0">
                <a:latin typeface="+mn-lt"/>
              </a:rPr>
              <a:t>      </a:t>
            </a:r>
            <a:r>
              <a:rPr lang="en-US" altLang="ko-KR" sz="1600" dirty="0" err="1">
                <a:latin typeface="+mn-lt"/>
              </a:rPr>
              <a:t>printf</a:t>
            </a:r>
            <a:r>
              <a:rPr lang="en-US" altLang="ko-KR" sz="1600" dirty="0">
                <a:latin typeface="+mn-lt"/>
              </a:rPr>
              <a:t>("[%d] </a:t>
            </a:r>
            <a:r>
              <a:rPr lang="ko-KR" altLang="en-US" sz="1600" dirty="0">
                <a:latin typeface="+mn-lt"/>
              </a:rPr>
              <a:t>자식 프로세스 </a:t>
            </a:r>
            <a:r>
              <a:rPr lang="en-US" altLang="ko-KR" sz="1600" dirty="0">
                <a:latin typeface="+mn-lt"/>
              </a:rPr>
              <a:t>%d </a:t>
            </a:r>
            <a:r>
              <a:rPr lang="ko-KR" altLang="en-US" sz="1600" dirty="0">
                <a:latin typeface="+mn-lt"/>
              </a:rPr>
              <a:t>종료 </a:t>
            </a:r>
            <a:r>
              <a:rPr lang="en-US" altLang="ko-KR" sz="1600" dirty="0">
                <a:latin typeface="+mn-lt"/>
              </a:rPr>
              <a:t>\n", </a:t>
            </a:r>
          </a:p>
          <a:p>
            <a:pPr marL="342900" indent="-342900">
              <a:lnSpc>
                <a:spcPct val="100000"/>
              </a:lnSpc>
              <a:spcBef>
                <a:spcPts val="0"/>
              </a:spcBef>
              <a:buFont typeface="+mj-lt"/>
              <a:buAutoNum type="arabicPeriod" startAt="15"/>
              <a:defRPr/>
            </a:pPr>
            <a:r>
              <a:rPr lang="en-US" altLang="ko-KR" sz="1600" dirty="0">
                <a:latin typeface="+mn-lt"/>
              </a:rPr>
              <a:t>              </a:t>
            </a:r>
            <a:r>
              <a:rPr lang="en-US" altLang="ko-KR" sz="1600" dirty="0" err="1">
                <a:latin typeface="+mn-lt"/>
              </a:rPr>
              <a:t>getpid</a:t>
            </a:r>
            <a:r>
              <a:rPr lang="en-US" altLang="ko-KR" sz="1600" dirty="0">
                <a:latin typeface="+mn-lt"/>
              </a:rPr>
              <a:t>(), </a:t>
            </a:r>
            <a:r>
              <a:rPr lang="en-US" altLang="ko-KR" sz="1600" dirty="0" err="1">
                <a:latin typeface="+mn-lt"/>
              </a:rPr>
              <a:t>pid</a:t>
            </a:r>
            <a:r>
              <a:rPr lang="en-US" altLang="ko-KR" sz="1600" dirty="0">
                <a:latin typeface="+mn-lt"/>
              </a:rPr>
              <a:t>);</a:t>
            </a:r>
          </a:p>
          <a:p>
            <a:pPr marL="342900" indent="-342900">
              <a:lnSpc>
                <a:spcPct val="100000"/>
              </a:lnSpc>
              <a:spcBef>
                <a:spcPts val="0"/>
              </a:spcBef>
              <a:buFont typeface="+mj-lt"/>
              <a:buAutoNum type="arabicPeriod" startAt="15"/>
              <a:defRPr/>
            </a:pPr>
            <a:r>
              <a:rPr lang="en-US" altLang="ko-KR" sz="1600" dirty="0">
                <a:latin typeface="+mn-lt"/>
              </a:rPr>
              <a:t>   }</a:t>
            </a:r>
          </a:p>
          <a:p>
            <a:pPr marL="342900" indent="-342900">
              <a:lnSpc>
                <a:spcPct val="100000"/>
              </a:lnSpc>
              <a:spcBef>
                <a:spcPts val="0"/>
              </a:spcBef>
              <a:buFont typeface="+mj-lt"/>
              <a:buAutoNum type="arabicPeriod" startAt="15"/>
              <a:defRPr/>
            </a:pPr>
            <a:r>
              <a:rPr lang="en-US" altLang="ko-KR" sz="1600" dirty="0">
                <a:latin typeface="+mn-lt"/>
              </a:rPr>
              <a:t>}</a:t>
            </a:r>
          </a:p>
          <a:p>
            <a:pPr marL="342900" indent="-342900">
              <a:lnSpc>
                <a:spcPct val="100000"/>
              </a:lnSpc>
              <a:spcBef>
                <a:spcPts val="0"/>
              </a:spcBef>
              <a:buFont typeface="+mj-lt"/>
              <a:buAutoNum type="arabicPeriod" startAt="15"/>
              <a:defRPr/>
            </a:pPr>
            <a:r>
              <a:rPr lang="en-US" altLang="ko-KR" sz="1600" dirty="0">
                <a:latin typeface="+mn-lt"/>
              </a:rPr>
              <a:t>void </a:t>
            </a:r>
            <a:r>
              <a:rPr lang="en-US" altLang="ko-KR" sz="1600" dirty="0" err="1">
                <a:latin typeface="+mn-lt"/>
              </a:rPr>
              <a:t>alarmHandler</a:t>
            </a:r>
            <a:r>
              <a:rPr lang="en-US" altLang="ko-KR" sz="1600" dirty="0">
                <a:latin typeface="+mn-lt"/>
              </a:rPr>
              <a:t>()</a:t>
            </a:r>
          </a:p>
          <a:p>
            <a:pPr marL="342900" indent="-342900">
              <a:lnSpc>
                <a:spcPct val="100000"/>
              </a:lnSpc>
              <a:spcBef>
                <a:spcPts val="0"/>
              </a:spcBef>
              <a:buFont typeface="+mj-lt"/>
              <a:buAutoNum type="arabicPeriod" startAt="15"/>
              <a:defRPr/>
            </a:pPr>
            <a:r>
              <a:rPr lang="en-US" altLang="ko-KR" sz="1600" dirty="0">
                <a:latin typeface="+mn-lt"/>
              </a:rPr>
              <a:t>{</a:t>
            </a:r>
          </a:p>
          <a:p>
            <a:pPr marL="342900" indent="-342900">
              <a:lnSpc>
                <a:spcPct val="100000"/>
              </a:lnSpc>
              <a:spcBef>
                <a:spcPts val="0"/>
              </a:spcBef>
              <a:buFont typeface="+mj-lt"/>
              <a:buAutoNum type="arabicPeriod" startAt="15"/>
              <a:defRPr/>
            </a:pPr>
            <a:r>
              <a:rPr lang="en-US" altLang="ko-KR" sz="1600" dirty="0">
                <a:latin typeface="+mn-lt"/>
              </a:rPr>
              <a:t>   </a:t>
            </a:r>
            <a:r>
              <a:rPr lang="en-US" altLang="ko-KR" sz="1600" dirty="0" err="1">
                <a:latin typeface="+mn-lt"/>
              </a:rPr>
              <a:t>printf</a:t>
            </a:r>
            <a:r>
              <a:rPr lang="en-US" altLang="ko-KR" sz="1600" dirty="0">
                <a:latin typeface="+mn-lt"/>
              </a:rPr>
              <a:t>("[</a:t>
            </a:r>
            <a:r>
              <a:rPr lang="ko-KR" altLang="en-US" sz="1600" dirty="0" err="1">
                <a:latin typeface="+mn-lt"/>
              </a:rPr>
              <a:t>알람</a:t>
            </a:r>
            <a:r>
              <a:rPr lang="en-US" altLang="ko-KR" sz="1600" dirty="0">
                <a:latin typeface="+mn-lt"/>
              </a:rPr>
              <a:t>] </a:t>
            </a:r>
            <a:r>
              <a:rPr lang="ko-KR" altLang="en-US" sz="1600" dirty="0">
                <a:latin typeface="+mn-lt"/>
              </a:rPr>
              <a:t>자식 프로세스 </a:t>
            </a:r>
            <a:r>
              <a:rPr lang="en-US" altLang="ko-KR" sz="1600" dirty="0">
                <a:latin typeface="+mn-lt"/>
              </a:rPr>
              <a:t>%d </a:t>
            </a:r>
            <a:r>
              <a:rPr lang="ko-KR" altLang="en-US" sz="1600" dirty="0">
                <a:latin typeface="+mn-lt"/>
              </a:rPr>
              <a:t>시간 초과</a:t>
            </a:r>
            <a:r>
              <a:rPr lang="en-US" altLang="ko-KR" sz="1600" dirty="0">
                <a:latin typeface="+mn-lt"/>
              </a:rPr>
              <a:t>\n", </a:t>
            </a:r>
            <a:r>
              <a:rPr lang="en-US" altLang="ko-KR" sz="1600" dirty="0" err="1">
                <a:latin typeface="+mn-lt"/>
              </a:rPr>
              <a:t>pid</a:t>
            </a:r>
            <a:r>
              <a:rPr lang="en-US" altLang="ko-KR" sz="1600" dirty="0">
                <a:latin typeface="+mn-lt"/>
              </a:rPr>
              <a:t>);</a:t>
            </a:r>
          </a:p>
          <a:p>
            <a:pPr marL="342900" indent="-342900">
              <a:lnSpc>
                <a:spcPct val="100000"/>
              </a:lnSpc>
              <a:spcBef>
                <a:spcPts val="0"/>
              </a:spcBef>
              <a:buFont typeface="+mj-lt"/>
              <a:buAutoNum type="arabicPeriod" startAt="15"/>
              <a:defRPr/>
            </a:pPr>
            <a:r>
              <a:rPr lang="en-US" altLang="ko-KR" sz="1600" dirty="0">
                <a:latin typeface="+mn-lt"/>
              </a:rPr>
              <a:t>   </a:t>
            </a:r>
            <a:r>
              <a:rPr lang="en-US" altLang="ko-KR" sz="1600" dirty="0">
                <a:solidFill>
                  <a:srgbClr val="0000FF"/>
                </a:solidFill>
                <a:latin typeface="+mn-lt"/>
              </a:rPr>
              <a:t>kill(</a:t>
            </a:r>
            <a:r>
              <a:rPr lang="en-US" altLang="ko-KR" sz="1600" dirty="0" err="1">
                <a:solidFill>
                  <a:srgbClr val="0000FF"/>
                </a:solidFill>
                <a:latin typeface="+mn-lt"/>
              </a:rPr>
              <a:t>pid</a:t>
            </a:r>
            <a:r>
              <a:rPr lang="en-US" altLang="ko-KR" sz="1600" dirty="0">
                <a:solidFill>
                  <a:srgbClr val="0000FF"/>
                </a:solidFill>
                <a:latin typeface="+mn-lt"/>
              </a:rPr>
              <a:t>, SIGINT);</a:t>
            </a:r>
          </a:p>
          <a:p>
            <a:pPr marL="342900" indent="-342900">
              <a:lnSpc>
                <a:spcPct val="100000"/>
              </a:lnSpc>
              <a:spcBef>
                <a:spcPts val="0"/>
              </a:spcBef>
              <a:buFont typeface="+mj-lt"/>
              <a:buAutoNum type="arabicPeriod" startAt="15"/>
              <a:defRPr/>
            </a:pPr>
            <a:r>
              <a:rPr lang="en-US" altLang="ko-KR" sz="1600" dirty="0">
                <a:latin typeface="+mn-lt"/>
              </a:rPr>
              <a:t>}</a:t>
            </a:r>
          </a:p>
          <a:p>
            <a:pPr marL="342900" indent="-342900">
              <a:lnSpc>
                <a:spcPct val="100000"/>
              </a:lnSpc>
              <a:spcBef>
                <a:spcPts val="0"/>
              </a:spcBef>
              <a:buFont typeface="+mj-lt"/>
              <a:buAutoNum type="arabicPeriod" startAt="15"/>
              <a:defRPr/>
            </a:pPr>
            <a:endParaRPr lang="ko-KR" altLang="en-US" sz="1600" dirty="0">
              <a:latin typeface="+mn-lt"/>
            </a:endParaRPr>
          </a:p>
        </p:txBody>
      </p:sp>
      <p:sp>
        <p:nvSpPr>
          <p:cNvPr id="3" name="TextBox 2">
            <a:extLst>
              <a:ext uri="{FF2B5EF4-FFF2-40B4-BE49-F238E27FC236}">
                <a16:creationId xmlns:a16="http://schemas.microsoft.com/office/drawing/2014/main" id="{AF1218CF-2F0A-D6D3-C0D3-3944AC5F0F27}"/>
              </a:ext>
            </a:extLst>
          </p:cNvPr>
          <p:cNvSpPr txBox="1"/>
          <p:nvPr/>
        </p:nvSpPr>
        <p:spPr>
          <a:xfrm>
            <a:off x="2053690" y="5706070"/>
            <a:ext cx="457200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en-US" altLang="ko-KR" dirty="0"/>
              <a:t>$ </a:t>
            </a:r>
            <a:r>
              <a:rPr lang="en-US" altLang="ko-KR" dirty="0" err="1"/>
              <a:t>tlimit</a:t>
            </a:r>
            <a:r>
              <a:rPr lang="en-US" altLang="ko-KR" dirty="0"/>
              <a:t> 5 sleep 6</a:t>
            </a:r>
          </a:p>
          <a:p>
            <a:pPr marL="0" indent="0">
              <a:buNone/>
            </a:pPr>
            <a:r>
              <a:rPr lang="en-US" altLang="ko-KR" dirty="0"/>
              <a:t>[</a:t>
            </a:r>
            <a:r>
              <a:rPr lang="ko-KR" altLang="en-US" dirty="0"/>
              <a:t>알람</a:t>
            </a:r>
            <a:r>
              <a:rPr lang="en-US" altLang="ko-KR" dirty="0"/>
              <a:t>] </a:t>
            </a:r>
            <a:r>
              <a:rPr lang="ko-KR" altLang="en-US" dirty="0"/>
              <a:t>자식 프로세스 </a:t>
            </a:r>
            <a:r>
              <a:rPr lang="en-US" altLang="ko-KR" dirty="0"/>
              <a:t>14012 </a:t>
            </a:r>
            <a:r>
              <a:rPr lang="ko-KR" altLang="en-US" dirty="0"/>
              <a:t>시간 초과</a:t>
            </a:r>
          </a:p>
          <a:p>
            <a:pPr marL="0" indent="0">
              <a:buNone/>
            </a:pPr>
            <a:r>
              <a:rPr lang="en-US" altLang="ko-KR" dirty="0"/>
              <a:t>[14011] </a:t>
            </a:r>
            <a:r>
              <a:rPr lang="ko-KR" altLang="en-US" dirty="0"/>
              <a:t>자식 프로세스 </a:t>
            </a:r>
            <a:r>
              <a:rPr lang="en-US" altLang="ko-KR" dirty="0"/>
              <a:t>14012 </a:t>
            </a:r>
            <a:r>
              <a:rPr lang="ko-KR" altLang="en-US" dirty="0"/>
              <a:t>종료 </a:t>
            </a:r>
          </a:p>
        </p:txBody>
      </p:sp>
    </p:spTree>
    <p:extLst>
      <p:ext uri="{BB962C8B-B14F-4D97-AF65-F5344CB8AC3E}">
        <p14:creationId xmlns:p14="http://schemas.microsoft.com/office/powerpoint/2010/main" val="2718188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439947" y="136524"/>
            <a:ext cx="8281359" cy="735931"/>
          </a:xfrm>
        </p:spPr>
        <p:txBody>
          <a:bodyPr/>
          <a:lstStyle/>
          <a:p>
            <a:r>
              <a:rPr lang="ko-KR" altLang="en-US" dirty="0"/>
              <a:t>시그널을 이용한 프로세스 제어</a:t>
            </a:r>
            <a:endParaRPr lang="en-US" altLang="ko-KR" dirty="0"/>
          </a:p>
        </p:txBody>
      </p:sp>
      <p:sp>
        <p:nvSpPr>
          <p:cNvPr id="696323" name="Rectangle 3"/>
          <p:cNvSpPr>
            <a:spLocks noGrp="1" noChangeArrowheads="1"/>
          </p:cNvSpPr>
          <p:nvPr>
            <p:ph idx="1"/>
          </p:nvPr>
        </p:nvSpPr>
        <p:spPr>
          <a:xfrm>
            <a:off x="439947" y="1199626"/>
            <a:ext cx="8281359" cy="5219097"/>
          </a:xfrm>
        </p:spPr>
        <p:txBody>
          <a:bodyPr/>
          <a:lstStyle/>
          <a:p>
            <a:r>
              <a:rPr lang="ko-KR" altLang="en-US" dirty="0"/>
              <a:t>시그널을 이용하여  다른 프로세스를 제어</a:t>
            </a:r>
            <a:r>
              <a:rPr lang="en-US" altLang="ko-KR" dirty="0"/>
              <a:t>  </a:t>
            </a:r>
          </a:p>
          <a:p>
            <a:endParaRPr lang="en-US" altLang="ko-KR" dirty="0"/>
          </a:p>
          <a:p>
            <a:endParaRPr lang="en-US" altLang="ko-KR" dirty="0"/>
          </a:p>
          <a:p>
            <a:endParaRPr lang="en-US" altLang="ko-KR" dirty="0"/>
          </a:p>
          <a:p>
            <a:endParaRPr lang="en-US" altLang="ko-KR" dirty="0"/>
          </a:p>
        </p:txBody>
      </p:sp>
      <p:sp>
        <p:nvSpPr>
          <p:cNvPr id="40966" name="Text Box 4"/>
          <p:cNvSpPr txBox="1">
            <a:spLocks noChangeArrowheads="1"/>
          </p:cNvSpPr>
          <p:nvPr/>
        </p:nvSpPr>
        <p:spPr bwMode="auto">
          <a:xfrm>
            <a:off x="900113" y="1874838"/>
            <a:ext cx="7704137" cy="1338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1" hangingPunct="1">
              <a:lnSpc>
                <a:spcPct val="90000"/>
              </a:lnSpc>
              <a:defRPr/>
            </a:pPr>
            <a:r>
              <a:rPr lang="en-US" altLang="ko-KR" dirty="0">
                <a:solidFill>
                  <a:srgbClr val="3333FF"/>
                </a:solidFill>
                <a:latin typeface="+mn-ea"/>
                <a:ea typeface="+mn-ea"/>
              </a:rPr>
              <a:t>SIGCONT  	</a:t>
            </a:r>
            <a:r>
              <a:rPr lang="ko-KR" altLang="en-US" dirty="0">
                <a:solidFill>
                  <a:srgbClr val="3333FF"/>
                </a:solidFill>
                <a:latin typeface="+mn-ea"/>
                <a:ea typeface="+mn-ea"/>
              </a:rPr>
              <a:t>프로세스 재개 </a:t>
            </a:r>
            <a:endParaRPr lang="en-US" altLang="ko-KR" dirty="0">
              <a:solidFill>
                <a:srgbClr val="3333FF"/>
              </a:solidFill>
              <a:latin typeface="+mn-ea"/>
              <a:ea typeface="+mn-ea"/>
            </a:endParaRPr>
          </a:p>
          <a:p>
            <a:pPr eaLnBrk="1" latinLnBrk="1" hangingPunct="1">
              <a:lnSpc>
                <a:spcPct val="90000"/>
              </a:lnSpc>
              <a:defRPr/>
            </a:pPr>
            <a:r>
              <a:rPr lang="en-US" altLang="ko-KR" dirty="0">
                <a:solidFill>
                  <a:srgbClr val="3333FF"/>
                </a:solidFill>
                <a:latin typeface="+mn-ea"/>
                <a:ea typeface="+mn-ea"/>
              </a:rPr>
              <a:t>SIGSTOP    	</a:t>
            </a:r>
            <a:r>
              <a:rPr lang="ko-KR" altLang="en-US" dirty="0">
                <a:solidFill>
                  <a:srgbClr val="3333FF"/>
                </a:solidFill>
                <a:latin typeface="+mn-ea"/>
                <a:ea typeface="+mn-ea"/>
              </a:rPr>
              <a:t>프로세스 정지</a:t>
            </a:r>
            <a:endParaRPr lang="en-US" altLang="ko-KR" dirty="0">
              <a:solidFill>
                <a:srgbClr val="3333FF"/>
              </a:solidFill>
              <a:latin typeface="+mn-ea"/>
              <a:ea typeface="+mn-ea"/>
            </a:endParaRPr>
          </a:p>
          <a:p>
            <a:pPr eaLnBrk="1" latinLnBrk="1" hangingPunct="1">
              <a:lnSpc>
                <a:spcPct val="90000"/>
              </a:lnSpc>
              <a:defRPr/>
            </a:pPr>
            <a:r>
              <a:rPr lang="en-US" altLang="ko-KR" dirty="0">
                <a:solidFill>
                  <a:srgbClr val="3333FF"/>
                </a:solidFill>
                <a:latin typeface="+mn-ea"/>
                <a:ea typeface="+mn-ea"/>
              </a:rPr>
              <a:t>SIGKILL        </a:t>
            </a:r>
            <a:r>
              <a:rPr lang="ko-KR" altLang="en-US" dirty="0">
                <a:solidFill>
                  <a:srgbClr val="3333FF"/>
                </a:solidFill>
                <a:latin typeface="+mn-ea"/>
                <a:ea typeface="+mn-ea"/>
              </a:rPr>
              <a:t>프로세스 종료</a:t>
            </a:r>
            <a:endParaRPr lang="en-US" altLang="ko-KR" dirty="0">
              <a:solidFill>
                <a:srgbClr val="3333FF"/>
              </a:solidFill>
              <a:latin typeface="+mn-ea"/>
              <a:ea typeface="+mn-ea"/>
            </a:endParaRPr>
          </a:p>
          <a:p>
            <a:pPr eaLnBrk="1" latinLnBrk="1" hangingPunct="1">
              <a:lnSpc>
                <a:spcPct val="90000"/>
              </a:lnSpc>
              <a:defRPr/>
            </a:pPr>
            <a:r>
              <a:rPr lang="en-US" altLang="ko-KR" dirty="0">
                <a:solidFill>
                  <a:srgbClr val="3333FF"/>
                </a:solidFill>
                <a:latin typeface="+mn-ea"/>
                <a:ea typeface="+mn-ea"/>
              </a:rPr>
              <a:t>SIGTSTP    	Ctrl-Z</a:t>
            </a:r>
            <a:r>
              <a:rPr lang="ko-KR" altLang="en-US" dirty="0">
                <a:solidFill>
                  <a:srgbClr val="3333FF"/>
                </a:solidFill>
                <a:latin typeface="+mn-ea"/>
                <a:ea typeface="+mn-ea"/>
              </a:rPr>
              <a:t>에서 발생</a:t>
            </a:r>
            <a:endParaRPr lang="en-US" altLang="ko-KR" dirty="0">
              <a:solidFill>
                <a:srgbClr val="3333FF"/>
              </a:solidFill>
              <a:latin typeface="+mn-ea"/>
              <a:ea typeface="+mn-ea"/>
            </a:endParaRPr>
          </a:p>
          <a:p>
            <a:pPr eaLnBrk="1" latinLnBrk="1" hangingPunct="1">
              <a:lnSpc>
                <a:spcPct val="90000"/>
              </a:lnSpc>
              <a:defRPr/>
            </a:pPr>
            <a:r>
              <a:rPr lang="en-US" altLang="ko-KR" dirty="0">
                <a:solidFill>
                  <a:srgbClr val="3333FF"/>
                </a:solidFill>
                <a:latin typeface="+mn-ea"/>
              </a:rPr>
              <a:t>SIGCHLD  	</a:t>
            </a:r>
            <a:r>
              <a:rPr lang="ko-KR" altLang="en-US" dirty="0">
                <a:solidFill>
                  <a:srgbClr val="3333FF"/>
                </a:solidFill>
                <a:latin typeface="+mn-ea"/>
                <a:ea typeface="+mn-ea"/>
              </a:rPr>
              <a:t>자식 프로세스 정지 혹은 종료 시 부모 프로세스에 전달 </a:t>
            </a:r>
            <a:endParaRPr lang="en-US" altLang="ko-KR" dirty="0">
              <a:solidFill>
                <a:srgbClr val="3333FF"/>
              </a:solidFill>
              <a:latin typeface="+mn-ea"/>
              <a:ea typeface="+mn-ea"/>
            </a:endParaRPr>
          </a:p>
        </p:txBody>
      </p:sp>
      <p:sp>
        <p:nvSpPr>
          <p:cNvPr id="38919" name="Rectangle 8"/>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latinLnBrk="1">
              <a:spcBef>
                <a:spcPts val="600"/>
              </a:spcBef>
              <a:buClr>
                <a:schemeClr val="accent1"/>
              </a:buClr>
              <a:buSzPct val="76000"/>
              <a:buFont typeface="Wingdings" panose="05000000000000000000" pitchFamily="2" charset="2"/>
              <a:buChar char="l"/>
              <a:defRPr sz="2200">
                <a:solidFill>
                  <a:schemeClr val="tx1"/>
                </a:solidFill>
                <a:latin typeface="Gill Sans MT" panose="020B0502020104020203" pitchFamily="34" charset="0"/>
                <a:ea typeface="맑은 고딕" panose="020B0503020000020004" pitchFamily="50" charset="-127"/>
              </a:defRPr>
            </a:lvl1pPr>
            <a:lvl2pPr marL="742950" indent="-285750" latinLnBrk="1">
              <a:spcBef>
                <a:spcPts val="500"/>
              </a:spcBef>
              <a:buClr>
                <a:schemeClr val="accent2"/>
              </a:buClr>
              <a:buSzPct val="76000"/>
              <a:buFont typeface="Wingdings" panose="05000000000000000000" pitchFamily="2" charset="2"/>
              <a:buChar char="§"/>
              <a:defRPr sz="2000">
                <a:solidFill>
                  <a:schemeClr val="tx2"/>
                </a:solidFill>
                <a:latin typeface="Gill Sans MT" panose="020B0502020104020203" pitchFamily="34" charset="0"/>
                <a:ea typeface="맑은 고딕" panose="020B0503020000020004" pitchFamily="50" charset="-127"/>
              </a:defRPr>
            </a:lvl2pPr>
            <a:lvl3pPr marL="1143000" indent="-228600" latinLnBrk="1">
              <a:spcBef>
                <a:spcPts val="500"/>
              </a:spcBef>
              <a:buClr>
                <a:srgbClr val="BCBCBC"/>
              </a:buClr>
              <a:buSzPct val="76000"/>
              <a:buFont typeface="Arial" panose="020B0604020202020204" pitchFamily="34" charset="0"/>
              <a:buChar char="•"/>
              <a:defRPr>
                <a:solidFill>
                  <a:schemeClr val="tx1"/>
                </a:solidFill>
                <a:latin typeface="Gill Sans MT" panose="020B0502020104020203" pitchFamily="34" charset="0"/>
                <a:ea typeface="맑은 고딕" panose="020B0503020000020004" pitchFamily="50" charset="-127"/>
              </a:defRPr>
            </a:lvl3pPr>
            <a:lvl4pPr marL="1600200" indent="-228600" latinLnBrk="1">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맑은 고딕" panose="020B0503020000020004" pitchFamily="50" charset="-127"/>
              </a:defRPr>
            </a:lvl4pPr>
            <a:lvl5pPr marL="2057400" indent="-228600" latinLnBrk="1">
              <a:spcBef>
                <a:spcPts val="300"/>
              </a:spcBef>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9pPr>
          </a:lstStyle>
          <a:p>
            <a:pPr eaLnBrk="1" hangingPunct="1">
              <a:spcBef>
                <a:spcPct val="0"/>
              </a:spcBef>
              <a:buClrTx/>
              <a:buSzTx/>
              <a:buFontTx/>
              <a:buNone/>
            </a:pPr>
            <a:endParaRPr lang="ko-KR" altLang="en-US" sz="1800">
              <a:latin typeface="굴림" panose="020B0600000101010101" pitchFamily="50" charset="-127"/>
              <a:ea typeface="굴림" panose="020B0600000101010101" pitchFamily="50" charset="-127"/>
            </a:endParaRPr>
          </a:p>
        </p:txBody>
      </p:sp>
      <p:pic>
        <p:nvPicPr>
          <p:cNvPr id="4" name="그림 3">
            <a:extLst>
              <a:ext uri="{FF2B5EF4-FFF2-40B4-BE49-F238E27FC236}">
                <a16:creationId xmlns:a16="http://schemas.microsoft.com/office/drawing/2014/main" id="{6DDB3A96-1D26-2874-6DD2-EC07227E4782}"/>
              </a:ext>
            </a:extLst>
          </p:cNvPr>
          <p:cNvPicPr>
            <a:picLocks noChangeAspect="1"/>
          </p:cNvPicPr>
          <p:nvPr/>
        </p:nvPicPr>
        <p:blipFill>
          <a:blip r:embed="rId2"/>
          <a:stretch>
            <a:fillRect/>
          </a:stretch>
        </p:blipFill>
        <p:spPr>
          <a:xfrm>
            <a:off x="1773303" y="3480773"/>
            <a:ext cx="5383278" cy="2687874"/>
          </a:xfrm>
          <a:prstGeom prst="rect">
            <a:avLst/>
          </a:prstGeom>
        </p:spPr>
      </p:pic>
    </p:spTree>
    <p:extLst>
      <p:ext uri="{BB962C8B-B14F-4D97-AF65-F5344CB8AC3E}">
        <p14:creationId xmlns:p14="http://schemas.microsoft.com/office/powerpoint/2010/main" val="3572554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제목 1"/>
          <p:cNvSpPr>
            <a:spLocks noGrp="1"/>
          </p:cNvSpPr>
          <p:nvPr>
            <p:ph type="title"/>
          </p:nvPr>
        </p:nvSpPr>
        <p:spPr/>
        <p:txBody>
          <a:bodyPr/>
          <a:lstStyle/>
          <a:p>
            <a:r>
              <a:rPr lang="en-US" altLang="ko-KR" dirty="0" err="1">
                <a:latin typeface="+mn-ea"/>
                <a:ea typeface="+mn-ea"/>
              </a:rPr>
              <a:t>control.c</a:t>
            </a:r>
            <a:endParaRPr lang="ko-KR" altLang="en-US" dirty="0">
              <a:latin typeface="+mn-ea"/>
              <a:ea typeface="+mn-ea"/>
            </a:endParaRPr>
          </a:p>
        </p:txBody>
      </p:sp>
      <p:sp>
        <p:nvSpPr>
          <p:cNvPr id="3" name="TextBox 2">
            <a:extLst>
              <a:ext uri="{FF2B5EF4-FFF2-40B4-BE49-F238E27FC236}">
                <a16:creationId xmlns:a16="http://schemas.microsoft.com/office/drawing/2014/main" id="{0DDEF04A-605A-80A9-1F9A-DB5223CEA4CF}"/>
              </a:ext>
            </a:extLst>
          </p:cNvPr>
          <p:cNvSpPr txBox="1"/>
          <p:nvPr/>
        </p:nvSpPr>
        <p:spPr>
          <a:xfrm>
            <a:off x="167952" y="1194911"/>
            <a:ext cx="3657599"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buFont typeface="+mj-lt"/>
              <a:buAutoNum type="arabicPeriod"/>
            </a:pPr>
            <a:r>
              <a:rPr lang="en-US" altLang="ko-KR" sz="1600" dirty="0"/>
              <a:t>#include &lt;sys/</a:t>
            </a:r>
            <a:r>
              <a:rPr lang="en-US" altLang="ko-KR" sz="1600" dirty="0" err="1"/>
              <a:t>types.h</a:t>
            </a:r>
            <a:r>
              <a:rPr lang="en-US" altLang="ko-KR" sz="1600" dirty="0"/>
              <a:t>&gt;</a:t>
            </a:r>
          </a:p>
          <a:p>
            <a:pPr marL="342900" indent="-342900">
              <a:buFont typeface="+mj-lt"/>
              <a:buAutoNum type="arabicPeriod"/>
            </a:pPr>
            <a:r>
              <a:rPr lang="en-US" altLang="ko-KR" sz="1600" dirty="0"/>
              <a:t>#include &lt;</a:t>
            </a:r>
            <a:r>
              <a:rPr lang="en-US" altLang="ko-KR" sz="1600" dirty="0" err="1"/>
              <a:t>stdio.h</a:t>
            </a:r>
            <a:r>
              <a:rPr lang="en-US" altLang="ko-KR" sz="1600" dirty="0"/>
              <a:t>&gt;</a:t>
            </a:r>
          </a:p>
          <a:p>
            <a:pPr marL="342900" indent="-342900">
              <a:buFont typeface="+mj-lt"/>
              <a:buAutoNum type="arabicPeriod"/>
            </a:pPr>
            <a:r>
              <a:rPr lang="en-US" altLang="ko-KR" sz="1600" dirty="0"/>
              <a:t>#include &lt;</a:t>
            </a:r>
            <a:r>
              <a:rPr lang="en-US" altLang="ko-KR" sz="1600" dirty="0" err="1"/>
              <a:t>unistd.h</a:t>
            </a:r>
            <a:r>
              <a:rPr lang="en-US" altLang="ko-KR" sz="1600" dirty="0"/>
              <a:t>&gt;</a:t>
            </a:r>
          </a:p>
          <a:p>
            <a:pPr marL="342900" indent="-342900">
              <a:buFont typeface="+mj-lt"/>
              <a:buAutoNum type="arabicPeriod"/>
            </a:pPr>
            <a:r>
              <a:rPr lang="en-US" altLang="ko-KR" sz="1600" dirty="0"/>
              <a:t>#include &lt;</a:t>
            </a:r>
            <a:r>
              <a:rPr lang="en-US" altLang="ko-KR" sz="1600" dirty="0" err="1"/>
              <a:t>signal.h</a:t>
            </a:r>
            <a:r>
              <a:rPr lang="en-US" altLang="ko-KR" sz="1600" dirty="0"/>
              <a:t>&gt;</a:t>
            </a:r>
          </a:p>
          <a:p>
            <a:pPr marL="342900" indent="-342900">
              <a:buFont typeface="+mj-lt"/>
              <a:buAutoNum type="arabicPeriod"/>
            </a:pPr>
            <a:endParaRPr lang="en-US" altLang="ko-KR" sz="1600" dirty="0"/>
          </a:p>
          <a:p>
            <a:pPr marL="342900" indent="-342900">
              <a:spcBef>
                <a:spcPts val="200"/>
              </a:spcBef>
              <a:buFont typeface="+mj-lt"/>
              <a:buAutoNum type="arabicPeriod"/>
              <a:defRPr/>
            </a:pPr>
            <a:r>
              <a:rPr lang="en-US" altLang="ko-KR" sz="1600" dirty="0"/>
              <a:t>/* </a:t>
            </a:r>
            <a:r>
              <a:rPr lang="ko-KR" altLang="en-US" sz="1600" dirty="0"/>
              <a:t>시그널을 이용하여 자식 프로세스들을 제어한다</a:t>
            </a:r>
            <a:r>
              <a:rPr lang="en-US" altLang="ko-KR" sz="1600" dirty="0"/>
              <a:t>. */</a:t>
            </a:r>
            <a:endParaRPr lang="ko-KR" altLang="en-US" sz="1600" dirty="0"/>
          </a:p>
          <a:p>
            <a:pPr marL="342900" indent="-342900">
              <a:spcBef>
                <a:spcPts val="200"/>
              </a:spcBef>
              <a:buFont typeface="+mj-lt"/>
              <a:buAutoNum type="arabicPeriod"/>
              <a:defRPr/>
            </a:pPr>
            <a:r>
              <a:rPr lang="en-US" altLang="ko-KR" sz="1600" dirty="0"/>
              <a:t>int main( )</a:t>
            </a:r>
          </a:p>
          <a:p>
            <a:pPr marL="342900" indent="-342900">
              <a:spcBef>
                <a:spcPts val="200"/>
              </a:spcBef>
              <a:buFont typeface="+mj-lt"/>
              <a:buAutoNum type="arabicPeriod"/>
              <a:defRPr/>
            </a:pPr>
            <a:r>
              <a:rPr lang="en-US" altLang="ko-KR" sz="1600" dirty="0"/>
              <a:t>{</a:t>
            </a:r>
          </a:p>
          <a:p>
            <a:pPr marL="342900" indent="-342900">
              <a:spcBef>
                <a:spcPts val="200"/>
              </a:spcBef>
              <a:buFont typeface="+mj-lt"/>
              <a:buAutoNum type="arabicPeriod"/>
              <a:defRPr/>
            </a:pPr>
            <a:r>
              <a:rPr lang="en-US" altLang="ko-KR" sz="1600" dirty="0"/>
              <a:t>   int pid1, pid2, count1=0, count2=0;</a:t>
            </a:r>
          </a:p>
          <a:p>
            <a:pPr marL="342900" indent="-342900">
              <a:spcBef>
                <a:spcPts val="200"/>
              </a:spcBef>
              <a:buFont typeface="+mj-lt"/>
              <a:buAutoNum type="arabicPeriod"/>
              <a:defRPr/>
            </a:pPr>
            <a:endParaRPr lang="en-US" altLang="ko-KR" sz="1600" dirty="0"/>
          </a:p>
          <a:p>
            <a:pPr marL="342900" indent="-342900">
              <a:spcBef>
                <a:spcPts val="200"/>
              </a:spcBef>
              <a:buFont typeface="+mj-lt"/>
              <a:buAutoNum type="arabicPeriod"/>
              <a:defRPr/>
            </a:pPr>
            <a:r>
              <a:rPr lang="en-US" altLang="ko-KR" sz="1600" dirty="0"/>
              <a:t>   pid1 = </a:t>
            </a:r>
            <a:r>
              <a:rPr lang="en-US" altLang="ko-KR" sz="1600" dirty="0">
                <a:solidFill>
                  <a:srgbClr val="0000FF"/>
                </a:solidFill>
              </a:rPr>
              <a:t>fork( );</a:t>
            </a:r>
          </a:p>
          <a:p>
            <a:pPr marL="342900" indent="-342900">
              <a:spcBef>
                <a:spcPts val="200"/>
              </a:spcBef>
              <a:buFont typeface="+mj-lt"/>
              <a:buAutoNum type="arabicPeriod"/>
              <a:defRPr/>
            </a:pPr>
            <a:r>
              <a:rPr lang="en-US" altLang="ko-KR" sz="1600" dirty="0"/>
              <a:t>   if (pid1 == 0) {</a:t>
            </a:r>
          </a:p>
          <a:p>
            <a:pPr marL="342900" indent="-342900">
              <a:spcBef>
                <a:spcPts val="200"/>
              </a:spcBef>
              <a:buFont typeface="+mj-lt"/>
              <a:buAutoNum type="arabicPeriod"/>
              <a:defRPr/>
            </a:pPr>
            <a:r>
              <a:rPr lang="en-US" altLang="ko-KR" sz="1600" dirty="0"/>
              <a:t>      while (1) {</a:t>
            </a:r>
          </a:p>
          <a:p>
            <a:pPr marL="342900" indent="-342900">
              <a:spcBef>
                <a:spcPts val="200"/>
              </a:spcBef>
              <a:buFont typeface="+mj-lt"/>
              <a:buAutoNum type="arabicPeriod"/>
              <a:defRPr/>
            </a:pPr>
            <a:r>
              <a:rPr lang="en-US" altLang="ko-KR" sz="1600" dirty="0"/>
              <a:t>         sleep(1);</a:t>
            </a:r>
          </a:p>
          <a:p>
            <a:pPr marL="342900" indent="-342900">
              <a:spcBef>
                <a:spcPts val="200"/>
              </a:spcBef>
              <a:buFont typeface="+mj-lt"/>
              <a:buAutoNum type="arabicPeriod"/>
              <a:defRPr/>
            </a:pPr>
            <a:r>
              <a:rPr lang="en-US" altLang="ko-KR" sz="1600" dirty="0"/>
              <a:t>         </a:t>
            </a:r>
            <a:r>
              <a:rPr lang="en-US" altLang="ko-KR" sz="1600" dirty="0" err="1"/>
              <a:t>printf</a:t>
            </a:r>
            <a:r>
              <a:rPr lang="en-US" altLang="ko-KR" sz="1600" dirty="0"/>
              <a:t>(“</a:t>
            </a:r>
            <a:r>
              <a:rPr lang="ko-KR" altLang="en-US" sz="1600" dirty="0"/>
              <a:t>자식 </a:t>
            </a:r>
            <a:r>
              <a:rPr lang="en-US" altLang="ko-KR" sz="1600" dirty="0"/>
              <a:t>[1] </a:t>
            </a:r>
            <a:r>
              <a:rPr lang="ko-KR" altLang="en-US" sz="1600" dirty="0"/>
              <a:t>실행</a:t>
            </a:r>
            <a:r>
              <a:rPr lang="en-US" altLang="ko-KR" sz="1600" dirty="0"/>
              <a:t>: %d\n, ++count1");</a:t>
            </a:r>
          </a:p>
          <a:p>
            <a:pPr marL="342900" indent="-342900">
              <a:spcBef>
                <a:spcPts val="200"/>
              </a:spcBef>
              <a:buFont typeface="+mj-lt"/>
              <a:buAutoNum type="arabicPeriod"/>
              <a:defRPr/>
            </a:pPr>
            <a:r>
              <a:rPr lang="en-US" altLang="ko-KR" sz="1600" dirty="0"/>
              <a:t>      }</a:t>
            </a:r>
          </a:p>
          <a:p>
            <a:pPr marL="342900" indent="-342900">
              <a:spcBef>
                <a:spcPts val="200"/>
              </a:spcBef>
              <a:buFont typeface="+mj-lt"/>
              <a:buAutoNum type="arabicPeriod"/>
              <a:defRPr/>
            </a:pPr>
            <a:r>
              <a:rPr lang="en-US" altLang="ko-KR" sz="1600" dirty="0"/>
              <a:t>   }</a:t>
            </a:r>
          </a:p>
        </p:txBody>
      </p:sp>
      <p:sp>
        <p:nvSpPr>
          <p:cNvPr id="5" name="TextBox 4">
            <a:extLst>
              <a:ext uri="{FF2B5EF4-FFF2-40B4-BE49-F238E27FC236}">
                <a16:creationId xmlns:a16="http://schemas.microsoft.com/office/drawing/2014/main" id="{34341905-57EB-D426-46C9-BBFB0447FEE8}"/>
              </a:ext>
            </a:extLst>
          </p:cNvPr>
          <p:cNvSpPr txBox="1"/>
          <p:nvPr/>
        </p:nvSpPr>
        <p:spPr>
          <a:xfrm>
            <a:off x="3890865" y="1194911"/>
            <a:ext cx="3526971" cy="50167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buFont typeface="+mj-lt"/>
              <a:buAutoNum type="arabicPeriod" startAt="16"/>
            </a:pPr>
            <a:r>
              <a:rPr lang="en-US" altLang="ko-KR" sz="1600" dirty="0"/>
              <a:t>   pid2 = fork( );</a:t>
            </a:r>
          </a:p>
          <a:p>
            <a:pPr marL="342900" indent="-342900">
              <a:buFont typeface="+mj-lt"/>
              <a:buAutoNum type="arabicPeriod" startAt="16"/>
            </a:pPr>
            <a:r>
              <a:rPr lang="en-US" altLang="ko-KR" sz="1600" dirty="0"/>
              <a:t>   if (pid2 == 0) {</a:t>
            </a:r>
          </a:p>
          <a:p>
            <a:pPr marL="342900" indent="-342900">
              <a:buFont typeface="+mj-lt"/>
              <a:buAutoNum type="arabicPeriod" startAt="16"/>
            </a:pPr>
            <a:r>
              <a:rPr lang="en-US" altLang="ko-KR" sz="1600" dirty="0"/>
              <a:t>      while (1) {</a:t>
            </a:r>
          </a:p>
          <a:p>
            <a:pPr marL="342900" indent="-342900">
              <a:buFont typeface="+mj-lt"/>
              <a:buAutoNum type="arabicPeriod" startAt="16"/>
            </a:pPr>
            <a:r>
              <a:rPr lang="en-US" altLang="ko-KR" sz="1600" dirty="0"/>
              <a:t>         sleep(1);</a:t>
            </a:r>
          </a:p>
          <a:p>
            <a:pPr marL="342900" indent="-342900">
              <a:buFont typeface="+mj-lt"/>
              <a:buAutoNum type="arabicPeriod" startAt="16"/>
            </a:pPr>
            <a:r>
              <a:rPr lang="en-US" altLang="ko-KR" sz="1600" dirty="0"/>
              <a:t>         </a:t>
            </a:r>
            <a:r>
              <a:rPr lang="en-US" altLang="ko-KR" sz="1600" dirty="0" err="1"/>
              <a:t>printf</a:t>
            </a:r>
            <a:r>
              <a:rPr lang="en-US" altLang="ko-KR" sz="1600" dirty="0"/>
              <a:t>(</a:t>
            </a:r>
            <a:r>
              <a:rPr lang="ko-KR" altLang="en-US" sz="1600" dirty="0"/>
              <a:t>＂자식 </a:t>
            </a:r>
            <a:r>
              <a:rPr lang="en-US" altLang="ko-KR" sz="1600" dirty="0"/>
              <a:t>[2] </a:t>
            </a:r>
            <a:r>
              <a:rPr lang="ko-KR" altLang="en-US" sz="1600" dirty="0"/>
              <a:t>실행</a:t>
            </a:r>
            <a:r>
              <a:rPr lang="en-US" altLang="ko-KR" sz="1600" dirty="0"/>
              <a:t>: %d\n“, ++count2);</a:t>
            </a:r>
          </a:p>
          <a:p>
            <a:pPr marL="342900" indent="-342900">
              <a:buFont typeface="+mj-lt"/>
              <a:buAutoNum type="arabicPeriod" startAt="16"/>
            </a:pPr>
            <a:r>
              <a:rPr lang="en-US" altLang="ko-KR" sz="1600" dirty="0"/>
              <a:t>      }</a:t>
            </a:r>
          </a:p>
          <a:p>
            <a:pPr marL="342900" indent="-342900">
              <a:buFont typeface="+mj-lt"/>
              <a:buAutoNum type="arabicPeriod" startAt="16"/>
            </a:pPr>
            <a:r>
              <a:rPr lang="en-US" altLang="ko-KR" sz="1600" dirty="0"/>
              <a:t>   }</a:t>
            </a:r>
          </a:p>
          <a:p>
            <a:pPr marL="342900" indent="-342900">
              <a:buFont typeface="+mj-lt"/>
              <a:buAutoNum type="arabicPeriod" startAt="16"/>
            </a:pPr>
            <a:r>
              <a:rPr lang="en-US" altLang="ko-KR" sz="1600" dirty="0"/>
              <a:t>   sleep(2);</a:t>
            </a:r>
          </a:p>
          <a:p>
            <a:pPr marL="342900" indent="-342900">
              <a:buFont typeface="+mj-lt"/>
              <a:buAutoNum type="arabicPeriod" startAt="16"/>
            </a:pPr>
            <a:r>
              <a:rPr lang="en-US" altLang="ko-KR" sz="1600" dirty="0"/>
              <a:t>   kill(pid1, SIGSTOP);</a:t>
            </a:r>
          </a:p>
          <a:p>
            <a:pPr marL="342900" indent="-342900">
              <a:buFont typeface="+mj-lt"/>
              <a:buAutoNum type="arabicPeriod" startAt="16"/>
            </a:pPr>
            <a:r>
              <a:rPr lang="en-US" altLang="ko-KR" sz="1600" dirty="0"/>
              <a:t>   sleep(2);</a:t>
            </a:r>
          </a:p>
          <a:p>
            <a:pPr marL="342900" indent="-342900">
              <a:buFont typeface="+mj-lt"/>
              <a:buAutoNum type="arabicPeriod" startAt="16"/>
            </a:pPr>
            <a:r>
              <a:rPr lang="en-US" altLang="ko-KR" sz="1600" dirty="0"/>
              <a:t>   kill(pid1, SIGCONT);</a:t>
            </a:r>
          </a:p>
          <a:p>
            <a:pPr marL="342900" indent="-342900">
              <a:buFont typeface="+mj-lt"/>
              <a:buAutoNum type="arabicPeriod" startAt="16"/>
            </a:pPr>
            <a:r>
              <a:rPr lang="en-US" altLang="ko-KR" sz="1600" dirty="0"/>
              <a:t>   sleep(2);</a:t>
            </a:r>
          </a:p>
          <a:p>
            <a:pPr marL="342900" indent="-342900">
              <a:buFont typeface="+mj-lt"/>
              <a:buAutoNum type="arabicPeriod" startAt="16"/>
            </a:pPr>
            <a:r>
              <a:rPr lang="en-US" altLang="ko-KR" sz="1600" dirty="0"/>
              <a:t>   kill(pid2, SIGSTOP);</a:t>
            </a:r>
          </a:p>
          <a:p>
            <a:pPr marL="342900" indent="-342900">
              <a:buFont typeface="+mj-lt"/>
              <a:buAutoNum type="arabicPeriod" startAt="16"/>
            </a:pPr>
            <a:r>
              <a:rPr lang="en-US" altLang="ko-KR" sz="1600" dirty="0"/>
              <a:t>   sleep(2);</a:t>
            </a:r>
          </a:p>
          <a:p>
            <a:pPr marL="342900" indent="-342900">
              <a:buFont typeface="+mj-lt"/>
              <a:buAutoNum type="arabicPeriod" startAt="16"/>
            </a:pPr>
            <a:r>
              <a:rPr lang="en-US" altLang="ko-KR" sz="1600" dirty="0"/>
              <a:t>   kill(pid2, SIGCONT);</a:t>
            </a:r>
          </a:p>
          <a:p>
            <a:pPr marL="342900" indent="-342900">
              <a:buFont typeface="+mj-lt"/>
              <a:buAutoNum type="arabicPeriod" startAt="16"/>
            </a:pPr>
            <a:r>
              <a:rPr lang="en-US" altLang="ko-KR" sz="1600" dirty="0"/>
              <a:t>   sleep(2);</a:t>
            </a:r>
          </a:p>
          <a:p>
            <a:pPr marL="342900" indent="-342900">
              <a:buFont typeface="+mj-lt"/>
              <a:buAutoNum type="arabicPeriod" startAt="16"/>
            </a:pPr>
            <a:r>
              <a:rPr lang="en-US" altLang="ko-KR" sz="1600" dirty="0"/>
              <a:t>   kill(pid1, SIGKILL);</a:t>
            </a:r>
          </a:p>
          <a:p>
            <a:pPr marL="342900" indent="-342900">
              <a:buFont typeface="+mj-lt"/>
              <a:buAutoNum type="arabicPeriod" startAt="16"/>
            </a:pPr>
            <a:r>
              <a:rPr lang="en-US" altLang="ko-KR" sz="1600" dirty="0"/>
              <a:t>   kill(pid2, SIGKILL);</a:t>
            </a:r>
          </a:p>
          <a:p>
            <a:pPr marL="342900" indent="-342900">
              <a:buFont typeface="+mj-lt"/>
              <a:buAutoNum type="arabicPeriod" startAt="16"/>
            </a:pPr>
            <a:r>
              <a:rPr lang="en-US" altLang="ko-KR" sz="1600" dirty="0"/>
              <a:t>}</a:t>
            </a:r>
            <a:endParaRPr lang="ko-KR" altLang="en-US" sz="1600" dirty="0"/>
          </a:p>
        </p:txBody>
      </p:sp>
      <p:sp>
        <p:nvSpPr>
          <p:cNvPr id="6" name="직사각형 5">
            <a:extLst>
              <a:ext uri="{FF2B5EF4-FFF2-40B4-BE49-F238E27FC236}">
                <a16:creationId xmlns:a16="http://schemas.microsoft.com/office/drawing/2014/main" id="{98E7A603-D0CC-8168-36F1-BEA35E76E862}"/>
              </a:ext>
            </a:extLst>
          </p:cNvPr>
          <p:cNvSpPr/>
          <p:nvPr/>
        </p:nvSpPr>
        <p:spPr>
          <a:xfrm>
            <a:off x="7483150" y="1194911"/>
            <a:ext cx="1646650" cy="387798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ko-KR" altLang="en-US" sz="1600" dirty="0">
                <a:latin typeface="+mn-ea"/>
                <a:ea typeface="+mn-ea"/>
              </a:rPr>
              <a:t>$ </a:t>
            </a:r>
            <a:r>
              <a:rPr lang="en-US" altLang="ko-KR" sz="1600" dirty="0">
                <a:latin typeface="+mn-ea"/>
                <a:ea typeface="+mn-ea"/>
              </a:rPr>
              <a:t>control</a:t>
            </a:r>
            <a:endParaRPr lang="ko-KR" altLang="en-US" sz="1600" dirty="0">
              <a:latin typeface="+mn-ea"/>
              <a:ea typeface="+mn-ea"/>
            </a:endParaRPr>
          </a:p>
          <a:p>
            <a:r>
              <a:rPr lang="ko-KR" altLang="en-US" sz="1600" dirty="0">
                <a:latin typeface="+mn-ea"/>
                <a:ea typeface="+mn-ea"/>
              </a:rPr>
              <a:t>자식[1] 실행: 1</a:t>
            </a:r>
          </a:p>
          <a:p>
            <a:r>
              <a:rPr lang="ko-KR" altLang="en-US" sz="1600" dirty="0">
                <a:latin typeface="+mn-ea"/>
                <a:ea typeface="+mn-ea"/>
              </a:rPr>
              <a:t>자식[2] 실행: 1</a:t>
            </a:r>
          </a:p>
          <a:p>
            <a:r>
              <a:rPr lang="ko-KR" altLang="en-US" sz="1600" dirty="0">
                <a:latin typeface="+mn-ea"/>
                <a:ea typeface="+mn-ea"/>
              </a:rPr>
              <a:t>자식[2] 실행: 2</a:t>
            </a:r>
          </a:p>
          <a:p>
            <a:r>
              <a:rPr lang="ko-KR" altLang="en-US" sz="1600" dirty="0">
                <a:latin typeface="+mn-ea"/>
                <a:ea typeface="+mn-ea"/>
              </a:rPr>
              <a:t>자식[2] 실행: 3</a:t>
            </a:r>
          </a:p>
          <a:p>
            <a:r>
              <a:rPr lang="ko-KR" altLang="en-US" sz="1600" dirty="0">
                <a:latin typeface="+mn-ea"/>
                <a:ea typeface="+mn-ea"/>
              </a:rPr>
              <a:t>자식[1] 실행: 2</a:t>
            </a:r>
          </a:p>
          <a:p>
            <a:r>
              <a:rPr lang="ko-KR" altLang="en-US" sz="1600" dirty="0">
                <a:latin typeface="+mn-ea"/>
                <a:ea typeface="+mn-ea"/>
              </a:rPr>
              <a:t>자식[2] 실행: 4</a:t>
            </a:r>
          </a:p>
          <a:p>
            <a:r>
              <a:rPr lang="ko-KR" altLang="en-US" sz="1600" dirty="0">
                <a:latin typeface="+mn-ea"/>
                <a:ea typeface="+mn-ea"/>
              </a:rPr>
              <a:t>자식[1] 실행: 3</a:t>
            </a:r>
          </a:p>
          <a:p>
            <a:r>
              <a:rPr lang="ko-KR" altLang="en-US" sz="1600" dirty="0">
                <a:latin typeface="+mn-ea"/>
                <a:ea typeface="+mn-ea"/>
              </a:rPr>
              <a:t>자식[2] 실행: 5</a:t>
            </a:r>
          </a:p>
          <a:p>
            <a:r>
              <a:rPr lang="ko-KR" altLang="en-US" sz="1600" dirty="0">
                <a:latin typeface="+mn-ea"/>
                <a:ea typeface="+mn-ea"/>
              </a:rPr>
              <a:t>자식[1] 실행: 4</a:t>
            </a:r>
          </a:p>
          <a:p>
            <a:r>
              <a:rPr lang="ko-KR" altLang="en-US" sz="1600" dirty="0">
                <a:latin typeface="+mn-ea"/>
                <a:ea typeface="+mn-ea"/>
              </a:rPr>
              <a:t>자식[1] 실행: 5</a:t>
            </a:r>
          </a:p>
          <a:p>
            <a:r>
              <a:rPr lang="ko-KR" altLang="en-US" sz="1600" dirty="0">
                <a:latin typeface="+mn-ea"/>
                <a:ea typeface="+mn-ea"/>
              </a:rPr>
              <a:t>자식[2] 실행: 6</a:t>
            </a:r>
          </a:p>
          <a:p>
            <a:r>
              <a:rPr lang="ko-KR" altLang="en-US" sz="1600" dirty="0">
                <a:latin typeface="+mn-ea"/>
                <a:ea typeface="+mn-ea"/>
              </a:rPr>
              <a:t>자식[1] 실행: 6</a:t>
            </a:r>
          </a:p>
          <a:p>
            <a:r>
              <a:rPr lang="ko-KR" altLang="en-US" sz="1600" dirty="0">
                <a:latin typeface="+mn-ea"/>
                <a:ea typeface="+mn-ea"/>
              </a:rPr>
              <a:t>자식[2] 실행: 7</a:t>
            </a:r>
          </a:p>
          <a:p>
            <a:r>
              <a:rPr lang="ko-KR" altLang="en-US" sz="1600" dirty="0">
                <a:latin typeface="+mn-ea"/>
                <a:ea typeface="+mn-ea"/>
              </a:rPr>
              <a:t>자식[1] 실행: 7</a:t>
            </a:r>
          </a:p>
        </p:txBody>
      </p:sp>
    </p:spTree>
    <p:extLst>
      <p:ext uri="{BB962C8B-B14F-4D97-AF65-F5344CB8AC3E}">
        <p14:creationId xmlns:p14="http://schemas.microsoft.com/office/powerpoint/2010/main" val="1600070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pPr>
              <a:defRPr/>
            </a:pPr>
            <a:r>
              <a:rPr lang="en-US" altLang="ko-KR" dirty="0"/>
              <a:t> 11.4 </a:t>
            </a:r>
            <a:r>
              <a:rPr lang="ko-KR" altLang="en-US" dirty="0"/>
              <a:t>시그널과 </a:t>
            </a:r>
            <a:r>
              <a:rPr lang="ko-KR" altLang="en-US" dirty="0" err="1"/>
              <a:t>비지역</a:t>
            </a:r>
            <a:r>
              <a:rPr lang="ko-KR" altLang="en-US" dirty="0"/>
              <a:t> 점프</a:t>
            </a:r>
            <a:endParaRPr lang="en-US" altLang="ko-KR" dirty="0"/>
          </a:p>
        </p:txBody>
      </p:sp>
      <p:sp>
        <p:nvSpPr>
          <p:cNvPr id="2" name="텍스트 개체 틀 1">
            <a:extLst>
              <a:ext uri="{FF2B5EF4-FFF2-40B4-BE49-F238E27FC236}">
                <a16:creationId xmlns:a16="http://schemas.microsoft.com/office/drawing/2014/main" id="{2B9B1B08-F467-CFB0-63C2-18315DE6F3C6}"/>
              </a:ext>
            </a:extLst>
          </p:cNvPr>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087503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439947" y="136524"/>
            <a:ext cx="8281359" cy="735931"/>
          </a:xfrm>
        </p:spPr>
        <p:txBody>
          <a:bodyPr/>
          <a:lstStyle/>
          <a:p>
            <a:r>
              <a:rPr lang="ko-KR" altLang="en-US"/>
              <a:t>비지역 점프 </a:t>
            </a:r>
            <a:r>
              <a:rPr lang="en-US" altLang="ko-KR"/>
              <a:t>:setjmp/longjmp</a:t>
            </a:r>
          </a:p>
        </p:txBody>
      </p:sp>
      <p:sp>
        <p:nvSpPr>
          <p:cNvPr id="27653" name="Rectangle 3"/>
          <p:cNvSpPr>
            <a:spLocks noGrp="1" noChangeArrowheads="1"/>
          </p:cNvSpPr>
          <p:nvPr>
            <p:ph idx="1"/>
          </p:nvPr>
        </p:nvSpPr>
        <p:spPr>
          <a:xfrm>
            <a:off x="439947" y="1199626"/>
            <a:ext cx="8281359" cy="5219097"/>
          </a:xfrm>
        </p:spPr>
        <p:txBody>
          <a:bodyPr>
            <a:normAutofit/>
          </a:bodyPr>
          <a:lstStyle/>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endParaRPr lang="en-US" altLang="ko-KR" dirty="0"/>
          </a:p>
          <a:p>
            <a:pPr lvl="1"/>
            <a:endParaRPr lang="en-US" altLang="ko-KR" dirty="0"/>
          </a:p>
          <a:p>
            <a:pPr lvl="1"/>
            <a:r>
              <a:rPr lang="en-US" altLang="ko-KR" dirty="0" err="1"/>
              <a:t>goto</a:t>
            </a:r>
            <a:r>
              <a:rPr lang="en-US" altLang="ko-KR" dirty="0"/>
              <a:t> </a:t>
            </a:r>
            <a:r>
              <a:rPr lang="ko-KR" altLang="en-US" dirty="0"/>
              <a:t>문 </a:t>
            </a:r>
            <a:endParaRPr lang="en-US" altLang="ko-KR" dirty="0"/>
          </a:p>
          <a:p>
            <a:pPr lvl="2"/>
            <a:r>
              <a:rPr lang="ko-KR" altLang="en-US" dirty="0"/>
              <a:t>함수 내에서 지역 점프</a:t>
            </a:r>
            <a:r>
              <a:rPr lang="en-US" altLang="ko-KR" dirty="0"/>
              <a:t>(local jump)</a:t>
            </a:r>
          </a:p>
          <a:p>
            <a:pPr lvl="1"/>
            <a:r>
              <a:rPr lang="ko-KR" altLang="en-US" dirty="0" err="1"/>
              <a:t>비지역</a:t>
            </a:r>
            <a:r>
              <a:rPr lang="ko-KR" altLang="en-US" dirty="0"/>
              <a:t> 점프</a:t>
            </a:r>
            <a:r>
              <a:rPr lang="en-US" altLang="ko-KR" dirty="0"/>
              <a:t>(</a:t>
            </a:r>
            <a:r>
              <a:rPr lang="en-US" altLang="ko-KR" dirty="0" err="1"/>
              <a:t>longjmp</a:t>
            </a:r>
            <a:r>
              <a:rPr lang="en-US" altLang="ko-KR" dirty="0"/>
              <a:t>)</a:t>
            </a:r>
          </a:p>
          <a:p>
            <a:pPr lvl="2"/>
            <a:r>
              <a:rPr lang="ko-KR" altLang="en-US" dirty="0" err="1"/>
              <a:t>호출자</a:t>
            </a:r>
            <a:r>
              <a:rPr lang="ko-KR" altLang="en-US" dirty="0"/>
              <a:t> 함수 내의 임의의 위치로 </a:t>
            </a:r>
            <a:r>
              <a:rPr lang="ko-KR" altLang="en-US" dirty="0" err="1"/>
              <a:t>비지역</a:t>
            </a:r>
            <a:r>
              <a:rPr lang="ko-KR" altLang="en-US" dirty="0"/>
              <a:t> 점프</a:t>
            </a:r>
            <a:endParaRPr lang="en-US" altLang="ko-KR" dirty="0"/>
          </a:p>
          <a:p>
            <a:pPr lvl="2"/>
            <a:r>
              <a:rPr lang="ko-KR" altLang="en-US" dirty="0"/>
              <a:t>오류</a:t>
            </a:r>
            <a:r>
              <a:rPr lang="en-US" altLang="ko-KR" dirty="0"/>
              <a:t>/</a:t>
            </a:r>
            <a:r>
              <a:rPr lang="ko-KR" altLang="en-US" dirty="0"/>
              <a:t>예외 처리</a:t>
            </a:r>
            <a:r>
              <a:rPr lang="en-US" altLang="ko-KR" dirty="0"/>
              <a:t>, </a:t>
            </a:r>
            <a:r>
              <a:rPr lang="ko-KR" altLang="en-US" dirty="0"/>
              <a:t>시그널 처리 등에 유용함</a:t>
            </a:r>
            <a:endParaRPr lang="en-US" altLang="ko-KR" dirty="0"/>
          </a:p>
          <a:p>
            <a:pPr lvl="1"/>
            <a:endParaRPr lang="en-US" altLang="ko-KR" dirty="0"/>
          </a:p>
          <a:p>
            <a:pPr lvl="1"/>
            <a:endParaRPr lang="en-US" altLang="ko-KR" dirty="0"/>
          </a:p>
        </p:txBody>
      </p:sp>
      <p:pic>
        <p:nvPicPr>
          <p:cNvPr id="4" name="그림 3">
            <a:extLst>
              <a:ext uri="{FF2B5EF4-FFF2-40B4-BE49-F238E27FC236}">
                <a16:creationId xmlns:a16="http://schemas.microsoft.com/office/drawing/2014/main" id="{F37D7922-73A4-5CC8-A830-E75860B1A0FC}"/>
              </a:ext>
            </a:extLst>
          </p:cNvPr>
          <p:cNvPicPr>
            <a:picLocks noChangeAspect="1"/>
          </p:cNvPicPr>
          <p:nvPr/>
        </p:nvPicPr>
        <p:blipFill>
          <a:blip r:embed="rId3"/>
          <a:stretch>
            <a:fillRect/>
          </a:stretch>
        </p:blipFill>
        <p:spPr>
          <a:xfrm>
            <a:off x="5970888" y="1200150"/>
            <a:ext cx="3078397" cy="3465254"/>
          </a:xfrm>
          <a:prstGeom prst="rect">
            <a:avLst/>
          </a:prstGeom>
        </p:spPr>
      </p:pic>
      <p:graphicFrame>
        <p:nvGraphicFramePr>
          <p:cNvPr id="6" name="내용 개체 틀 6">
            <a:extLst>
              <a:ext uri="{FF2B5EF4-FFF2-40B4-BE49-F238E27FC236}">
                <a16:creationId xmlns:a16="http://schemas.microsoft.com/office/drawing/2014/main" id="{4292CC99-F10A-2ED6-FCDC-63E3C5618461}"/>
              </a:ext>
            </a:extLst>
          </p:cNvPr>
          <p:cNvGraphicFramePr>
            <a:graphicFrameLocks noGrp="1"/>
          </p:cNvGraphicFramePr>
          <p:nvPr>
            <p:extLst>
              <p:ext uri="{D42A27DB-BD31-4B8C-83A1-F6EECF244321}">
                <p14:modId xmlns:p14="http://schemas.microsoft.com/office/powerpoint/2010/main" val="242716302"/>
              </p:ext>
            </p:extLst>
          </p:nvPr>
        </p:nvGraphicFramePr>
        <p:xfrm>
          <a:off x="185908" y="1340768"/>
          <a:ext cx="5784980" cy="2565630"/>
        </p:xfrm>
        <a:graphic>
          <a:graphicData uri="http://schemas.openxmlformats.org/drawingml/2006/table">
            <a:tbl>
              <a:tblPr/>
              <a:tblGrid>
                <a:gridCol w="5784980">
                  <a:extLst>
                    <a:ext uri="{9D8B030D-6E8A-4147-A177-3AD203B41FA5}">
                      <a16:colId xmlns:a16="http://schemas.microsoft.com/office/drawing/2014/main" val="20000"/>
                    </a:ext>
                  </a:extLst>
                </a:gridCol>
              </a:tblGrid>
              <a:tr h="2400807">
                <a:tc>
                  <a:txBody>
                    <a:bodyPr/>
                    <a:lstStyle>
                      <a:lvl1pPr marL="127000" eaLnBrk="0" hangingPunct="0">
                        <a:spcBef>
                          <a:spcPts val="600"/>
                        </a:spcBef>
                        <a:buClr>
                          <a:schemeClr val="accent1"/>
                        </a:buClr>
                        <a:buSzPct val="76000"/>
                        <a:buFont typeface="Wingdings" pitchFamily="2" charset="2"/>
                        <a:defRPr sz="2000">
                          <a:solidFill>
                            <a:schemeClr val="tx1"/>
                          </a:solidFill>
                          <a:latin typeface="Gill Sans MT" pitchFamily="34" charset="0"/>
                          <a:ea typeface="맑은 고딕" pitchFamily="50" charset="-127"/>
                        </a:defRPr>
                      </a:lvl1pPr>
                      <a:lvl2pPr marL="742950" indent="-285750" eaLnBrk="0" hangingPunct="0">
                        <a:spcBef>
                          <a:spcPts val="500"/>
                        </a:spcBef>
                        <a:buClr>
                          <a:schemeClr val="accent2"/>
                        </a:buClr>
                        <a:buSzPct val="76000"/>
                        <a:buFont typeface="Wingdings" pitchFamily="2" charset="2"/>
                        <a:defRPr>
                          <a:solidFill>
                            <a:schemeClr val="tx2"/>
                          </a:solidFill>
                          <a:latin typeface="Gill Sans MT" pitchFamily="34" charset="0"/>
                          <a:ea typeface="맑은 고딕" pitchFamily="50" charset="-127"/>
                        </a:defRPr>
                      </a:lvl2pPr>
                      <a:lvl3pPr marL="1143000" indent="-228600" eaLnBrk="0" hangingPunct="0">
                        <a:spcBef>
                          <a:spcPts val="500"/>
                        </a:spcBef>
                        <a:buClr>
                          <a:srgbClr val="BCBCBC"/>
                        </a:buClr>
                        <a:buSzPct val="76000"/>
                        <a:buFont typeface="Arial" charset="0"/>
                        <a:defRPr sz="1600">
                          <a:solidFill>
                            <a:schemeClr val="tx1"/>
                          </a:solidFill>
                          <a:latin typeface="Gill Sans MT" pitchFamily="34" charset="0"/>
                          <a:ea typeface="맑은 고딕" pitchFamily="50" charset="-127"/>
                        </a:defRPr>
                      </a:lvl3pPr>
                      <a:lvl4pPr marL="1600200" indent="-228600" eaLnBrk="0" hangingPunct="0">
                        <a:spcBef>
                          <a:spcPts val="400"/>
                        </a:spcBef>
                        <a:buClr>
                          <a:srgbClr val="8BA2B4"/>
                        </a:buClr>
                        <a:buSzPct val="70000"/>
                        <a:buFont typeface="Wingdings" pitchFamily="2" charset="2"/>
                        <a:defRPr sz="1400">
                          <a:solidFill>
                            <a:schemeClr val="tx1"/>
                          </a:solidFill>
                          <a:latin typeface="Gill Sans MT" pitchFamily="34" charset="0"/>
                          <a:ea typeface="맑은 고딕" pitchFamily="50" charset="-127"/>
                        </a:defRPr>
                      </a:lvl4pPr>
                      <a:lvl5pPr marL="2057400" indent="-228600" eaLnBrk="0" hangingPunct="0">
                        <a:spcBef>
                          <a:spcPts val="300"/>
                        </a:spcBef>
                        <a:buClr>
                          <a:schemeClr val="accent2"/>
                        </a:buClr>
                        <a:buSzPct val="70000"/>
                        <a:buFont typeface="Wingdings" pitchFamily="2" charset="2"/>
                        <a:defRPr sz="1200">
                          <a:solidFill>
                            <a:schemeClr val="tx1"/>
                          </a:solidFill>
                          <a:latin typeface="Gill Sans MT" pitchFamily="34" charset="0"/>
                          <a:ea typeface="맑은 고딕" pitchFamily="50" charset="-127"/>
                        </a:defRPr>
                      </a:lvl5pPr>
                      <a:lvl6pPr marL="2514600" indent="-228600" eaLnBrk="0" fontAlgn="base" hangingPunct="0">
                        <a:spcBef>
                          <a:spcPts val="300"/>
                        </a:spcBef>
                        <a:spcAft>
                          <a:spcPct val="0"/>
                        </a:spcAft>
                        <a:buClr>
                          <a:schemeClr val="accent2"/>
                        </a:buClr>
                        <a:buSzPct val="70000"/>
                        <a:buFont typeface="Wingdings" pitchFamily="2" charset="2"/>
                        <a:defRPr sz="1200">
                          <a:solidFill>
                            <a:schemeClr val="tx1"/>
                          </a:solidFill>
                          <a:latin typeface="Gill Sans MT" pitchFamily="34" charset="0"/>
                          <a:ea typeface="맑은 고딕" pitchFamily="50" charset="-127"/>
                        </a:defRPr>
                      </a:lvl6pPr>
                      <a:lvl7pPr marL="2971800" indent="-228600" eaLnBrk="0" fontAlgn="base" hangingPunct="0">
                        <a:spcBef>
                          <a:spcPts val="300"/>
                        </a:spcBef>
                        <a:spcAft>
                          <a:spcPct val="0"/>
                        </a:spcAft>
                        <a:buClr>
                          <a:schemeClr val="accent2"/>
                        </a:buClr>
                        <a:buSzPct val="70000"/>
                        <a:buFont typeface="Wingdings" pitchFamily="2" charset="2"/>
                        <a:defRPr sz="1200">
                          <a:solidFill>
                            <a:schemeClr val="tx1"/>
                          </a:solidFill>
                          <a:latin typeface="Gill Sans MT" pitchFamily="34" charset="0"/>
                          <a:ea typeface="맑은 고딕" pitchFamily="50" charset="-127"/>
                        </a:defRPr>
                      </a:lvl7pPr>
                      <a:lvl8pPr marL="3429000" indent="-228600" eaLnBrk="0" fontAlgn="base" hangingPunct="0">
                        <a:spcBef>
                          <a:spcPts val="300"/>
                        </a:spcBef>
                        <a:spcAft>
                          <a:spcPct val="0"/>
                        </a:spcAft>
                        <a:buClr>
                          <a:schemeClr val="accent2"/>
                        </a:buClr>
                        <a:buSzPct val="70000"/>
                        <a:buFont typeface="Wingdings" pitchFamily="2" charset="2"/>
                        <a:defRPr sz="1200">
                          <a:solidFill>
                            <a:schemeClr val="tx1"/>
                          </a:solidFill>
                          <a:latin typeface="Gill Sans MT" pitchFamily="34" charset="0"/>
                          <a:ea typeface="맑은 고딕" pitchFamily="50" charset="-127"/>
                        </a:defRPr>
                      </a:lvl8pPr>
                      <a:lvl9pPr marL="3886200" indent="-228600" eaLnBrk="0" fontAlgn="base" hangingPunct="0">
                        <a:spcBef>
                          <a:spcPts val="300"/>
                        </a:spcBef>
                        <a:spcAft>
                          <a:spcPct val="0"/>
                        </a:spcAft>
                        <a:buClr>
                          <a:schemeClr val="accent2"/>
                        </a:buClr>
                        <a:buSzPct val="70000"/>
                        <a:buFont typeface="Wingdings" pitchFamily="2" charset="2"/>
                        <a:defRPr sz="1200">
                          <a:solidFill>
                            <a:schemeClr val="tx1"/>
                          </a:solidFill>
                          <a:latin typeface="Gill Sans MT" pitchFamily="34" charset="0"/>
                          <a:ea typeface="맑은 고딕" pitchFamily="50" charset="-127"/>
                        </a:defRPr>
                      </a:lvl9pPr>
                    </a:lstStyle>
                    <a:p>
                      <a:pPr marL="127000" marR="0" lvl="0" indent="0" algn="l"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맑은 고딕" pitchFamily="50" charset="-127"/>
                          <a:ea typeface="맑은 고딕" pitchFamily="50" charset="-127"/>
                        </a:rPr>
                        <a:t>#include &lt;</a:t>
                      </a:r>
                      <a:r>
                        <a:rPr kumimoji="0" lang="en-US" altLang="ko-KR" sz="1800" b="0" i="0" u="none" strike="noStrike" cap="none" normalizeH="0" baseline="0" dirty="0" err="1">
                          <a:ln>
                            <a:noFill/>
                          </a:ln>
                          <a:solidFill>
                            <a:srgbClr val="000000"/>
                          </a:solidFill>
                          <a:effectLst/>
                          <a:latin typeface="맑은 고딕" pitchFamily="50" charset="-127"/>
                          <a:ea typeface="맑은 고딕" pitchFamily="50" charset="-127"/>
                        </a:rPr>
                        <a:t>setjmp.h</a:t>
                      </a:r>
                      <a:r>
                        <a:rPr kumimoji="0" lang="en-US" altLang="ko-KR" sz="1800" b="0" i="0" u="none" strike="noStrike" cap="none" normalizeH="0" baseline="0" dirty="0">
                          <a:ln>
                            <a:noFill/>
                          </a:ln>
                          <a:solidFill>
                            <a:srgbClr val="000000"/>
                          </a:solidFill>
                          <a:effectLst/>
                          <a:latin typeface="맑은 고딕" pitchFamily="50" charset="-127"/>
                          <a:ea typeface="맑은 고딕" pitchFamily="50" charset="-127"/>
                        </a:rPr>
                        <a:t>&gt;</a:t>
                      </a:r>
                      <a:endParaRPr kumimoji="0" lang="ko-KR" altLang="en-US" sz="1800" b="0" i="0" u="none" strike="noStrike" cap="none" normalizeH="0" baseline="0" dirty="0">
                        <a:ln>
                          <a:noFill/>
                        </a:ln>
                        <a:solidFill>
                          <a:srgbClr val="000000"/>
                        </a:solidFill>
                        <a:effectLst/>
                        <a:latin typeface="맑은 고딕" pitchFamily="50" charset="-127"/>
                        <a:ea typeface="맑은 고딕" pitchFamily="50" charset="-127"/>
                      </a:endParaRPr>
                    </a:p>
                    <a:p>
                      <a:pPr marL="127000" marR="0" lvl="0" indent="0" algn="l"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err="1">
                          <a:ln>
                            <a:noFill/>
                          </a:ln>
                          <a:solidFill>
                            <a:srgbClr val="3333FF"/>
                          </a:solidFill>
                          <a:effectLst/>
                          <a:latin typeface="맑은 고딕" pitchFamily="50" charset="-127"/>
                          <a:ea typeface="맑은 고딕" pitchFamily="50" charset="-127"/>
                        </a:rPr>
                        <a:t>int</a:t>
                      </a:r>
                      <a:r>
                        <a:rPr kumimoji="0" lang="en-US" altLang="ko-KR" sz="1800" b="0" i="0" u="none" strike="noStrike" cap="none" normalizeH="0" baseline="0" dirty="0">
                          <a:ln>
                            <a:noFill/>
                          </a:ln>
                          <a:solidFill>
                            <a:srgbClr val="3333FF"/>
                          </a:solidFill>
                          <a:effectLst/>
                          <a:latin typeface="맑은 고딕" pitchFamily="50" charset="-127"/>
                          <a:ea typeface="맑은 고딕" pitchFamily="50" charset="-127"/>
                        </a:rPr>
                        <a:t> </a:t>
                      </a:r>
                      <a:r>
                        <a:rPr kumimoji="0" lang="en-US" altLang="ko-KR" sz="1800" b="0" i="0" u="none" strike="noStrike" cap="none" normalizeH="0" baseline="0" dirty="0" err="1">
                          <a:ln>
                            <a:noFill/>
                          </a:ln>
                          <a:solidFill>
                            <a:srgbClr val="3333FF"/>
                          </a:solidFill>
                          <a:effectLst/>
                          <a:latin typeface="맑은 고딕" pitchFamily="50" charset="-127"/>
                          <a:ea typeface="맑은 고딕" pitchFamily="50" charset="-127"/>
                        </a:rPr>
                        <a:t>setjmp</a:t>
                      </a:r>
                      <a:r>
                        <a:rPr kumimoji="0" lang="en-US" altLang="ko-KR" sz="1800" b="0" i="0" u="none" strike="noStrike" cap="none" normalizeH="0" baseline="0" dirty="0">
                          <a:ln>
                            <a:noFill/>
                          </a:ln>
                          <a:solidFill>
                            <a:srgbClr val="3333FF"/>
                          </a:solidFill>
                          <a:effectLst/>
                          <a:latin typeface="맑은 고딕" pitchFamily="50" charset="-127"/>
                          <a:ea typeface="맑은 고딕" pitchFamily="50" charset="-127"/>
                        </a:rPr>
                        <a:t>(</a:t>
                      </a:r>
                      <a:r>
                        <a:rPr kumimoji="0" lang="en-US" altLang="ko-KR" sz="1800" b="0" i="0" u="none" strike="noStrike" cap="none" normalizeH="0" baseline="0" dirty="0" err="1">
                          <a:ln>
                            <a:noFill/>
                          </a:ln>
                          <a:solidFill>
                            <a:srgbClr val="3333FF"/>
                          </a:solidFill>
                          <a:effectLst/>
                          <a:latin typeface="맑은 고딕" pitchFamily="50" charset="-127"/>
                          <a:ea typeface="맑은 고딕" pitchFamily="50" charset="-127"/>
                        </a:rPr>
                        <a:t>jmp_buf</a:t>
                      </a:r>
                      <a:r>
                        <a:rPr kumimoji="0" lang="en-US" altLang="ko-KR" sz="1800" b="0" i="0" u="none" strike="noStrike" cap="none" normalizeH="0" baseline="0" dirty="0">
                          <a:ln>
                            <a:noFill/>
                          </a:ln>
                          <a:solidFill>
                            <a:srgbClr val="3333FF"/>
                          </a:solidFill>
                          <a:effectLst/>
                          <a:latin typeface="맑은 고딕" pitchFamily="50" charset="-127"/>
                          <a:ea typeface="맑은 고딕" pitchFamily="50" charset="-127"/>
                        </a:rPr>
                        <a:t> </a:t>
                      </a:r>
                      <a:r>
                        <a:rPr kumimoji="0" lang="en-US" altLang="ko-KR" sz="1800" b="0" i="0" u="none" strike="noStrike" cap="none" normalizeH="0" baseline="0" dirty="0" err="1">
                          <a:ln>
                            <a:noFill/>
                          </a:ln>
                          <a:solidFill>
                            <a:srgbClr val="3333FF"/>
                          </a:solidFill>
                          <a:effectLst/>
                          <a:latin typeface="맑은 고딕" pitchFamily="50" charset="-127"/>
                          <a:ea typeface="맑은 고딕" pitchFamily="50" charset="-127"/>
                        </a:rPr>
                        <a:t>env</a:t>
                      </a:r>
                      <a:r>
                        <a:rPr kumimoji="0" lang="en-US" altLang="ko-KR" sz="1800" b="0" i="0" u="none" strike="noStrike" cap="none" normalizeH="0" baseline="0" dirty="0">
                          <a:ln>
                            <a:noFill/>
                          </a:ln>
                          <a:solidFill>
                            <a:srgbClr val="3333FF"/>
                          </a:solidFill>
                          <a:effectLst/>
                          <a:latin typeface="맑은 고딕" pitchFamily="50" charset="-127"/>
                          <a:ea typeface="맑은 고딕" pitchFamily="50" charset="-127"/>
                        </a:rPr>
                        <a:t>);</a:t>
                      </a:r>
                      <a:endParaRPr kumimoji="0" lang="ko-KR" altLang="en-US" sz="1800" b="0" i="0" u="none" strike="noStrike" cap="none" normalizeH="0" baseline="0" dirty="0">
                        <a:ln>
                          <a:noFill/>
                        </a:ln>
                        <a:solidFill>
                          <a:srgbClr val="000000"/>
                        </a:solidFill>
                        <a:effectLst/>
                        <a:latin typeface="맑은 고딕" pitchFamily="50" charset="-127"/>
                        <a:ea typeface="맑은 고딕" pitchFamily="50" charset="-127"/>
                      </a:endParaRPr>
                    </a:p>
                    <a:p>
                      <a:pPr marL="412750" marR="0" lvl="0" indent="-285750" algn="just"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1600" b="0" i="0" u="none" strike="noStrike" cap="none" normalizeH="0" baseline="0" dirty="0" err="1">
                          <a:ln>
                            <a:noFill/>
                          </a:ln>
                          <a:solidFill>
                            <a:srgbClr val="000000"/>
                          </a:solidFill>
                          <a:effectLst/>
                          <a:latin typeface="맑은 고딕" pitchFamily="50" charset="-127"/>
                          <a:ea typeface="맑은 고딕" pitchFamily="50" charset="-127"/>
                        </a:rPr>
                        <a:t>비지역</a:t>
                      </a:r>
                      <a:r>
                        <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rPr>
                        <a:t> 점프를 위해 스택 내용 등을 </a:t>
                      </a:r>
                      <a:r>
                        <a:rPr kumimoji="0" lang="en-US" altLang="ko-KR" sz="1600" b="0" i="0" u="none" strike="noStrike" cap="none" normalizeH="0" baseline="0" dirty="0" err="1">
                          <a:ln>
                            <a:noFill/>
                          </a:ln>
                          <a:solidFill>
                            <a:srgbClr val="000000"/>
                          </a:solidFill>
                          <a:effectLst/>
                          <a:latin typeface="맑은 고딕" pitchFamily="50" charset="-127"/>
                          <a:ea typeface="맑은 고딕" pitchFamily="50" charset="-127"/>
                        </a:rPr>
                        <a:t>env</a:t>
                      </a:r>
                      <a:r>
                        <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rPr>
                        <a:t>에 저장</a:t>
                      </a: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 </a:t>
                      </a:r>
                    </a:p>
                    <a:p>
                      <a:pPr marL="12700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(1) </a:t>
                      </a:r>
                      <a:r>
                        <a:rPr kumimoji="0" lang="en-US" altLang="ko-KR" sz="1600" b="0" i="0" u="none" strike="noStrike" cap="none" normalizeH="0" baseline="0" dirty="0" err="1">
                          <a:ln>
                            <a:noFill/>
                          </a:ln>
                          <a:solidFill>
                            <a:srgbClr val="000000"/>
                          </a:solidFill>
                          <a:effectLst/>
                          <a:latin typeface="맑은 고딕" pitchFamily="50" charset="-127"/>
                          <a:ea typeface="맑은 고딕" pitchFamily="50" charset="-127"/>
                        </a:rPr>
                        <a:t>setjmp</a:t>
                      </a: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a:t>
                      </a:r>
                      <a:r>
                        <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rPr>
                        <a:t>는 처음 반환할 때 </a:t>
                      </a: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0</a:t>
                      </a:r>
                      <a:r>
                        <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rPr>
                        <a:t>을 반환하고 </a:t>
                      </a:r>
                      <a:endPar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endParaRPr>
                    </a:p>
                    <a:p>
                      <a:pPr marL="12700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(2) </a:t>
                      </a:r>
                      <a:r>
                        <a:rPr kumimoji="0" lang="en-US" altLang="ko-KR" sz="1600" b="0" i="0" u="none" strike="noStrike" cap="none" normalizeH="0" baseline="0" dirty="0" err="1">
                          <a:ln>
                            <a:noFill/>
                          </a:ln>
                          <a:solidFill>
                            <a:srgbClr val="000000"/>
                          </a:solidFill>
                          <a:effectLst/>
                          <a:latin typeface="맑은 고딕" pitchFamily="50" charset="-127"/>
                          <a:ea typeface="맑은 고딕" pitchFamily="50" charset="-127"/>
                        </a:rPr>
                        <a:t>longjmp</a:t>
                      </a: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a:t>
                      </a:r>
                      <a:r>
                        <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rPr>
                        <a:t>에 의해 두 번째 반환할 때는 </a:t>
                      </a: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0</a:t>
                      </a:r>
                      <a:r>
                        <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rPr>
                        <a:t>이 아닌 </a:t>
                      </a:r>
                      <a:r>
                        <a:rPr kumimoji="0" lang="en-US" altLang="ko-KR" sz="1600" b="0" i="0" u="none" strike="noStrike" cap="none" normalizeH="0" baseline="0" dirty="0" err="1">
                          <a:ln>
                            <a:noFill/>
                          </a:ln>
                          <a:solidFill>
                            <a:srgbClr val="000000"/>
                          </a:solidFill>
                          <a:effectLst/>
                          <a:latin typeface="맑은 고딕" pitchFamily="50" charset="-127"/>
                          <a:ea typeface="맑은 고딕" pitchFamily="50" charset="-127"/>
                        </a:rPr>
                        <a:t>val</a:t>
                      </a: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 </a:t>
                      </a:r>
                      <a:r>
                        <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rPr>
                        <a:t>반환</a:t>
                      </a:r>
                      <a:endPar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endParaRPr>
                    </a:p>
                    <a:p>
                      <a:pPr marL="127000" marR="0" lvl="0" indent="0" algn="just" defTabSz="914400" rtl="0" eaLnBrk="1" fontAlgn="base" latinLnBrk="1" hangingPunct="1">
                        <a:lnSpc>
                          <a:spcPct val="100000"/>
                        </a:lnSpc>
                        <a:spcBef>
                          <a:spcPct val="0"/>
                        </a:spcBef>
                        <a:spcAft>
                          <a:spcPct val="0"/>
                        </a:spcAft>
                        <a:buClrTx/>
                        <a:buSzTx/>
                        <a:buFontTx/>
                        <a:buNone/>
                        <a:tabLst/>
                      </a:pPr>
                      <a:endPar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endParaRPr>
                    </a:p>
                    <a:p>
                      <a:pPr marL="127000" marR="0" lvl="0" indent="0" algn="l"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3333FF"/>
                          </a:solidFill>
                          <a:effectLst/>
                          <a:latin typeface="맑은 고딕" pitchFamily="50" charset="-127"/>
                          <a:ea typeface="맑은 고딕" pitchFamily="50" charset="-127"/>
                        </a:rPr>
                        <a:t>void </a:t>
                      </a:r>
                      <a:r>
                        <a:rPr kumimoji="0" lang="en-US" altLang="ko-KR" sz="1800" b="0" i="0" u="none" strike="noStrike" cap="none" normalizeH="0" baseline="0" dirty="0" err="1">
                          <a:ln>
                            <a:noFill/>
                          </a:ln>
                          <a:solidFill>
                            <a:srgbClr val="3333FF"/>
                          </a:solidFill>
                          <a:effectLst/>
                          <a:latin typeface="맑은 고딕" pitchFamily="50" charset="-127"/>
                          <a:ea typeface="맑은 고딕" pitchFamily="50" charset="-127"/>
                        </a:rPr>
                        <a:t>longjmp</a:t>
                      </a:r>
                      <a:r>
                        <a:rPr kumimoji="0" lang="en-US" altLang="ko-KR" sz="1800" b="0" i="0" u="none" strike="noStrike" cap="none" normalizeH="0" baseline="0" dirty="0">
                          <a:ln>
                            <a:noFill/>
                          </a:ln>
                          <a:solidFill>
                            <a:srgbClr val="3333FF"/>
                          </a:solidFill>
                          <a:effectLst/>
                          <a:latin typeface="맑은 고딕" pitchFamily="50" charset="-127"/>
                          <a:ea typeface="맑은 고딕" pitchFamily="50" charset="-127"/>
                        </a:rPr>
                        <a:t>(</a:t>
                      </a:r>
                      <a:r>
                        <a:rPr kumimoji="0" lang="en-US" altLang="ko-KR" sz="1800" b="0" i="0" u="none" strike="noStrike" cap="none" normalizeH="0" baseline="0" dirty="0" err="1">
                          <a:ln>
                            <a:noFill/>
                          </a:ln>
                          <a:solidFill>
                            <a:srgbClr val="3333FF"/>
                          </a:solidFill>
                          <a:effectLst/>
                          <a:latin typeface="맑은 고딕" pitchFamily="50" charset="-127"/>
                          <a:ea typeface="맑은 고딕" pitchFamily="50" charset="-127"/>
                        </a:rPr>
                        <a:t>jmp_buf</a:t>
                      </a:r>
                      <a:r>
                        <a:rPr kumimoji="0" lang="en-US" altLang="ko-KR" sz="1800" b="0" i="0" u="none" strike="noStrike" cap="none" normalizeH="0" baseline="0" dirty="0">
                          <a:ln>
                            <a:noFill/>
                          </a:ln>
                          <a:solidFill>
                            <a:srgbClr val="3333FF"/>
                          </a:solidFill>
                          <a:effectLst/>
                          <a:latin typeface="맑은 고딕" pitchFamily="50" charset="-127"/>
                          <a:ea typeface="맑은 고딕" pitchFamily="50" charset="-127"/>
                        </a:rPr>
                        <a:t> </a:t>
                      </a:r>
                      <a:r>
                        <a:rPr kumimoji="0" lang="en-US" altLang="ko-KR" sz="1800" b="0" i="0" u="none" strike="noStrike" cap="none" normalizeH="0" baseline="0" dirty="0" err="1">
                          <a:ln>
                            <a:noFill/>
                          </a:ln>
                          <a:solidFill>
                            <a:srgbClr val="3333FF"/>
                          </a:solidFill>
                          <a:effectLst/>
                          <a:latin typeface="맑은 고딕" pitchFamily="50" charset="-127"/>
                          <a:ea typeface="맑은 고딕" pitchFamily="50" charset="-127"/>
                        </a:rPr>
                        <a:t>env</a:t>
                      </a:r>
                      <a:r>
                        <a:rPr kumimoji="0" lang="en-US" altLang="ko-KR" sz="1800" b="0" i="0" u="none" strike="noStrike" cap="none" normalizeH="0" baseline="0" dirty="0">
                          <a:ln>
                            <a:noFill/>
                          </a:ln>
                          <a:solidFill>
                            <a:srgbClr val="3333FF"/>
                          </a:solidFill>
                          <a:effectLst/>
                          <a:latin typeface="맑은 고딕" pitchFamily="50" charset="-127"/>
                          <a:ea typeface="맑은 고딕" pitchFamily="50" charset="-127"/>
                        </a:rPr>
                        <a:t>, </a:t>
                      </a:r>
                      <a:r>
                        <a:rPr kumimoji="0" lang="en-US" altLang="ko-KR" sz="1800" b="0" i="0" u="none" strike="noStrike" cap="none" normalizeH="0" baseline="0" dirty="0" err="1">
                          <a:ln>
                            <a:noFill/>
                          </a:ln>
                          <a:solidFill>
                            <a:srgbClr val="3333FF"/>
                          </a:solidFill>
                          <a:effectLst/>
                          <a:latin typeface="맑은 고딕" pitchFamily="50" charset="-127"/>
                          <a:ea typeface="맑은 고딕" pitchFamily="50" charset="-127"/>
                        </a:rPr>
                        <a:t>int</a:t>
                      </a:r>
                      <a:r>
                        <a:rPr kumimoji="0" lang="en-US" altLang="ko-KR" sz="1800" b="0" i="0" u="none" strike="noStrike" cap="none" normalizeH="0" baseline="0" dirty="0">
                          <a:ln>
                            <a:noFill/>
                          </a:ln>
                          <a:solidFill>
                            <a:srgbClr val="3333FF"/>
                          </a:solidFill>
                          <a:effectLst/>
                          <a:latin typeface="맑은 고딕" pitchFamily="50" charset="-127"/>
                          <a:ea typeface="맑은 고딕" pitchFamily="50" charset="-127"/>
                        </a:rPr>
                        <a:t> </a:t>
                      </a:r>
                      <a:r>
                        <a:rPr kumimoji="0" lang="en-US" altLang="ko-KR" sz="1800" b="0" i="0" u="none" strike="noStrike" cap="none" normalizeH="0" baseline="0" dirty="0" err="1">
                          <a:ln>
                            <a:noFill/>
                          </a:ln>
                          <a:solidFill>
                            <a:srgbClr val="3333FF"/>
                          </a:solidFill>
                          <a:effectLst/>
                          <a:latin typeface="맑은 고딕" pitchFamily="50" charset="-127"/>
                          <a:ea typeface="맑은 고딕" pitchFamily="50" charset="-127"/>
                        </a:rPr>
                        <a:t>val</a:t>
                      </a:r>
                      <a:r>
                        <a:rPr kumimoji="0" lang="en-US" altLang="ko-KR" sz="1800" b="0" i="0" u="none" strike="noStrike" cap="none" normalizeH="0" baseline="0" dirty="0">
                          <a:ln>
                            <a:noFill/>
                          </a:ln>
                          <a:solidFill>
                            <a:srgbClr val="3333FF"/>
                          </a:solidFill>
                          <a:effectLst/>
                          <a:latin typeface="맑은 고딕" pitchFamily="50" charset="-127"/>
                          <a:ea typeface="맑은 고딕" pitchFamily="50" charset="-127"/>
                        </a:rPr>
                        <a:t>);</a:t>
                      </a:r>
                      <a:endParaRPr kumimoji="0" lang="ko-KR" altLang="en-US" sz="1800" b="0" i="0" u="none" strike="noStrike" cap="none" normalizeH="0" baseline="0" dirty="0">
                        <a:ln>
                          <a:noFill/>
                        </a:ln>
                        <a:solidFill>
                          <a:srgbClr val="000000"/>
                        </a:solidFill>
                        <a:effectLst/>
                        <a:latin typeface="맑은 고딕" pitchFamily="50" charset="-127"/>
                        <a:ea typeface="맑은 고딕" pitchFamily="50" charset="-127"/>
                      </a:endParaRPr>
                    </a:p>
                    <a:p>
                      <a:pPr marL="412750" marR="0" lvl="0" indent="-285750" algn="just"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en-US" altLang="ko-KR" sz="1600" b="0" i="0" u="none" strike="noStrike" cap="none" normalizeH="0" baseline="0" dirty="0" err="1">
                          <a:ln>
                            <a:noFill/>
                          </a:ln>
                          <a:solidFill>
                            <a:srgbClr val="000000"/>
                          </a:solidFill>
                          <a:effectLst/>
                          <a:latin typeface="맑은 고딕" pitchFamily="50" charset="-127"/>
                          <a:ea typeface="맑은 고딕" pitchFamily="50" charset="-127"/>
                        </a:rPr>
                        <a:t>env</a:t>
                      </a:r>
                      <a:r>
                        <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rPr>
                        <a:t>에 저장된 상태를 복구하여 스택 내용 등이 저장된 곳으로 </a:t>
                      </a:r>
                      <a:r>
                        <a:rPr kumimoji="0" lang="ko-KR" altLang="en-US" sz="1600" b="0" i="0" u="none" strike="noStrike" cap="none" normalizeH="0" baseline="0" dirty="0" err="1">
                          <a:ln>
                            <a:noFill/>
                          </a:ln>
                          <a:solidFill>
                            <a:srgbClr val="000000"/>
                          </a:solidFill>
                          <a:effectLst/>
                          <a:latin typeface="맑은 고딕" pitchFamily="50" charset="-127"/>
                          <a:ea typeface="맑은 고딕" pitchFamily="50" charset="-127"/>
                        </a:rPr>
                        <a:t>비지역</a:t>
                      </a:r>
                      <a:r>
                        <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rPr>
                        <a:t> 점프</a:t>
                      </a: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 </a:t>
                      </a:r>
                    </a:p>
                    <a:p>
                      <a:pPr marL="412750" marR="0" lvl="0" indent="-285750" algn="just"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rPr>
                        <a:t>대응하는 </a:t>
                      </a:r>
                      <a:r>
                        <a:rPr kumimoji="0" lang="en-US" altLang="ko-KR" sz="1600" b="0" i="0" u="none" strike="noStrike" cap="none" normalizeH="0" baseline="0" dirty="0" err="1">
                          <a:ln>
                            <a:noFill/>
                          </a:ln>
                          <a:solidFill>
                            <a:srgbClr val="000000"/>
                          </a:solidFill>
                          <a:effectLst/>
                          <a:latin typeface="맑은 고딕" pitchFamily="50" charset="-127"/>
                          <a:ea typeface="맑은 고딕" pitchFamily="50" charset="-127"/>
                        </a:rPr>
                        <a:t>setjmp</a:t>
                      </a: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 </a:t>
                      </a:r>
                      <a:r>
                        <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rPr>
                        <a:t>함수가 </a:t>
                      </a:r>
                      <a:r>
                        <a:rPr kumimoji="0" lang="en-US" altLang="ko-KR" sz="1600" b="0" i="0" u="none" strike="noStrike" cap="none" normalizeH="0" baseline="0" dirty="0" err="1">
                          <a:ln>
                            <a:noFill/>
                          </a:ln>
                          <a:solidFill>
                            <a:srgbClr val="000000"/>
                          </a:solidFill>
                          <a:effectLst/>
                          <a:latin typeface="맑은 고딕" pitchFamily="50" charset="-127"/>
                          <a:ea typeface="맑은 고딕" pitchFamily="50" charset="-127"/>
                        </a:rPr>
                        <a:t>val</a:t>
                      </a:r>
                      <a:r>
                        <a:rPr kumimoji="0" lang="en-US" altLang="ko-KR" sz="1600" b="0" i="0" u="none" strike="noStrike" cap="none" normalizeH="0" baseline="0" dirty="0">
                          <a:ln>
                            <a:noFill/>
                          </a:ln>
                          <a:solidFill>
                            <a:srgbClr val="000000"/>
                          </a:solidFill>
                          <a:effectLst/>
                          <a:latin typeface="맑은 고딕" pitchFamily="50" charset="-127"/>
                          <a:ea typeface="맑은 고딕" pitchFamily="50" charset="-127"/>
                        </a:rPr>
                        <a:t> </a:t>
                      </a:r>
                      <a:r>
                        <a:rPr kumimoji="0" lang="ko-KR" altLang="en-US" sz="1600" b="0" i="0" u="none" strike="noStrike" cap="none" normalizeH="0" baseline="0" dirty="0">
                          <a:ln>
                            <a:noFill/>
                          </a:ln>
                          <a:solidFill>
                            <a:srgbClr val="000000"/>
                          </a:solidFill>
                          <a:effectLst/>
                          <a:latin typeface="맑은 고딕" pitchFamily="50" charset="-127"/>
                          <a:ea typeface="맑은 고딕" pitchFamily="50" charset="-127"/>
                        </a:rPr>
                        <a:t>값을 반환하고 실행 계속</a:t>
                      </a:r>
                    </a:p>
                  </a:txBody>
                  <a:tcPr marL="17907" marR="17907" marT="17895" marB="17895" anchor="ctr" horzOverflow="overflow">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7288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dirty="0"/>
              <a:t>jump1.c</a:t>
            </a:r>
            <a:endParaRPr lang="ko-KR" altLang="en-US" dirty="0"/>
          </a:p>
        </p:txBody>
      </p:sp>
      <p:sp>
        <p:nvSpPr>
          <p:cNvPr id="3" name="내용 개체 틀 2"/>
          <p:cNvSpPr>
            <a:spLocks noGrp="1"/>
          </p:cNvSpPr>
          <p:nvPr>
            <p:ph sz="quarter" idx="1"/>
          </p:nvPr>
        </p:nvSpPr>
        <p:spPr>
          <a:xfrm>
            <a:off x="457200" y="1261095"/>
            <a:ext cx="4049487" cy="4402587"/>
          </a:xfrm>
        </p:spPr>
        <p:style>
          <a:lnRef idx="2">
            <a:schemeClr val="dk1"/>
          </a:lnRef>
          <a:fillRef idx="1">
            <a:schemeClr val="lt1"/>
          </a:fillRef>
          <a:effectRef idx="0">
            <a:schemeClr val="dk1"/>
          </a:effectRef>
          <a:fontRef idx="minor">
            <a:schemeClr val="dk1"/>
          </a:fontRef>
        </p:style>
        <p:txBody>
          <a:bodyPr>
            <a:normAutofit lnSpcReduction="10000"/>
          </a:bodyPr>
          <a:lstStyle/>
          <a:p>
            <a:pPr marL="342900" indent="-342900">
              <a:spcBef>
                <a:spcPts val="200"/>
              </a:spcBef>
              <a:buFont typeface="+mj-lt"/>
              <a:buAutoNum type="arabicPeriod"/>
              <a:defRPr/>
            </a:pPr>
            <a:r>
              <a:rPr lang="en-US" altLang="ko-KR" sz="1600" dirty="0">
                <a:latin typeface="+mn-lt"/>
              </a:rPr>
              <a:t>#include &lt;</a:t>
            </a:r>
            <a:r>
              <a:rPr lang="en-US" altLang="ko-KR" sz="1600" dirty="0" err="1">
                <a:latin typeface="+mn-lt"/>
              </a:rPr>
              <a:t>stdio.h</a:t>
            </a:r>
            <a:r>
              <a:rPr lang="en-US" altLang="ko-KR" sz="1600" dirty="0">
                <a:latin typeface="+mn-lt"/>
              </a:rPr>
              <a:t>&gt;</a:t>
            </a:r>
          </a:p>
          <a:p>
            <a:pPr marL="342900" indent="-342900">
              <a:spcBef>
                <a:spcPts val="200"/>
              </a:spcBef>
              <a:buFont typeface="+mj-lt"/>
              <a:buAutoNum type="arabicPeriod"/>
              <a:defRPr/>
            </a:pPr>
            <a:r>
              <a:rPr lang="en-US" altLang="ko-KR" sz="1600" dirty="0">
                <a:latin typeface="+mn-lt"/>
              </a:rPr>
              <a:t>#include &lt;</a:t>
            </a:r>
            <a:r>
              <a:rPr lang="en-US" altLang="ko-KR" sz="1600" dirty="0" err="1">
                <a:latin typeface="+mn-lt"/>
              </a:rPr>
              <a:t>stdlib.h</a:t>
            </a:r>
            <a:r>
              <a:rPr lang="en-US" altLang="ko-KR" sz="1600" dirty="0">
                <a:latin typeface="+mn-lt"/>
              </a:rPr>
              <a:t>&gt;</a:t>
            </a:r>
          </a:p>
          <a:p>
            <a:pPr marL="342900" indent="-342900">
              <a:spcBef>
                <a:spcPts val="200"/>
              </a:spcBef>
              <a:buFont typeface="+mj-lt"/>
              <a:buAutoNum type="arabicPeriod"/>
              <a:defRPr/>
            </a:pPr>
            <a:r>
              <a:rPr lang="en-US" altLang="ko-KR" sz="1600" dirty="0">
                <a:latin typeface="+mn-lt"/>
              </a:rPr>
              <a:t>#include &lt;</a:t>
            </a:r>
            <a:r>
              <a:rPr lang="en-US" altLang="ko-KR" sz="1600" dirty="0" err="1">
                <a:latin typeface="+mn-lt"/>
              </a:rPr>
              <a:t>setjmp.h</a:t>
            </a:r>
            <a:r>
              <a:rPr lang="en-US" altLang="ko-KR" sz="1600" dirty="0">
                <a:latin typeface="+mn-lt"/>
              </a:rPr>
              <a:t>&gt;	</a:t>
            </a:r>
          </a:p>
          <a:p>
            <a:pPr marL="342900" indent="-342900">
              <a:spcBef>
                <a:spcPts val="200"/>
              </a:spcBef>
              <a:buFont typeface="+mj-lt"/>
              <a:buAutoNum type="arabicPeriod"/>
              <a:defRPr/>
            </a:pPr>
            <a:endParaRPr lang="en-US" altLang="ko-KR" sz="1600" dirty="0">
              <a:latin typeface="+mn-lt"/>
            </a:endParaRPr>
          </a:p>
          <a:p>
            <a:pPr marL="342900" indent="-342900">
              <a:spcBef>
                <a:spcPts val="200"/>
              </a:spcBef>
              <a:buFont typeface="+mj-lt"/>
              <a:buAutoNum type="arabicPeriod"/>
              <a:defRPr/>
            </a:pPr>
            <a:r>
              <a:rPr lang="en-US" altLang="ko-KR" sz="1600" dirty="0">
                <a:latin typeface="+mn-lt"/>
              </a:rPr>
              <a:t>void p1(), p2();</a:t>
            </a:r>
          </a:p>
          <a:p>
            <a:pPr marL="342900" indent="-342900">
              <a:spcBef>
                <a:spcPts val="200"/>
              </a:spcBef>
              <a:buFont typeface="+mj-lt"/>
              <a:buAutoNum type="arabicPeriod"/>
              <a:defRPr/>
            </a:pPr>
            <a:r>
              <a:rPr lang="en-US" altLang="ko-KR" sz="1600" dirty="0" err="1">
                <a:latin typeface="+mn-lt"/>
              </a:rPr>
              <a:t>jmp_buf</a:t>
            </a:r>
            <a:r>
              <a:rPr lang="en-US" altLang="ko-KR" sz="1600" dirty="0">
                <a:latin typeface="+mn-lt"/>
              </a:rPr>
              <a:t> </a:t>
            </a:r>
            <a:r>
              <a:rPr lang="en-US" altLang="ko-KR" sz="1600" dirty="0" err="1">
                <a:latin typeface="+mn-lt"/>
              </a:rPr>
              <a:t>env</a:t>
            </a:r>
            <a:r>
              <a:rPr lang="en-US" altLang="ko-KR" sz="1600" dirty="0">
                <a:latin typeface="+mn-lt"/>
              </a:rPr>
              <a:t>;</a:t>
            </a:r>
          </a:p>
          <a:p>
            <a:pPr marL="342900" indent="-342900">
              <a:spcBef>
                <a:spcPts val="200"/>
              </a:spcBef>
              <a:buFont typeface="+mj-lt"/>
              <a:buAutoNum type="arabicPeriod"/>
              <a:defRPr/>
            </a:pPr>
            <a:r>
              <a:rPr lang="en-US" altLang="ko-KR" sz="1600" dirty="0">
                <a:latin typeface="+mn-lt"/>
              </a:rPr>
              <a:t>	</a:t>
            </a:r>
          </a:p>
          <a:p>
            <a:pPr marL="342900" indent="-342900">
              <a:spcBef>
                <a:spcPts val="200"/>
              </a:spcBef>
              <a:buFont typeface="+mj-lt"/>
              <a:buAutoNum type="arabicPeriod"/>
              <a:defRPr/>
            </a:pPr>
            <a:r>
              <a:rPr lang="en-US" altLang="ko-KR" sz="1600" dirty="0" err="1">
                <a:latin typeface="+mn-lt"/>
              </a:rPr>
              <a:t>int</a:t>
            </a:r>
            <a:r>
              <a:rPr lang="en-US" altLang="ko-KR" sz="1600" dirty="0">
                <a:latin typeface="+mn-lt"/>
              </a:rPr>
              <a:t> main() </a:t>
            </a:r>
          </a:p>
          <a:p>
            <a:pPr marL="342900" indent="-342900">
              <a:spcBef>
                <a:spcPts val="200"/>
              </a:spcBef>
              <a:buFont typeface="+mj-lt"/>
              <a:buAutoNum type="arabicPeriod"/>
              <a:defRPr/>
            </a:pPr>
            <a:r>
              <a:rPr lang="en-US" altLang="ko-KR" sz="1600" dirty="0">
                <a:latin typeface="+mn-lt"/>
              </a:rPr>
              <a:t>{</a:t>
            </a:r>
          </a:p>
          <a:p>
            <a:pPr marL="342900" indent="-342900">
              <a:spcBef>
                <a:spcPts val="200"/>
              </a:spcBef>
              <a:buFont typeface="+mj-lt"/>
              <a:buAutoNum type="arabicPeriod"/>
              <a:defRPr/>
            </a:pPr>
            <a:r>
              <a:rPr lang="en-US" altLang="ko-KR" sz="1600" dirty="0">
                <a:latin typeface="+mn-lt"/>
              </a:rPr>
              <a:t>    if (</a:t>
            </a:r>
            <a:r>
              <a:rPr lang="en-US" altLang="ko-KR" sz="1600" dirty="0" err="1">
                <a:solidFill>
                  <a:srgbClr val="A50021"/>
                </a:solidFill>
                <a:latin typeface="+mn-lt"/>
              </a:rPr>
              <a:t>setjmp</a:t>
            </a:r>
            <a:r>
              <a:rPr lang="en-US" altLang="ko-KR" sz="1600" dirty="0">
                <a:solidFill>
                  <a:srgbClr val="A50021"/>
                </a:solidFill>
                <a:latin typeface="+mn-lt"/>
              </a:rPr>
              <a:t>(</a:t>
            </a:r>
            <a:r>
              <a:rPr lang="en-US" altLang="ko-KR" sz="1600" dirty="0" err="1">
                <a:solidFill>
                  <a:srgbClr val="A50021"/>
                </a:solidFill>
                <a:latin typeface="+mn-lt"/>
              </a:rPr>
              <a:t>env</a:t>
            </a:r>
            <a:r>
              <a:rPr lang="en-US" altLang="ko-KR" sz="1600" dirty="0">
                <a:solidFill>
                  <a:srgbClr val="A50021"/>
                </a:solidFill>
                <a:latin typeface="+mn-lt"/>
              </a:rPr>
              <a:t>)</a:t>
            </a:r>
            <a:r>
              <a:rPr lang="en-US" altLang="ko-KR" sz="1600" dirty="0">
                <a:latin typeface="+mn-lt"/>
              </a:rPr>
              <a:t> != 0) {</a:t>
            </a:r>
          </a:p>
          <a:p>
            <a:pPr marL="342900" indent="-342900">
              <a:spcBef>
                <a:spcPts val="200"/>
              </a:spcBef>
              <a:buFont typeface="+mj-lt"/>
              <a:buAutoNum type="arabicPeriod"/>
              <a:defRPr/>
            </a:pPr>
            <a:r>
              <a:rPr lang="en-US" altLang="ko-KR" sz="1600" dirty="0">
                <a:latin typeface="+mn-lt"/>
              </a:rPr>
              <a:t>         </a:t>
            </a:r>
            <a:r>
              <a:rPr lang="en-US" altLang="ko-KR" sz="1600" dirty="0" err="1">
                <a:latin typeface="+mn-lt"/>
              </a:rPr>
              <a:t>printf</a:t>
            </a:r>
            <a:r>
              <a:rPr lang="en-US" altLang="ko-KR" sz="1600" dirty="0">
                <a:latin typeface="+mn-lt"/>
              </a:rPr>
              <a:t>("</a:t>
            </a:r>
            <a:r>
              <a:rPr lang="ko-KR" altLang="en-US" sz="1600" dirty="0">
                <a:latin typeface="+mn-lt"/>
              </a:rPr>
              <a:t>오류로 인한 복귀 및 처리</a:t>
            </a:r>
            <a:r>
              <a:rPr lang="en-US" altLang="ko-KR" sz="1600" dirty="0">
                <a:latin typeface="+mn-lt"/>
              </a:rPr>
              <a:t>\n");</a:t>
            </a:r>
          </a:p>
          <a:p>
            <a:pPr marL="342900" indent="-342900">
              <a:spcBef>
                <a:spcPts val="200"/>
              </a:spcBef>
              <a:buFont typeface="+mj-lt"/>
              <a:buAutoNum type="arabicPeriod"/>
              <a:defRPr/>
            </a:pPr>
            <a:r>
              <a:rPr lang="en-US" altLang="ko-KR" sz="1600" dirty="0">
                <a:latin typeface="+mn-lt"/>
              </a:rPr>
              <a:t>         exit(0);</a:t>
            </a:r>
          </a:p>
          <a:p>
            <a:pPr marL="342900" indent="-342900">
              <a:spcBef>
                <a:spcPts val="200"/>
              </a:spcBef>
              <a:buFont typeface="+mj-lt"/>
              <a:buAutoNum type="arabicPeriod"/>
              <a:defRPr/>
            </a:pPr>
            <a:r>
              <a:rPr lang="en-US" altLang="ko-KR" sz="1600" dirty="0">
                <a:latin typeface="+mn-lt"/>
              </a:rPr>
              <a:t>    } </a:t>
            </a:r>
          </a:p>
          <a:p>
            <a:pPr marL="342900" indent="-342900">
              <a:spcBef>
                <a:spcPts val="200"/>
              </a:spcBef>
              <a:buFont typeface="+mj-lt"/>
              <a:buAutoNum type="arabicPeriod"/>
              <a:defRPr/>
            </a:pPr>
            <a:r>
              <a:rPr lang="en-US" altLang="ko-KR" sz="1600" dirty="0">
                <a:latin typeface="+mn-lt"/>
              </a:rPr>
              <a:t>   else </a:t>
            </a:r>
            <a:r>
              <a:rPr lang="en-US" altLang="ko-KR" sz="1600" dirty="0" err="1">
                <a:latin typeface="+mn-lt"/>
              </a:rPr>
              <a:t>printf</a:t>
            </a:r>
            <a:r>
              <a:rPr lang="en-US" altLang="ko-KR" sz="1600" dirty="0">
                <a:latin typeface="+mn-lt"/>
              </a:rPr>
              <a:t>("</a:t>
            </a:r>
            <a:r>
              <a:rPr lang="ko-KR" altLang="en-US" sz="1600" dirty="0">
                <a:latin typeface="+mn-lt"/>
              </a:rPr>
              <a:t>처음 통과</a:t>
            </a:r>
            <a:r>
              <a:rPr lang="en-US" altLang="ko-KR" sz="1600" dirty="0">
                <a:latin typeface="+mn-lt"/>
              </a:rPr>
              <a:t>\n");</a:t>
            </a:r>
          </a:p>
          <a:p>
            <a:pPr marL="342900" indent="-342900">
              <a:spcBef>
                <a:spcPts val="0"/>
              </a:spcBef>
              <a:buFont typeface="+mj-lt"/>
              <a:buAutoNum type="arabicPeriod"/>
              <a:defRPr/>
            </a:pPr>
            <a:r>
              <a:rPr lang="en-US" altLang="ko-KR" sz="1600" dirty="0">
                <a:latin typeface="+mn-lt"/>
              </a:rPr>
              <a:t>	</a:t>
            </a:r>
          </a:p>
          <a:p>
            <a:pPr marL="342900" indent="-342900">
              <a:spcBef>
                <a:spcPts val="200"/>
              </a:spcBef>
              <a:buFont typeface="+mj-lt"/>
              <a:buAutoNum type="arabicPeriod"/>
              <a:defRPr/>
            </a:pPr>
            <a:r>
              <a:rPr lang="en-US" altLang="ko-KR" sz="1600" dirty="0">
                <a:latin typeface="+mn-lt"/>
              </a:rPr>
              <a:t>   p1(); </a:t>
            </a:r>
          </a:p>
          <a:p>
            <a:pPr marL="342900" indent="-342900">
              <a:spcBef>
                <a:spcPts val="200"/>
              </a:spcBef>
              <a:buFont typeface="+mj-lt"/>
              <a:buAutoNum type="arabicPeriod"/>
              <a:defRPr/>
            </a:pPr>
            <a:r>
              <a:rPr lang="en-US" altLang="ko-KR" sz="1600" dirty="0">
                <a:latin typeface="+mn-lt"/>
              </a:rPr>
              <a:t>} </a:t>
            </a:r>
          </a:p>
        </p:txBody>
      </p:sp>
      <p:sp>
        <p:nvSpPr>
          <p:cNvPr id="4" name="내용 개체 틀 2">
            <a:extLst>
              <a:ext uri="{FF2B5EF4-FFF2-40B4-BE49-F238E27FC236}">
                <a16:creationId xmlns:a16="http://schemas.microsoft.com/office/drawing/2014/main" id="{5621B01E-2FBE-8B21-590F-6E8ECCDB5A91}"/>
              </a:ext>
            </a:extLst>
          </p:cNvPr>
          <p:cNvSpPr txBox="1">
            <a:spLocks/>
          </p:cNvSpPr>
          <p:nvPr/>
        </p:nvSpPr>
        <p:spPr>
          <a:xfrm>
            <a:off x="4637314" y="1261096"/>
            <a:ext cx="4180114" cy="390806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1" hangingPunct="1">
              <a:lnSpc>
                <a:spcPct val="90000"/>
              </a:lnSpc>
              <a:spcBef>
                <a:spcPts val="1000"/>
              </a:spcBef>
              <a:buClr>
                <a:schemeClr val="accent4"/>
              </a:buClr>
              <a:buFont typeface="Wingdings" panose="05000000000000000000" pitchFamily="2" charset="2"/>
              <a:buChar char="§"/>
              <a:defRPr sz="2400" kern="1200">
                <a:solidFill>
                  <a:schemeClr val="tx1">
                    <a:lumMod val="75000"/>
                    <a:lumOff val="25000"/>
                  </a:schemeClr>
                </a:solidFill>
                <a:latin typeface="한컴산뜻돋움" panose="02000000000000000000" pitchFamily="2" charset="-127"/>
                <a:ea typeface="한컴산뜻돋움" panose="02000000000000000000" pitchFamily="2" charset="-127"/>
                <a:cs typeface="+mn-cs"/>
              </a:defRPr>
            </a:lvl1pPr>
            <a:lvl2pPr marL="449263" indent="-228600" algn="l" defTabSz="914400" rtl="0" eaLnBrk="1" latinLnBrk="1" hangingPunct="1">
              <a:lnSpc>
                <a:spcPct val="90000"/>
              </a:lnSpc>
              <a:spcBef>
                <a:spcPts val="500"/>
              </a:spcBef>
              <a:buClr>
                <a:srgbClr val="00B0F0"/>
              </a:buClr>
              <a:buFont typeface="Wingdings" panose="05000000000000000000" pitchFamily="2" charset="2"/>
              <a:buChar char="§"/>
              <a:defRPr sz="2000" kern="1200">
                <a:solidFill>
                  <a:schemeClr val="tx1">
                    <a:lumMod val="75000"/>
                    <a:lumOff val="25000"/>
                  </a:schemeClr>
                </a:solidFill>
                <a:latin typeface="한컴산뜻돋움" panose="02000000000000000000" pitchFamily="2" charset="-127"/>
                <a:ea typeface="한컴산뜻돋움" panose="02000000000000000000" pitchFamily="2" charset="-127"/>
                <a:cs typeface="+mn-cs"/>
              </a:defRPr>
            </a:lvl2pPr>
            <a:lvl3pPr marL="715963" indent="-228600" algn="l" defTabSz="914400" rtl="0" eaLnBrk="1" latinLnBrk="1" hangingPunct="1">
              <a:lnSpc>
                <a:spcPct val="90000"/>
              </a:lnSpc>
              <a:spcBef>
                <a:spcPts val="500"/>
              </a:spcBef>
              <a:buClr>
                <a:schemeClr val="accent2">
                  <a:lumMod val="75000"/>
                </a:schemeClr>
              </a:buClr>
              <a:buFont typeface="Wingdings" panose="05000000000000000000" pitchFamily="2" charset="2"/>
              <a:buChar char="§"/>
              <a:defRPr sz="1800" kern="1200">
                <a:solidFill>
                  <a:schemeClr val="tx1">
                    <a:lumMod val="75000"/>
                    <a:lumOff val="25000"/>
                  </a:schemeClr>
                </a:solidFill>
                <a:latin typeface="한컴산뜻돋움" panose="02000000000000000000" pitchFamily="2" charset="-127"/>
                <a:ea typeface="한컴산뜻돋움" panose="02000000000000000000" pitchFamily="2" charset="-127"/>
                <a:cs typeface="+mn-cs"/>
              </a:defRPr>
            </a:lvl3pPr>
            <a:lvl4pPr marL="982663" indent="-228600" algn="l" defTabSz="914400" rtl="0" eaLnBrk="1" latinLnBrk="1" hangingPunct="1">
              <a:lnSpc>
                <a:spcPct val="90000"/>
              </a:lnSpc>
              <a:spcBef>
                <a:spcPts val="500"/>
              </a:spcBef>
              <a:buFont typeface="Wingdings" panose="05000000000000000000" pitchFamily="2" charset="2"/>
              <a:buChar char="§"/>
              <a:defRPr sz="1600" kern="1200">
                <a:solidFill>
                  <a:schemeClr val="tx1">
                    <a:lumMod val="75000"/>
                    <a:lumOff val="25000"/>
                  </a:schemeClr>
                </a:solidFill>
                <a:latin typeface="한컴산뜻돋움" panose="02000000000000000000" pitchFamily="2" charset="-127"/>
                <a:ea typeface="한컴산뜻돋움" panose="02000000000000000000" pitchFamily="2" charset="-127"/>
                <a:cs typeface="+mn-cs"/>
              </a:defRPr>
            </a:lvl4pPr>
            <a:lvl5pPr marL="1258888" indent="-228600" algn="l" defTabSz="914400" rtl="0" eaLnBrk="1" latinLnBrk="1" hangingPunct="1">
              <a:lnSpc>
                <a:spcPct val="90000"/>
              </a:lnSpc>
              <a:spcBef>
                <a:spcPts val="500"/>
              </a:spcBef>
              <a:buFont typeface="Wingdings" panose="05000000000000000000" pitchFamily="2" charset="2"/>
              <a:buChar char="§"/>
              <a:defRPr sz="1600" kern="1200">
                <a:solidFill>
                  <a:schemeClr val="tx1">
                    <a:lumMod val="75000"/>
                    <a:lumOff val="25000"/>
                  </a:schemeClr>
                </a:solidFill>
                <a:latin typeface="한컴산뜻돋움" panose="02000000000000000000" pitchFamily="2" charset="-127"/>
                <a:ea typeface="한컴산뜻돋움" panose="02000000000000000000" pitchFamily="2"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0"/>
              </a:spcBef>
              <a:buFont typeface="+mj-lt"/>
              <a:buAutoNum type="arabicPeriod" startAt="17"/>
              <a:defRPr/>
            </a:pPr>
            <a:r>
              <a:rPr lang="en-US" altLang="ko-KR" sz="1600" dirty="0">
                <a:latin typeface="+mn-lt"/>
              </a:rPr>
              <a:t>void p1()</a:t>
            </a:r>
          </a:p>
          <a:p>
            <a:pPr marL="342900" indent="-342900">
              <a:lnSpc>
                <a:spcPct val="100000"/>
              </a:lnSpc>
              <a:spcBef>
                <a:spcPts val="0"/>
              </a:spcBef>
              <a:buFont typeface="+mj-lt"/>
              <a:buAutoNum type="arabicPeriod" startAt="17"/>
              <a:defRPr/>
            </a:pPr>
            <a:r>
              <a:rPr lang="en-US" altLang="ko-KR" sz="1600" dirty="0">
                <a:latin typeface="+mn-lt"/>
              </a:rPr>
              <a:t>{ </a:t>
            </a:r>
          </a:p>
          <a:p>
            <a:pPr marL="342900" indent="-342900">
              <a:lnSpc>
                <a:spcPct val="100000"/>
              </a:lnSpc>
              <a:spcBef>
                <a:spcPts val="0"/>
              </a:spcBef>
              <a:buFont typeface="+mj-lt"/>
              <a:buAutoNum type="arabicPeriod" startAt="17"/>
              <a:defRPr/>
            </a:pPr>
            <a:r>
              <a:rPr lang="en-US" altLang="ko-KR" sz="1600" dirty="0">
                <a:latin typeface="+mn-lt"/>
              </a:rPr>
              <a:t>    p2();</a:t>
            </a:r>
          </a:p>
          <a:p>
            <a:pPr marL="342900" indent="-342900">
              <a:lnSpc>
                <a:spcPct val="100000"/>
              </a:lnSpc>
              <a:spcBef>
                <a:spcPts val="0"/>
              </a:spcBef>
              <a:buFont typeface="+mj-lt"/>
              <a:buAutoNum type="arabicPeriod" startAt="17"/>
              <a:defRPr/>
            </a:pPr>
            <a:r>
              <a:rPr lang="en-US" altLang="ko-KR" sz="1600" dirty="0">
                <a:latin typeface="+mn-lt"/>
              </a:rPr>
              <a:t>}</a:t>
            </a:r>
          </a:p>
          <a:p>
            <a:pPr marL="342900" indent="-342900">
              <a:lnSpc>
                <a:spcPct val="100000"/>
              </a:lnSpc>
              <a:spcBef>
                <a:spcPts val="0"/>
              </a:spcBef>
              <a:buFont typeface="+mj-lt"/>
              <a:buAutoNum type="arabicPeriod" startAt="17"/>
              <a:defRPr/>
            </a:pPr>
            <a:r>
              <a:rPr lang="en-US" altLang="ko-KR" sz="1600" dirty="0">
                <a:latin typeface="+mn-lt"/>
              </a:rPr>
              <a:t>	</a:t>
            </a:r>
          </a:p>
          <a:p>
            <a:pPr marL="342900" indent="-342900">
              <a:lnSpc>
                <a:spcPct val="100000"/>
              </a:lnSpc>
              <a:spcBef>
                <a:spcPts val="0"/>
              </a:spcBef>
              <a:buFont typeface="+mj-lt"/>
              <a:buAutoNum type="arabicPeriod" startAt="17"/>
              <a:defRPr/>
            </a:pPr>
            <a:r>
              <a:rPr lang="en-US" altLang="ko-KR" sz="1600" dirty="0">
                <a:latin typeface="+mn-lt"/>
              </a:rPr>
              <a:t>void p2() </a:t>
            </a:r>
          </a:p>
          <a:p>
            <a:pPr marL="342900" indent="-342900">
              <a:lnSpc>
                <a:spcPct val="100000"/>
              </a:lnSpc>
              <a:spcBef>
                <a:spcPts val="0"/>
              </a:spcBef>
              <a:buFont typeface="+mj-lt"/>
              <a:buAutoNum type="arabicPeriod" startAt="17"/>
              <a:defRPr/>
            </a:pPr>
            <a:r>
              <a:rPr lang="en-US" altLang="ko-KR" sz="1600" dirty="0">
                <a:latin typeface="+mn-lt"/>
              </a:rPr>
              <a:t>{</a:t>
            </a:r>
          </a:p>
          <a:p>
            <a:pPr marL="342900" indent="-342900">
              <a:lnSpc>
                <a:spcPct val="100000"/>
              </a:lnSpc>
              <a:spcBef>
                <a:spcPts val="0"/>
              </a:spcBef>
              <a:buFont typeface="+mj-lt"/>
              <a:buAutoNum type="arabicPeriod" startAt="17"/>
              <a:defRPr/>
            </a:pPr>
            <a:r>
              <a:rPr lang="en-US" altLang="ko-KR" sz="1600" dirty="0">
                <a:latin typeface="+mn-lt"/>
              </a:rPr>
              <a:t>    int error;</a:t>
            </a:r>
          </a:p>
          <a:p>
            <a:pPr marL="342900" indent="-342900">
              <a:lnSpc>
                <a:spcPct val="100000"/>
              </a:lnSpc>
              <a:spcBef>
                <a:spcPts val="0"/>
              </a:spcBef>
              <a:buFont typeface="+mj-lt"/>
              <a:buAutoNum type="arabicPeriod" startAt="17"/>
              <a:defRPr/>
            </a:pPr>
            <a:r>
              <a:rPr lang="en-US" altLang="ko-KR" sz="1600" dirty="0">
                <a:latin typeface="+mn-lt"/>
              </a:rPr>
              <a:t>	</a:t>
            </a:r>
          </a:p>
          <a:p>
            <a:pPr marL="342900" indent="-342900">
              <a:lnSpc>
                <a:spcPct val="100000"/>
              </a:lnSpc>
              <a:spcBef>
                <a:spcPts val="0"/>
              </a:spcBef>
              <a:buFont typeface="+mj-lt"/>
              <a:buAutoNum type="arabicPeriod" startAt="17"/>
              <a:defRPr/>
            </a:pPr>
            <a:r>
              <a:rPr lang="en-US" altLang="ko-KR" sz="1600" dirty="0">
                <a:latin typeface="+mn-lt"/>
              </a:rPr>
              <a:t>    error = 1;</a:t>
            </a:r>
          </a:p>
          <a:p>
            <a:pPr marL="342900" indent="-342900">
              <a:lnSpc>
                <a:spcPct val="100000"/>
              </a:lnSpc>
              <a:spcBef>
                <a:spcPts val="0"/>
              </a:spcBef>
              <a:buFont typeface="+mj-lt"/>
              <a:buAutoNum type="arabicPeriod" startAt="17"/>
              <a:defRPr/>
            </a:pPr>
            <a:r>
              <a:rPr lang="en-US" altLang="ko-KR" sz="1600" dirty="0">
                <a:latin typeface="+mn-lt"/>
              </a:rPr>
              <a:t>    if (error) {</a:t>
            </a:r>
          </a:p>
          <a:p>
            <a:pPr marL="342900" indent="-342900">
              <a:lnSpc>
                <a:spcPct val="100000"/>
              </a:lnSpc>
              <a:spcBef>
                <a:spcPts val="0"/>
              </a:spcBef>
              <a:buFont typeface="+mj-lt"/>
              <a:buAutoNum type="arabicPeriod" startAt="17"/>
              <a:defRPr/>
            </a:pPr>
            <a:r>
              <a:rPr lang="en-US" altLang="ko-KR" sz="1600" dirty="0">
                <a:latin typeface="+mn-lt"/>
              </a:rPr>
              <a:t>        </a:t>
            </a:r>
            <a:r>
              <a:rPr lang="en-US" altLang="ko-KR" sz="1600" dirty="0" err="1">
                <a:latin typeface="+mn-lt"/>
              </a:rPr>
              <a:t>printf</a:t>
            </a:r>
            <a:r>
              <a:rPr lang="en-US" altLang="ko-KR" sz="1600" dirty="0">
                <a:latin typeface="+mn-lt"/>
              </a:rPr>
              <a:t>("</a:t>
            </a:r>
            <a:r>
              <a:rPr lang="ko-KR" altLang="en-US" sz="1600" dirty="0">
                <a:latin typeface="+mn-lt"/>
              </a:rPr>
              <a:t>오류 </a:t>
            </a:r>
            <a:r>
              <a:rPr lang="en-US" altLang="ko-KR" sz="1600" dirty="0">
                <a:latin typeface="+mn-lt"/>
              </a:rPr>
              <a:t>\n");</a:t>
            </a:r>
          </a:p>
          <a:p>
            <a:pPr marL="342900" indent="-342900">
              <a:lnSpc>
                <a:spcPct val="100000"/>
              </a:lnSpc>
              <a:spcBef>
                <a:spcPts val="0"/>
              </a:spcBef>
              <a:buFont typeface="+mj-lt"/>
              <a:buAutoNum type="arabicPeriod" startAt="17"/>
              <a:defRPr/>
            </a:pPr>
            <a:r>
              <a:rPr lang="en-US" altLang="ko-KR" sz="1600" dirty="0">
                <a:latin typeface="+mn-lt"/>
              </a:rPr>
              <a:t>        </a:t>
            </a:r>
            <a:r>
              <a:rPr lang="en-US" altLang="ko-KR" sz="1600" dirty="0" err="1">
                <a:solidFill>
                  <a:srgbClr val="A50021"/>
                </a:solidFill>
                <a:latin typeface="+mn-lt"/>
              </a:rPr>
              <a:t>longjmp</a:t>
            </a:r>
            <a:r>
              <a:rPr lang="en-US" altLang="ko-KR" sz="1600" dirty="0">
                <a:solidFill>
                  <a:srgbClr val="A50021"/>
                </a:solidFill>
                <a:latin typeface="+mn-lt"/>
              </a:rPr>
              <a:t>(env, 1);</a:t>
            </a:r>
          </a:p>
          <a:p>
            <a:pPr marL="342900" indent="-342900">
              <a:lnSpc>
                <a:spcPct val="100000"/>
              </a:lnSpc>
              <a:spcBef>
                <a:spcPts val="0"/>
              </a:spcBef>
              <a:buFont typeface="+mj-lt"/>
              <a:buAutoNum type="arabicPeriod" startAt="17"/>
              <a:defRPr/>
            </a:pPr>
            <a:r>
              <a:rPr lang="en-US" altLang="ko-KR" sz="1600" dirty="0">
                <a:latin typeface="+mn-lt"/>
              </a:rPr>
              <a:t>    }</a:t>
            </a:r>
          </a:p>
          <a:p>
            <a:pPr marL="342900" indent="-342900">
              <a:lnSpc>
                <a:spcPct val="100000"/>
              </a:lnSpc>
              <a:spcBef>
                <a:spcPts val="0"/>
              </a:spcBef>
              <a:buFont typeface="+mj-lt"/>
              <a:buAutoNum type="arabicPeriod" startAt="17"/>
              <a:defRPr/>
            </a:pPr>
            <a:r>
              <a:rPr lang="en-US" altLang="ko-KR" sz="1600" dirty="0">
                <a:latin typeface="+mn-lt"/>
              </a:rPr>
              <a:t>}</a:t>
            </a:r>
          </a:p>
          <a:p>
            <a:pPr marL="342900" indent="-342900">
              <a:lnSpc>
                <a:spcPct val="100000"/>
              </a:lnSpc>
              <a:spcBef>
                <a:spcPts val="0"/>
              </a:spcBef>
              <a:buFont typeface="+mj-lt"/>
              <a:buAutoNum type="arabicPeriod" startAt="17"/>
              <a:defRPr/>
            </a:pPr>
            <a:endParaRPr lang="ko-KR" altLang="en-US" sz="1600" dirty="0">
              <a:latin typeface="+mn-lt"/>
            </a:endParaRPr>
          </a:p>
        </p:txBody>
      </p:sp>
      <p:sp>
        <p:nvSpPr>
          <p:cNvPr id="5" name="직사각형 4">
            <a:extLst>
              <a:ext uri="{FF2B5EF4-FFF2-40B4-BE49-F238E27FC236}">
                <a16:creationId xmlns:a16="http://schemas.microsoft.com/office/drawing/2014/main" id="{D4C3E065-45CD-BC44-2767-6BE92B88B12A}"/>
              </a:ext>
            </a:extLst>
          </p:cNvPr>
          <p:cNvSpPr/>
          <p:nvPr/>
        </p:nvSpPr>
        <p:spPr>
          <a:xfrm>
            <a:off x="4637314" y="5335690"/>
            <a:ext cx="332271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ko-KR" altLang="en-US" dirty="0">
                <a:latin typeface="+mn-ea"/>
                <a:ea typeface="+mn-ea"/>
              </a:rPr>
              <a:t>$ jump1</a:t>
            </a:r>
          </a:p>
          <a:p>
            <a:r>
              <a:rPr lang="ko-KR" altLang="en-US" dirty="0">
                <a:latin typeface="+mn-ea"/>
                <a:ea typeface="+mn-ea"/>
              </a:rPr>
              <a:t>처음 통과</a:t>
            </a:r>
          </a:p>
          <a:p>
            <a:r>
              <a:rPr lang="ko-KR" altLang="en-US" dirty="0">
                <a:latin typeface="+mn-ea"/>
                <a:ea typeface="+mn-ea"/>
              </a:rPr>
              <a:t>오류</a:t>
            </a:r>
          </a:p>
          <a:p>
            <a:r>
              <a:rPr lang="ko-KR" altLang="en-US" dirty="0">
                <a:latin typeface="+mn-ea"/>
                <a:ea typeface="+mn-ea"/>
              </a:rPr>
              <a:t>오류로 인한 복귀 및 처리</a:t>
            </a:r>
          </a:p>
        </p:txBody>
      </p:sp>
    </p:spTree>
    <p:extLst>
      <p:ext uri="{BB962C8B-B14F-4D97-AF65-F5344CB8AC3E}">
        <p14:creationId xmlns:p14="http://schemas.microsoft.com/office/powerpoint/2010/main" val="3536726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dirty="0"/>
              <a:t>jump2.c</a:t>
            </a:r>
            <a:endParaRPr lang="ko-KR" altLang="en-US" dirty="0"/>
          </a:p>
        </p:txBody>
      </p:sp>
      <p:sp>
        <p:nvSpPr>
          <p:cNvPr id="3" name="내용 개체 틀 2"/>
          <p:cNvSpPr>
            <a:spLocks noGrp="1"/>
          </p:cNvSpPr>
          <p:nvPr>
            <p:ph sz="quarter" idx="1"/>
          </p:nvPr>
        </p:nvSpPr>
        <p:spPr>
          <a:xfrm>
            <a:off x="439947" y="1196752"/>
            <a:ext cx="4114800" cy="4959573"/>
          </a:xfr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marL="342900" indent="-342900">
              <a:spcBef>
                <a:spcPts val="200"/>
              </a:spcBef>
              <a:buFont typeface="+mj-lt"/>
              <a:buAutoNum type="arabicPeriod"/>
            </a:pPr>
            <a:r>
              <a:rPr lang="en-US" altLang="ko-KR" sz="1600" dirty="0">
                <a:solidFill>
                  <a:schemeClr val="dk1"/>
                </a:solidFill>
                <a:latin typeface="+mn-lt"/>
                <a:ea typeface="+mn-ea"/>
              </a:rPr>
              <a:t>#include &lt;</a:t>
            </a:r>
            <a:r>
              <a:rPr lang="en-US" altLang="ko-KR" sz="1600" dirty="0" err="1">
                <a:solidFill>
                  <a:schemeClr val="dk1"/>
                </a:solidFill>
                <a:latin typeface="+mn-lt"/>
                <a:ea typeface="+mn-ea"/>
              </a:rPr>
              <a:t>stdio.h</a:t>
            </a:r>
            <a:r>
              <a:rPr lang="en-US" altLang="ko-KR" sz="1600" dirty="0">
                <a:solidFill>
                  <a:schemeClr val="dk1"/>
                </a:solidFill>
                <a:latin typeface="+mn-lt"/>
                <a:ea typeface="+mn-ea"/>
              </a:rPr>
              <a:t>&gt;</a:t>
            </a:r>
          </a:p>
          <a:p>
            <a:pPr marL="342900" indent="-342900">
              <a:spcBef>
                <a:spcPts val="200"/>
              </a:spcBef>
              <a:buFont typeface="+mj-lt"/>
              <a:buAutoNum type="arabicPeriod"/>
            </a:pPr>
            <a:r>
              <a:rPr lang="en-US" altLang="ko-KR" sz="1600" dirty="0">
                <a:solidFill>
                  <a:schemeClr val="dk1"/>
                </a:solidFill>
                <a:latin typeface="+mn-lt"/>
                <a:ea typeface="+mn-ea"/>
              </a:rPr>
              <a:t>#include &lt;</a:t>
            </a:r>
            <a:r>
              <a:rPr lang="en-US" altLang="ko-KR" sz="1600" dirty="0" err="1">
                <a:solidFill>
                  <a:schemeClr val="dk1"/>
                </a:solidFill>
                <a:latin typeface="+mn-lt"/>
                <a:ea typeface="+mn-ea"/>
              </a:rPr>
              <a:t>stdlib.h</a:t>
            </a:r>
            <a:r>
              <a:rPr lang="en-US" altLang="ko-KR" sz="1600" dirty="0">
                <a:solidFill>
                  <a:schemeClr val="dk1"/>
                </a:solidFill>
                <a:latin typeface="+mn-lt"/>
                <a:ea typeface="+mn-ea"/>
              </a:rPr>
              <a:t>&gt;</a:t>
            </a:r>
          </a:p>
          <a:p>
            <a:pPr marL="342900" indent="-342900">
              <a:spcBef>
                <a:spcPts val="200"/>
              </a:spcBef>
              <a:buFont typeface="+mj-lt"/>
              <a:buAutoNum type="arabicPeriod"/>
            </a:pPr>
            <a:r>
              <a:rPr lang="en-US" altLang="ko-KR" sz="1600" dirty="0">
                <a:solidFill>
                  <a:schemeClr val="dk1"/>
                </a:solidFill>
                <a:latin typeface="+mn-lt"/>
                <a:ea typeface="+mn-ea"/>
              </a:rPr>
              <a:t>#include &lt;</a:t>
            </a:r>
            <a:r>
              <a:rPr lang="en-US" altLang="ko-KR" sz="1600" dirty="0" err="1">
                <a:solidFill>
                  <a:schemeClr val="dk1"/>
                </a:solidFill>
                <a:latin typeface="+mn-lt"/>
                <a:ea typeface="+mn-ea"/>
              </a:rPr>
              <a:t>setjmp.h</a:t>
            </a:r>
            <a:r>
              <a:rPr lang="en-US" altLang="ko-KR" sz="1600" dirty="0">
                <a:solidFill>
                  <a:schemeClr val="dk1"/>
                </a:solidFill>
                <a:latin typeface="+mn-lt"/>
                <a:ea typeface="+mn-ea"/>
              </a:rPr>
              <a:t>&gt;</a:t>
            </a:r>
          </a:p>
          <a:p>
            <a:pPr marL="342900" indent="-342900">
              <a:spcBef>
                <a:spcPts val="200"/>
              </a:spcBef>
              <a:buFont typeface="+mj-lt"/>
              <a:buAutoNum type="arabicPeriod"/>
            </a:pPr>
            <a:r>
              <a:rPr lang="en-US" altLang="ko-KR" sz="1600" dirty="0">
                <a:solidFill>
                  <a:schemeClr val="dk1"/>
                </a:solidFill>
                <a:latin typeface="+mn-lt"/>
                <a:ea typeface="+mn-ea"/>
              </a:rPr>
              <a:t>#include &lt;</a:t>
            </a:r>
            <a:r>
              <a:rPr lang="en-US" altLang="ko-KR" sz="1600" dirty="0" err="1">
                <a:solidFill>
                  <a:schemeClr val="dk1"/>
                </a:solidFill>
                <a:latin typeface="+mn-lt"/>
                <a:ea typeface="+mn-ea"/>
              </a:rPr>
              <a:t>signal.h</a:t>
            </a:r>
            <a:r>
              <a:rPr lang="en-US" altLang="ko-KR" sz="1600" dirty="0">
                <a:solidFill>
                  <a:schemeClr val="dk1"/>
                </a:solidFill>
                <a:latin typeface="+mn-lt"/>
                <a:ea typeface="+mn-ea"/>
              </a:rPr>
              <a:t>&gt;</a:t>
            </a:r>
          </a:p>
          <a:p>
            <a:pPr marL="342900" indent="-342900">
              <a:spcBef>
                <a:spcPts val="200"/>
              </a:spcBef>
              <a:buFont typeface="+mj-lt"/>
              <a:buAutoNum type="arabicPeriod"/>
            </a:pPr>
            <a:endParaRPr lang="en-US" altLang="ko-KR" sz="1600" dirty="0">
              <a:solidFill>
                <a:schemeClr val="dk1"/>
              </a:solidFill>
              <a:latin typeface="+mn-lt"/>
              <a:ea typeface="+mn-ea"/>
            </a:endParaRPr>
          </a:p>
          <a:p>
            <a:pPr marL="342900" indent="-342900">
              <a:spcBef>
                <a:spcPts val="200"/>
              </a:spcBef>
              <a:buFont typeface="+mj-lt"/>
              <a:buAutoNum type="arabicPeriod"/>
            </a:pPr>
            <a:r>
              <a:rPr lang="en-US" altLang="ko-KR" sz="1600" dirty="0">
                <a:solidFill>
                  <a:schemeClr val="dk1"/>
                </a:solidFill>
                <a:latin typeface="+mn-lt"/>
                <a:ea typeface="+mn-ea"/>
              </a:rPr>
              <a:t>void p1();</a:t>
            </a:r>
          </a:p>
          <a:p>
            <a:pPr marL="342900" indent="-342900">
              <a:spcBef>
                <a:spcPts val="200"/>
              </a:spcBef>
              <a:buFont typeface="+mj-lt"/>
              <a:buAutoNum type="arabicPeriod"/>
            </a:pPr>
            <a:r>
              <a:rPr lang="en-US" altLang="ko-KR" sz="1600" dirty="0">
                <a:solidFill>
                  <a:schemeClr val="dk1"/>
                </a:solidFill>
                <a:latin typeface="+mn-lt"/>
                <a:ea typeface="+mn-ea"/>
              </a:rPr>
              <a:t>void </a:t>
            </a:r>
            <a:r>
              <a:rPr lang="en-US" altLang="ko-KR" sz="1600" dirty="0" err="1">
                <a:solidFill>
                  <a:schemeClr val="dk1"/>
                </a:solidFill>
                <a:latin typeface="+mn-lt"/>
                <a:ea typeface="+mn-ea"/>
              </a:rPr>
              <a:t>intHandler</a:t>
            </a:r>
            <a:r>
              <a:rPr lang="en-US" altLang="ko-KR" sz="1600" dirty="0">
                <a:solidFill>
                  <a:schemeClr val="dk1"/>
                </a:solidFill>
                <a:latin typeface="+mn-lt"/>
                <a:ea typeface="+mn-ea"/>
              </a:rPr>
              <a:t>();</a:t>
            </a:r>
          </a:p>
          <a:p>
            <a:pPr marL="342900" indent="-342900">
              <a:spcBef>
                <a:spcPts val="200"/>
              </a:spcBef>
              <a:buFont typeface="+mj-lt"/>
              <a:buAutoNum type="arabicPeriod"/>
            </a:pPr>
            <a:r>
              <a:rPr lang="en-US" altLang="ko-KR" sz="1600" dirty="0" err="1">
                <a:solidFill>
                  <a:schemeClr val="dk1"/>
                </a:solidFill>
                <a:latin typeface="+mn-lt"/>
                <a:ea typeface="+mn-ea"/>
              </a:rPr>
              <a:t>jmp_buf</a:t>
            </a:r>
            <a:r>
              <a:rPr lang="en-US" altLang="ko-KR" sz="1600" dirty="0">
                <a:solidFill>
                  <a:schemeClr val="dk1"/>
                </a:solidFill>
                <a:latin typeface="+mn-lt"/>
                <a:ea typeface="+mn-ea"/>
              </a:rPr>
              <a:t> env;</a:t>
            </a:r>
          </a:p>
          <a:p>
            <a:pPr marL="342900" indent="-342900">
              <a:spcBef>
                <a:spcPts val="200"/>
              </a:spcBef>
              <a:buFont typeface="+mj-lt"/>
              <a:buAutoNum type="arabicPeriod"/>
            </a:pPr>
            <a:endParaRPr lang="en-US" altLang="ko-KR" sz="1600" dirty="0">
              <a:solidFill>
                <a:schemeClr val="dk1"/>
              </a:solidFill>
              <a:latin typeface="+mn-lt"/>
              <a:ea typeface="+mn-ea"/>
            </a:endParaRPr>
          </a:p>
          <a:p>
            <a:pPr marL="342900" indent="-342900">
              <a:spcBef>
                <a:spcPts val="200"/>
              </a:spcBef>
              <a:buFont typeface="+mj-lt"/>
              <a:buAutoNum type="arabicPeriod"/>
            </a:pPr>
            <a:r>
              <a:rPr lang="en-US" altLang="ko-KR" sz="1600" dirty="0">
                <a:solidFill>
                  <a:schemeClr val="dk1"/>
                </a:solidFill>
                <a:latin typeface="+mn-lt"/>
                <a:ea typeface="+mn-ea"/>
              </a:rPr>
              <a:t>int main() </a:t>
            </a:r>
          </a:p>
          <a:p>
            <a:pPr marL="342900" indent="-342900">
              <a:spcBef>
                <a:spcPts val="200"/>
              </a:spcBef>
              <a:buFont typeface="+mj-lt"/>
              <a:buAutoNum type="arabicPeriod"/>
            </a:pPr>
            <a:r>
              <a:rPr lang="en-US" altLang="ko-KR" sz="1600" dirty="0">
                <a:solidFill>
                  <a:schemeClr val="dk1"/>
                </a:solidFill>
                <a:latin typeface="+mn-lt"/>
                <a:ea typeface="+mn-ea"/>
              </a:rPr>
              <a:t>{</a:t>
            </a:r>
          </a:p>
          <a:p>
            <a:pPr marL="342900" indent="-342900">
              <a:spcBef>
                <a:spcPts val="200"/>
              </a:spcBef>
              <a:buFont typeface="+mj-lt"/>
              <a:buAutoNum type="arabicPeriod"/>
            </a:pPr>
            <a:r>
              <a:rPr lang="en-US" altLang="ko-KR" sz="1600" dirty="0">
                <a:solidFill>
                  <a:schemeClr val="dk1"/>
                </a:solidFill>
                <a:latin typeface="+mn-lt"/>
                <a:ea typeface="+mn-ea"/>
              </a:rPr>
              <a:t>    signal(SIGINT, </a:t>
            </a:r>
            <a:r>
              <a:rPr lang="en-US" altLang="ko-KR" sz="1600" dirty="0" err="1">
                <a:solidFill>
                  <a:schemeClr val="dk1"/>
                </a:solidFill>
                <a:latin typeface="+mn-lt"/>
                <a:ea typeface="+mn-ea"/>
              </a:rPr>
              <a:t>intHandler</a:t>
            </a:r>
            <a:r>
              <a:rPr lang="en-US" altLang="ko-KR" sz="1600" dirty="0">
                <a:solidFill>
                  <a:schemeClr val="dk1"/>
                </a:solidFill>
                <a:latin typeface="+mn-lt"/>
                <a:ea typeface="+mn-ea"/>
              </a:rPr>
              <a:t>);</a:t>
            </a:r>
          </a:p>
          <a:p>
            <a:pPr marL="342900" indent="-342900">
              <a:spcBef>
                <a:spcPts val="200"/>
              </a:spcBef>
              <a:buFont typeface="+mj-lt"/>
              <a:buAutoNum type="arabicPeriod"/>
            </a:pPr>
            <a:r>
              <a:rPr lang="en-US" altLang="ko-KR" sz="1600" dirty="0">
                <a:solidFill>
                  <a:schemeClr val="dk1"/>
                </a:solidFill>
                <a:latin typeface="+mn-lt"/>
                <a:ea typeface="+mn-ea"/>
              </a:rPr>
              <a:t>    if (</a:t>
            </a:r>
            <a:r>
              <a:rPr lang="en-US" altLang="ko-KR" sz="1600" dirty="0" err="1">
                <a:solidFill>
                  <a:schemeClr val="dk1"/>
                </a:solidFill>
                <a:latin typeface="+mn-lt"/>
                <a:ea typeface="+mn-ea"/>
              </a:rPr>
              <a:t>setjmp</a:t>
            </a:r>
            <a:r>
              <a:rPr lang="en-US" altLang="ko-KR" sz="1600" dirty="0">
                <a:solidFill>
                  <a:schemeClr val="dk1"/>
                </a:solidFill>
                <a:latin typeface="+mn-lt"/>
                <a:ea typeface="+mn-ea"/>
              </a:rPr>
              <a:t>(env) != 0) {</a:t>
            </a:r>
          </a:p>
          <a:p>
            <a:pPr marL="342900" indent="-342900">
              <a:spcBef>
                <a:spcPts val="200"/>
              </a:spcBef>
              <a:buFont typeface="+mj-lt"/>
              <a:buAutoNum type="arabicPeriod"/>
            </a:pPr>
            <a:r>
              <a:rPr lang="en-US" altLang="ko-KR" sz="1600" dirty="0">
                <a:solidFill>
                  <a:schemeClr val="dk1"/>
                </a:solidFill>
                <a:latin typeface="+mn-lt"/>
                <a:ea typeface="+mn-ea"/>
              </a:rPr>
              <a:t>         </a:t>
            </a:r>
            <a:r>
              <a:rPr lang="en-US" altLang="ko-KR" sz="1600" dirty="0" err="1">
                <a:solidFill>
                  <a:schemeClr val="dk1"/>
                </a:solidFill>
                <a:latin typeface="+mn-lt"/>
                <a:ea typeface="+mn-ea"/>
              </a:rPr>
              <a:t>printf</a:t>
            </a:r>
            <a:r>
              <a:rPr lang="en-US" altLang="ko-KR" sz="1600" dirty="0">
                <a:solidFill>
                  <a:schemeClr val="dk1"/>
                </a:solidFill>
                <a:latin typeface="+mn-lt"/>
                <a:ea typeface="+mn-ea"/>
              </a:rPr>
              <a:t>("</a:t>
            </a:r>
            <a:r>
              <a:rPr lang="ko-KR" altLang="en-US" sz="1600" dirty="0" err="1">
                <a:solidFill>
                  <a:schemeClr val="dk1"/>
                </a:solidFill>
                <a:latin typeface="+mn-lt"/>
                <a:ea typeface="+mn-ea"/>
              </a:rPr>
              <a:t>인터립트로</a:t>
            </a:r>
            <a:r>
              <a:rPr lang="ko-KR" altLang="en-US" sz="1600" dirty="0">
                <a:solidFill>
                  <a:schemeClr val="dk1"/>
                </a:solidFill>
                <a:latin typeface="+mn-lt"/>
                <a:ea typeface="+mn-ea"/>
              </a:rPr>
              <a:t> 인해 복귀</a:t>
            </a:r>
            <a:r>
              <a:rPr lang="en-US" altLang="ko-KR" sz="1600" dirty="0">
                <a:solidFill>
                  <a:schemeClr val="dk1"/>
                </a:solidFill>
                <a:latin typeface="+mn-lt"/>
                <a:ea typeface="+mn-ea"/>
              </a:rPr>
              <a:t>\n");</a:t>
            </a:r>
          </a:p>
          <a:p>
            <a:pPr marL="342900" indent="-342900">
              <a:spcBef>
                <a:spcPts val="200"/>
              </a:spcBef>
              <a:buFont typeface="+mj-lt"/>
              <a:buAutoNum type="arabicPeriod"/>
            </a:pPr>
            <a:r>
              <a:rPr lang="en-US" altLang="ko-KR" sz="1600" dirty="0">
                <a:solidFill>
                  <a:schemeClr val="dk1"/>
                </a:solidFill>
                <a:latin typeface="+mn-lt"/>
                <a:ea typeface="+mn-ea"/>
              </a:rPr>
              <a:t>         exit(0);</a:t>
            </a:r>
          </a:p>
          <a:p>
            <a:pPr marL="342900" indent="-342900">
              <a:spcBef>
                <a:spcPts val="200"/>
              </a:spcBef>
              <a:buFont typeface="+mj-lt"/>
              <a:buAutoNum type="arabicPeriod"/>
            </a:pPr>
            <a:r>
              <a:rPr lang="en-US" altLang="ko-KR" sz="1600" dirty="0">
                <a:solidFill>
                  <a:schemeClr val="dk1"/>
                </a:solidFill>
                <a:latin typeface="+mn-lt"/>
                <a:ea typeface="+mn-ea"/>
              </a:rPr>
              <a:t>    }</a:t>
            </a:r>
          </a:p>
          <a:p>
            <a:pPr marL="342900" indent="-342900">
              <a:spcBef>
                <a:spcPts val="200"/>
              </a:spcBef>
              <a:buFont typeface="+mj-lt"/>
              <a:buAutoNum type="arabicPeriod"/>
            </a:pPr>
            <a:r>
              <a:rPr lang="en-US" altLang="ko-KR" sz="1600" dirty="0">
                <a:solidFill>
                  <a:schemeClr val="dk1"/>
                </a:solidFill>
                <a:latin typeface="+mn-lt"/>
                <a:ea typeface="+mn-ea"/>
              </a:rPr>
              <a:t>    else </a:t>
            </a:r>
            <a:r>
              <a:rPr lang="en-US" altLang="ko-KR" sz="1600" dirty="0" err="1">
                <a:solidFill>
                  <a:schemeClr val="dk1"/>
                </a:solidFill>
                <a:latin typeface="+mn-lt"/>
                <a:ea typeface="+mn-ea"/>
              </a:rPr>
              <a:t>printf</a:t>
            </a:r>
            <a:r>
              <a:rPr lang="en-US" altLang="ko-KR" sz="1600" dirty="0">
                <a:solidFill>
                  <a:schemeClr val="dk1"/>
                </a:solidFill>
                <a:latin typeface="+mn-lt"/>
                <a:ea typeface="+mn-ea"/>
              </a:rPr>
              <a:t>("</a:t>
            </a:r>
            <a:r>
              <a:rPr lang="ko-KR" altLang="en-US" sz="1600" dirty="0">
                <a:solidFill>
                  <a:schemeClr val="dk1"/>
                </a:solidFill>
                <a:latin typeface="+mn-lt"/>
                <a:ea typeface="+mn-ea"/>
              </a:rPr>
              <a:t>처음 통과</a:t>
            </a:r>
            <a:r>
              <a:rPr lang="en-US" altLang="ko-KR" sz="1600" dirty="0">
                <a:solidFill>
                  <a:schemeClr val="dk1"/>
                </a:solidFill>
                <a:latin typeface="+mn-lt"/>
                <a:ea typeface="+mn-ea"/>
              </a:rPr>
              <a:t>\n");</a:t>
            </a:r>
          </a:p>
          <a:p>
            <a:pPr marL="342900" indent="-342900">
              <a:spcBef>
                <a:spcPts val="200"/>
              </a:spcBef>
              <a:buFont typeface="+mj-lt"/>
              <a:buAutoNum type="arabicPeriod"/>
            </a:pPr>
            <a:r>
              <a:rPr lang="en-US" altLang="ko-KR" sz="1600" dirty="0">
                <a:solidFill>
                  <a:schemeClr val="dk1"/>
                </a:solidFill>
                <a:latin typeface="+mn-lt"/>
                <a:ea typeface="+mn-ea"/>
              </a:rPr>
              <a:t>    p1(); </a:t>
            </a:r>
          </a:p>
          <a:p>
            <a:pPr marL="342900" indent="-342900">
              <a:spcBef>
                <a:spcPts val="200"/>
              </a:spcBef>
              <a:buFont typeface="+mj-lt"/>
              <a:buAutoNum type="arabicPeriod"/>
            </a:pPr>
            <a:r>
              <a:rPr lang="en-US" altLang="ko-KR" sz="1600" dirty="0">
                <a:solidFill>
                  <a:schemeClr val="dk1"/>
                </a:solidFill>
                <a:latin typeface="+mn-lt"/>
                <a:ea typeface="+mn-ea"/>
              </a:rPr>
              <a:t>} </a:t>
            </a:r>
          </a:p>
        </p:txBody>
      </p:sp>
      <p:sp>
        <p:nvSpPr>
          <p:cNvPr id="4" name="내용 개체 틀 2">
            <a:extLst>
              <a:ext uri="{FF2B5EF4-FFF2-40B4-BE49-F238E27FC236}">
                <a16:creationId xmlns:a16="http://schemas.microsoft.com/office/drawing/2014/main" id="{82D64596-2091-0CDA-0B0D-D46737D15248}"/>
              </a:ext>
            </a:extLst>
          </p:cNvPr>
          <p:cNvSpPr txBox="1">
            <a:spLocks/>
          </p:cNvSpPr>
          <p:nvPr/>
        </p:nvSpPr>
        <p:spPr>
          <a:xfrm>
            <a:off x="4889241" y="1196753"/>
            <a:ext cx="3732245" cy="325395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1" hangingPunct="1">
              <a:lnSpc>
                <a:spcPct val="90000"/>
              </a:lnSpc>
              <a:spcBef>
                <a:spcPts val="1000"/>
              </a:spcBef>
              <a:buClr>
                <a:schemeClr val="accent4"/>
              </a:buClr>
              <a:buFont typeface="Wingdings" panose="05000000000000000000" pitchFamily="2" charset="2"/>
              <a:buChar char="§"/>
              <a:defRPr sz="2400" kern="1200">
                <a:solidFill>
                  <a:schemeClr val="dk1"/>
                </a:solidFill>
                <a:latin typeface="+mn-lt"/>
                <a:ea typeface="+mn-ea"/>
                <a:cs typeface="+mn-cs"/>
              </a:defRPr>
            </a:lvl1pPr>
            <a:lvl2pPr marL="449263" indent="-228600" algn="l" defTabSz="914400" rtl="0" eaLnBrk="1" latinLnBrk="1" hangingPunct="1">
              <a:lnSpc>
                <a:spcPct val="90000"/>
              </a:lnSpc>
              <a:spcBef>
                <a:spcPts val="500"/>
              </a:spcBef>
              <a:buClr>
                <a:srgbClr val="00B0F0"/>
              </a:buClr>
              <a:buFont typeface="Wingdings" panose="05000000000000000000" pitchFamily="2" charset="2"/>
              <a:buChar char="§"/>
              <a:defRPr sz="2000" kern="1200">
                <a:solidFill>
                  <a:schemeClr val="dk1"/>
                </a:solidFill>
                <a:latin typeface="+mn-lt"/>
                <a:ea typeface="+mn-ea"/>
                <a:cs typeface="+mn-cs"/>
              </a:defRPr>
            </a:lvl2pPr>
            <a:lvl3pPr marL="715963" indent="-228600" algn="l" defTabSz="914400" rtl="0" eaLnBrk="1" latinLnBrk="1" hangingPunct="1">
              <a:lnSpc>
                <a:spcPct val="90000"/>
              </a:lnSpc>
              <a:spcBef>
                <a:spcPts val="500"/>
              </a:spcBef>
              <a:buClr>
                <a:schemeClr val="accent2">
                  <a:lumMod val="75000"/>
                </a:schemeClr>
              </a:buClr>
              <a:buFont typeface="Wingdings" panose="05000000000000000000" pitchFamily="2" charset="2"/>
              <a:buChar char="§"/>
              <a:defRPr sz="1800" kern="1200">
                <a:solidFill>
                  <a:schemeClr val="dk1"/>
                </a:solidFill>
                <a:latin typeface="+mn-lt"/>
                <a:ea typeface="+mn-ea"/>
                <a:cs typeface="+mn-cs"/>
              </a:defRPr>
            </a:lvl3pPr>
            <a:lvl4pPr marL="982663" indent="-228600" algn="l" defTabSz="914400" rtl="0" eaLnBrk="1" latinLnBrk="1" hangingPunct="1">
              <a:lnSpc>
                <a:spcPct val="90000"/>
              </a:lnSpc>
              <a:spcBef>
                <a:spcPts val="500"/>
              </a:spcBef>
              <a:buFont typeface="Wingdings" panose="05000000000000000000" pitchFamily="2" charset="2"/>
              <a:buChar char="§"/>
              <a:defRPr sz="1600" kern="1200">
                <a:solidFill>
                  <a:schemeClr val="dk1"/>
                </a:solidFill>
                <a:latin typeface="+mn-lt"/>
                <a:ea typeface="+mn-ea"/>
                <a:cs typeface="+mn-cs"/>
              </a:defRPr>
            </a:lvl4pPr>
            <a:lvl5pPr marL="1258888" indent="-228600" algn="l" defTabSz="914400" rtl="0" eaLnBrk="1" latinLnBrk="1" hangingPunct="1">
              <a:lnSpc>
                <a:spcPct val="90000"/>
              </a:lnSpc>
              <a:spcBef>
                <a:spcPts val="500"/>
              </a:spcBef>
              <a:buFont typeface="Wingdings" panose="05000000000000000000" pitchFamily="2" charset="2"/>
              <a:buChar char="§"/>
              <a:defRPr sz="1600" kern="1200">
                <a:solidFill>
                  <a:schemeClr val="dk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342900" indent="-342900">
              <a:spcBef>
                <a:spcPts val="200"/>
              </a:spcBef>
              <a:buFont typeface="+mj-lt"/>
              <a:buAutoNum type="arabicPeriod" startAt="18"/>
            </a:pPr>
            <a:r>
              <a:rPr lang="en-US" altLang="ko-KR" sz="1600" dirty="0"/>
              <a:t>void p1()</a:t>
            </a:r>
          </a:p>
          <a:p>
            <a:pPr marL="342900" indent="-342900">
              <a:spcBef>
                <a:spcPts val="200"/>
              </a:spcBef>
              <a:buFont typeface="+mj-lt"/>
              <a:buAutoNum type="arabicPeriod" startAt="18"/>
            </a:pPr>
            <a:r>
              <a:rPr lang="en-US" altLang="ko-KR" sz="1600" dirty="0"/>
              <a:t>{ </a:t>
            </a:r>
          </a:p>
          <a:p>
            <a:pPr marL="342900" indent="-342900">
              <a:spcBef>
                <a:spcPts val="200"/>
              </a:spcBef>
              <a:buFont typeface="+mj-lt"/>
              <a:buAutoNum type="arabicPeriod" startAt="18"/>
            </a:pPr>
            <a:r>
              <a:rPr lang="en-US" altLang="ko-KR" sz="1600" dirty="0"/>
              <a:t>    while (1) {</a:t>
            </a:r>
          </a:p>
          <a:p>
            <a:pPr marL="342900" indent="-342900">
              <a:spcBef>
                <a:spcPts val="200"/>
              </a:spcBef>
              <a:buFont typeface="+mj-lt"/>
              <a:buAutoNum type="arabicPeriod" startAt="18"/>
            </a:pPr>
            <a:r>
              <a:rPr lang="en-US" altLang="ko-KR" sz="1600" dirty="0"/>
              <a:t>        </a:t>
            </a:r>
            <a:r>
              <a:rPr lang="en-US" altLang="ko-KR" sz="1600" dirty="0" err="1"/>
              <a:t>printf</a:t>
            </a:r>
            <a:r>
              <a:rPr lang="en-US" altLang="ko-KR" sz="1600" dirty="0"/>
              <a:t>("</a:t>
            </a:r>
            <a:r>
              <a:rPr lang="ko-KR" altLang="en-US" sz="1600" dirty="0"/>
              <a:t>루프</a:t>
            </a:r>
            <a:r>
              <a:rPr lang="en-US" altLang="ko-KR" sz="1600" dirty="0"/>
              <a:t>\n");</a:t>
            </a:r>
          </a:p>
          <a:p>
            <a:pPr marL="342900" indent="-342900">
              <a:spcBef>
                <a:spcPts val="200"/>
              </a:spcBef>
              <a:buFont typeface="+mj-lt"/>
              <a:buAutoNum type="arabicPeriod" startAt="18"/>
            </a:pPr>
            <a:r>
              <a:rPr lang="en-US" altLang="ko-KR" sz="1600" dirty="0"/>
              <a:t>        sleep(1);</a:t>
            </a:r>
          </a:p>
          <a:p>
            <a:pPr marL="342900" indent="-342900">
              <a:spcBef>
                <a:spcPts val="200"/>
              </a:spcBef>
              <a:buFont typeface="+mj-lt"/>
              <a:buAutoNum type="arabicPeriod" startAt="18"/>
            </a:pPr>
            <a:r>
              <a:rPr lang="en-US" altLang="ko-KR" sz="1600" dirty="0"/>
              <a:t>    }</a:t>
            </a:r>
          </a:p>
          <a:p>
            <a:pPr marL="342900" indent="-342900">
              <a:spcBef>
                <a:spcPts val="200"/>
              </a:spcBef>
              <a:buFont typeface="+mj-lt"/>
              <a:buAutoNum type="arabicPeriod" startAt="18"/>
            </a:pPr>
            <a:r>
              <a:rPr lang="en-US" altLang="ko-KR" sz="1600" dirty="0"/>
              <a:t>}</a:t>
            </a:r>
          </a:p>
          <a:p>
            <a:pPr marL="342900" indent="-342900">
              <a:spcBef>
                <a:spcPts val="200"/>
              </a:spcBef>
              <a:buFont typeface="+mj-lt"/>
              <a:buAutoNum type="arabicPeriod" startAt="18"/>
            </a:pPr>
            <a:r>
              <a:rPr lang="en-US" altLang="ko-KR" sz="1600" dirty="0"/>
              <a:t>	</a:t>
            </a:r>
          </a:p>
          <a:p>
            <a:pPr marL="342900" indent="-342900">
              <a:spcBef>
                <a:spcPts val="200"/>
              </a:spcBef>
              <a:buFont typeface="+mj-lt"/>
              <a:buAutoNum type="arabicPeriod" startAt="18"/>
            </a:pPr>
            <a:r>
              <a:rPr lang="en-US" altLang="ko-KR" sz="1600" dirty="0"/>
              <a:t>void </a:t>
            </a:r>
            <a:r>
              <a:rPr lang="en-US" altLang="ko-KR" sz="1600" dirty="0" err="1"/>
              <a:t>intHandler</a:t>
            </a:r>
            <a:r>
              <a:rPr lang="en-US" altLang="ko-KR" sz="1600" dirty="0"/>
              <a:t>() </a:t>
            </a:r>
          </a:p>
          <a:p>
            <a:pPr marL="342900" indent="-342900">
              <a:spcBef>
                <a:spcPts val="200"/>
              </a:spcBef>
              <a:buFont typeface="+mj-lt"/>
              <a:buAutoNum type="arabicPeriod" startAt="18"/>
            </a:pPr>
            <a:r>
              <a:rPr lang="en-US" altLang="ko-KR" sz="1600" dirty="0"/>
              <a:t>{</a:t>
            </a:r>
          </a:p>
          <a:p>
            <a:pPr marL="342900" indent="-342900">
              <a:spcBef>
                <a:spcPts val="200"/>
              </a:spcBef>
              <a:buFont typeface="+mj-lt"/>
              <a:buAutoNum type="arabicPeriod" startAt="18"/>
            </a:pPr>
            <a:r>
              <a:rPr lang="en-US" altLang="ko-KR" sz="1600" dirty="0"/>
              <a:t>    </a:t>
            </a:r>
            <a:r>
              <a:rPr lang="en-US" altLang="ko-KR" sz="1600" dirty="0" err="1"/>
              <a:t>printf</a:t>
            </a:r>
            <a:r>
              <a:rPr lang="en-US" altLang="ko-KR" sz="1600" dirty="0"/>
              <a:t>("</a:t>
            </a:r>
            <a:r>
              <a:rPr lang="ko-KR" altLang="en-US" sz="1600" dirty="0"/>
              <a:t>인터럽트</a:t>
            </a:r>
            <a:r>
              <a:rPr lang="en-US" altLang="ko-KR" sz="1600" dirty="0"/>
              <a:t>\n");</a:t>
            </a:r>
          </a:p>
          <a:p>
            <a:pPr marL="342900" indent="-342900">
              <a:spcBef>
                <a:spcPts val="200"/>
              </a:spcBef>
              <a:buFont typeface="+mj-lt"/>
              <a:buAutoNum type="arabicPeriod" startAt="18"/>
            </a:pPr>
            <a:r>
              <a:rPr lang="en-US" altLang="ko-KR" sz="1600" dirty="0"/>
              <a:t>    </a:t>
            </a:r>
            <a:r>
              <a:rPr lang="en-US" altLang="ko-KR" sz="1600" dirty="0" err="1"/>
              <a:t>longjmp</a:t>
            </a:r>
            <a:r>
              <a:rPr lang="en-US" altLang="ko-KR" sz="1600" dirty="0"/>
              <a:t>(env, 1);</a:t>
            </a:r>
          </a:p>
          <a:p>
            <a:pPr marL="342900" indent="-342900">
              <a:spcBef>
                <a:spcPts val="200"/>
              </a:spcBef>
              <a:buFont typeface="+mj-lt"/>
              <a:buAutoNum type="arabicPeriod" startAt="18"/>
            </a:pPr>
            <a:r>
              <a:rPr lang="en-US" altLang="ko-KR" sz="1600" dirty="0"/>
              <a:t>}</a:t>
            </a:r>
          </a:p>
          <a:p>
            <a:pPr marL="342900" indent="-342900">
              <a:spcBef>
                <a:spcPts val="200"/>
              </a:spcBef>
              <a:buFont typeface="+mj-lt"/>
              <a:buAutoNum type="arabicPeriod" startAt="18"/>
            </a:pPr>
            <a:endParaRPr lang="ko-KR" altLang="en-US" sz="1600" dirty="0"/>
          </a:p>
        </p:txBody>
      </p:sp>
      <p:sp>
        <p:nvSpPr>
          <p:cNvPr id="5" name="직사각형 4">
            <a:extLst>
              <a:ext uri="{FF2B5EF4-FFF2-40B4-BE49-F238E27FC236}">
                <a16:creationId xmlns:a16="http://schemas.microsoft.com/office/drawing/2014/main" id="{EBB977D9-40DF-6113-408E-28BFD527AC15}"/>
              </a:ext>
            </a:extLst>
          </p:cNvPr>
          <p:cNvSpPr/>
          <p:nvPr/>
        </p:nvSpPr>
        <p:spPr>
          <a:xfrm>
            <a:off x="4889241" y="4574748"/>
            <a:ext cx="3384376" cy="184665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ko-KR" altLang="en-US" sz="1600" dirty="0">
                <a:latin typeface="+mn-ea"/>
                <a:ea typeface="+mn-ea"/>
              </a:rPr>
              <a:t>$ jump2</a:t>
            </a:r>
          </a:p>
          <a:p>
            <a:r>
              <a:rPr lang="ko-KR" altLang="en-US" sz="1600" dirty="0">
                <a:latin typeface="+mn-ea"/>
                <a:ea typeface="+mn-ea"/>
              </a:rPr>
              <a:t>처음 통과</a:t>
            </a:r>
          </a:p>
          <a:p>
            <a:r>
              <a:rPr lang="ko-KR" altLang="en-US" sz="1600" dirty="0">
                <a:latin typeface="+mn-ea"/>
                <a:ea typeface="+mn-ea"/>
              </a:rPr>
              <a:t>루프</a:t>
            </a:r>
          </a:p>
          <a:p>
            <a:r>
              <a:rPr lang="ko-KR" altLang="en-US" sz="1600" dirty="0">
                <a:latin typeface="+mn-ea"/>
                <a:ea typeface="+mn-ea"/>
              </a:rPr>
              <a:t>루프</a:t>
            </a:r>
          </a:p>
          <a:p>
            <a:r>
              <a:rPr lang="ko-KR" altLang="en-US" sz="1600" dirty="0">
                <a:latin typeface="+mn-ea"/>
                <a:ea typeface="+mn-ea"/>
              </a:rPr>
              <a:t>루프</a:t>
            </a:r>
          </a:p>
          <a:p>
            <a:r>
              <a:rPr lang="ko-KR" altLang="en-US" sz="1600" dirty="0">
                <a:latin typeface="+mn-ea"/>
                <a:ea typeface="+mn-ea"/>
              </a:rPr>
              <a:t>^</a:t>
            </a:r>
            <a:r>
              <a:rPr lang="ko-KR" altLang="en-US" sz="1600" dirty="0" err="1">
                <a:latin typeface="+mn-ea"/>
                <a:ea typeface="+mn-ea"/>
              </a:rPr>
              <a:t>C인터럽트</a:t>
            </a:r>
            <a:endParaRPr lang="ko-KR" altLang="en-US" sz="1600" dirty="0">
              <a:latin typeface="+mn-ea"/>
              <a:ea typeface="+mn-ea"/>
            </a:endParaRPr>
          </a:p>
          <a:p>
            <a:r>
              <a:rPr lang="ko-KR" altLang="en-US" sz="1600" dirty="0">
                <a:latin typeface="+mn-ea"/>
                <a:ea typeface="+mn-ea"/>
              </a:rPr>
              <a:t> </a:t>
            </a:r>
            <a:r>
              <a:rPr lang="ko-KR" altLang="en-US" sz="1600" dirty="0" err="1">
                <a:latin typeface="+mn-ea"/>
                <a:ea typeface="+mn-ea"/>
              </a:rPr>
              <a:t>인터립트로</a:t>
            </a:r>
            <a:r>
              <a:rPr lang="ko-KR" altLang="en-US" sz="1600" dirty="0">
                <a:latin typeface="+mn-ea"/>
                <a:ea typeface="+mn-ea"/>
              </a:rPr>
              <a:t> 인해 복귀</a:t>
            </a:r>
          </a:p>
        </p:txBody>
      </p:sp>
    </p:spTree>
    <p:extLst>
      <p:ext uri="{BB962C8B-B14F-4D97-AF65-F5344CB8AC3E}">
        <p14:creationId xmlns:p14="http://schemas.microsoft.com/office/powerpoint/2010/main" val="109165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p:txBody>
          <a:bodyPr/>
          <a:lstStyle/>
          <a:p>
            <a:pPr eaLnBrk="1" hangingPunct="1">
              <a:defRPr/>
            </a:pPr>
            <a:r>
              <a:rPr lang="ko-KR" altLang="en-US"/>
              <a:t>시그널</a:t>
            </a:r>
          </a:p>
        </p:txBody>
      </p:sp>
      <p:sp>
        <p:nvSpPr>
          <p:cNvPr id="11267" name="내용 개체 틀 2"/>
          <p:cNvSpPr>
            <a:spLocks noGrp="1"/>
          </p:cNvSpPr>
          <p:nvPr>
            <p:ph sz="quarter" idx="1"/>
          </p:nvPr>
        </p:nvSpPr>
        <p:spPr>
          <a:xfrm>
            <a:off x="457200" y="1290289"/>
            <a:ext cx="8229600" cy="4814887"/>
          </a:xfrm>
        </p:spPr>
        <p:txBody>
          <a:bodyPr/>
          <a:lstStyle/>
          <a:p>
            <a:pPr eaLnBrk="1" hangingPunct="1">
              <a:defRPr/>
            </a:pPr>
            <a:r>
              <a:rPr lang="ko-KR" altLang="en-US" dirty="0"/>
              <a:t>시그널 </a:t>
            </a:r>
            <a:r>
              <a:rPr lang="en-US" altLang="ko-KR" dirty="0"/>
              <a:t>?</a:t>
            </a:r>
          </a:p>
          <a:p>
            <a:pPr lvl="1">
              <a:defRPr/>
            </a:pPr>
            <a:r>
              <a:rPr lang="ko-KR" altLang="en-US" dirty="0"/>
              <a:t>예기치 않은 이벤트가 발생할 때 이를 알리는 소프트웨어 인터럽트</a:t>
            </a:r>
            <a:endParaRPr lang="en-US" altLang="ko-KR" dirty="0"/>
          </a:p>
          <a:p>
            <a:pPr eaLnBrk="1" hangingPunct="1">
              <a:defRPr/>
            </a:pPr>
            <a:endParaRPr lang="en-US" altLang="ko-KR" dirty="0"/>
          </a:p>
          <a:p>
            <a:pPr eaLnBrk="1" hangingPunct="1">
              <a:defRPr/>
            </a:pPr>
            <a:r>
              <a:rPr lang="ko-KR" altLang="en-US" dirty="0"/>
              <a:t>시그널 발생 예</a:t>
            </a:r>
            <a:endParaRPr lang="en-US" altLang="ko-KR" dirty="0"/>
          </a:p>
          <a:p>
            <a:pPr lvl="1" eaLnBrk="1" hangingPunct="1">
              <a:defRPr/>
            </a:pPr>
            <a:r>
              <a:rPr lang="en-US" altLang="ko-KR" dirty="0"/>
              <a:t>SIGFPE 	</a:t>
            </a:r>
            <a:r>
              <a:rPr lang="ko-KR" altLang="en-US" dirty="0"/>
              <a:t>부동소수점 오류</a:t>
            </a:r>
          </a:p>
          <a:p>
            <a:pPr lvl="1" eaLnBrk="1" hangingPunct="1">
              <a:defRPr/>
            </a:pPr>
            <a:r>
              <a:rPr lang="en-US" altLang="ko-KR" dirty="0"/>
              <a:t>SIGPWR 	</a:t>
            </a:r>
            <a:r>
              <a:rPr lang="ko-KR" altLang="en-US" dirty="0"/>
              <a:t>정전</a:t>
            </a:r>
          </a:p>
          <a:p>
            <a:pPr lvl="1" eaLnBrk="1" hangingPunct="1">
              <a:defRPr/>
            </a:pPr>
            <a:r>
              <a:rPr lang="en-US" altLang="ko-KR" dirty="0"/>
              <a:t>SIGALRM 	</a:t>
            </a:r>
            <a:r>
              <a:rPr lang="ko-KR" altLang="en-US" dirty="0" err="1"/>
              <a:t>알람시계</a:t>
            </a:r>
            <a:r>
              <a:rPr lang="ko-KR" altLang="en-US" dirty="0"/>
              <a:t> 울림</a:t>
            </a:r>
          </a:p>
          <a:p>
            <a:pPr lvl="1" eaLnBrk="1" hangingPunct="1">
              <a:defRPr/>
            </a:pPr>
            <a:r>
              <a:rPr lang="en-US" altLang="ko-KR" dirty="0"/>
              <a:t>SIGCHLD	</a:t>
            </a:r>
            <a:r>
              <a:rPr lang="ko-KR" altLang="en-US" dirty="0"/>
              <a:t>자식 프로세스 종료</a:t>
            </a:r>
          </a:p>
          <a:p>
            <a:pPr lvl="1" eaLnBrk="1" hangingPunct="1">
              <a:defRPr/>
            </a:pPr>
            <a:r>
              <a:rPr lang="en-US" altLang="ko-KR" dirty="0"/>
              <a:t>SIGINT	</a:t>
            </a:r>
            <a:r>
              <a:rPr lang="ko-KR" altLang="en-US" dirty="0"/>
              <a:t>키보드로부터 종료 요청 </a:t>
            </a:r>
            <a:r>
              <a:rPr lang="en-US" altLang="ko-KR" dirty="0"/>
              <a:t>(Ctrl-C)</a:t>
            </a:r>
          </a:p>
          <a:p>
            <a:pPr lvl="1" eaLnBrk="1" hangingPunct="1">
              <a:defRPr/>
            </a:pPr>
            <a:r>
              <a:rPr lang="en-US" altLang="ko-KR" dirty="0"/>
              <a:t>SIGSTP	</a:t>
            </a:r>
            <a:r>
              <a:rPr lang="ko-KR" altLang="en-US" dirty="0"/>
              <a:t>키보드로부터 정지 요청 </a:t>
            </a:r>
            <a:r>
              <a:rPr lang="en-US" altLang="ko-KR" dirty="0"/>
              <a:t>(Ctrl-Z)</a:t>
            </a:r>
          </a:p>
          <a:p>
            <a:pPr eaLnBrk="1" hangingPunct="1">
              <a:defRPr/>
            </a:pPr>
            <a:endParaRPr lang="ko-KR" altLang="en-US" dirty="0"/>
          </a:p>
        </p:txBody>
      </p:sp>
      <p:sp>
        <p:nvSpPr>
          <p:cNvPr id="14341"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ts val="600"/>
              </a:spcBef>
              <a:buClr>
                <a:schemeClr val="accent1"/>
              </a:buClr>
              <a:buSzPct val="76000"/>
              <a:buFont typeface="Wingdings" panose="05000000000000000000" pitchFamily="2" charset="2"/>
              <a:buChar char="l"/>
              <a:defRPr sz="2200">
                <a:solidFill>
                  <a:schemeClr val="tx1"/>
                </a:solidFill>
                <a:latin typeface="Gill Sans MT" panose="020B0502020104020203" pitchFamily="34" charset="0"/>
                <a:ea typeface="맑은 고딕" panose="020B0503020000020004" pitchFamily="50" charset="-127"/>
              </a:defRPr>
            </a:lvl1pPr>
            <a:lvl2pPr marL="742950" indent="-285750" latinLnBrk="1">
              <a:spcBef>
                <a:spcPts val="500"/>
              </a:spcBef>
              <a:buClr>
                <a:schemeClr val="accent2"/>
              </a:buClr>
              <a:buSzPct val="76000"/>
              <a:buFont typeface="Wingdings" panose="05000000000000000000" pitchFamily="2" charset="2"/>
              <a:buChar char="§"/>
              <a:defRPr sz="2000">
                <a:solidFill>
                  <a:schemeClr val="tx2"/>
                </a:solidFill>
                <a:latin typeface="Gill Sans MT" panose="020B0502020104020203" pitchFamily="34" charset="0"/>
                <a:ea typeface="맑은 고딕" panose="020B0503020000020004" pitchFamily="50" charset="-127"/>
              </a:defRPr>
            </a:lvl2pPr>
            <a:lvl3pPr marL="1143000" indent="-228600" latinLnBrk="1">
              <a:spcBef>
                <a:spcPts val="500"/>
              </a:spcBef>
              <a:buClr>
                <a:srgbClr val="BCBCBC"/>
              </a:buClr>
              <a:buSzPct val="76000"/>
              <a:buFont typeface="Arial" panose="020B0604020202020204" pitchFamily="34" charset="0"/>
              <a:buChar char="•"/>
              <a:defRPr>
                <a:solidFill>
                  <a:schemeClr val="tx1"/>
                </a:solidFill>
                <a:latin typeface="Gill Sans MT" panose="020B0502020104020203" pitchFamily="34" charset="0"/>
                <a:ea typeface="맑은 고딕" panose="020B0503020000020004" pitchFamily="50" charset="-127"/>
              </a:defRPr>
            </a:lvl3pPr>
            <a:lvl4pPr marL="1600200" indent="-228600" latinLnBrk="1">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맑은 고딕" panose="020B0503020000020004" pitchFamily="50" charset="-127"/>
              </a:defRPr>
            </a:lvl4pPr>
            <a:lvl5pPr marL="2057400" indent="-228600" latinLnBrk="1">
              <a:spcBef>
                <a:spcPts val="300"/>
              </a:spcBef>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9pPr>
          </a:lstStyle>
          <a:p>
            <a:pPr eaLnBrk="1" hangingPunct="1">
              <a:spcBef>
                <a:spcPct val="0"/>
              </a:spcBef>
              <a:buClrTx/>
              <a:buSzTx/>
              <a:buFontTx/>
              <a:buNone/>
            </a:pPr>
            <a:endParaRPr lang="ko-KR" altLang="en-US" sz="1800">
              <a:latin typeface="굴림" panose="020B0600000101010101" pitchFamily="50" charset="-127"/>
              <a:ea typeface="굴림" panose="020B0600000101010101" pitchFamily="50" charset="-127"/>
            </a:endParaRPr>
          </a:p>
        </p:txBody>
      </p:sp>
      <p:pic>
        <p:nvPicPr>
          <p:cNvPr id="2" name="그림 1"/>
          <p:cNvPicPr>
            <a:picLocks noChangeAspect="1"/>
          </p:cNvPicPr>
          <p:nvPr/>
        </p:nvPicPr>
        <p:blipFill>
          <a:blip r:embed="rId3"/>
          <a:stretch>
            <a:fillRect/>
          </a:stretch>
        </p:blipFill>
        <p:spPr>
          <a:xfrm>
            <a:off x="2267744" y="5013176"/>
            <a:ext cx="3744416" cy="9151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ko-KR" altLang="en-US" dirty="0"/>
              <a:t>주요 시그널</a:t>
            </a:r>
          </a:p>
        </p:txBody>
      </p:sp>
      <p:graphicFrame>
        <p:nvGraphicFramePr>
          <p:cNvPr id="10" name="내용 개체 틀 9"/>
          <p:cNvGraphicFramePr>
            <a:graphicFrameLocks noGrp="1"/>
          </p:cNvGraphicFramePr>
          <p:nvPr>
            <p:ph sz="quarter" idx="1"/>
            <p:extLst>
              <p:ext uri="{D42A27DB-BD31-4B8C-83A1-F6EECF244321}">
                <p14:modId xmlns:p14="http://schemas.microsoft.com/office/powerpoint/2010/main" val="3521114641"/>
              </p:ext>
            </p:extLst>
          </p:nvPr>
        </p:nvGraphicFramePr>
        <p:xfrm>
          <a:off x="714375" y="1179610"/>
          <a:ext cx="7715250" cy="4868864"/>
        </p:xfrm>
        <a:graphic>
          <a:graphicData uri="http://schemas.openxmlformats.org/drawingml/2006/table">
            <a:tbl>
              <a:tblPr/>
              <a:tblGrid>
                <a:gridCol w="1245054">
                  <a:extLst>
                    <a:ext uri="{9D8B030D-6E8A-4147-A177-3AD203B41FA5}">
                      <a16:colId xmlns:a16="http://schemas.microsoft.com/office/drawing/2014/main" val="20000"/>
                    </a:ext>
                  </a:extLst>
                </a:gridCol>
                <a:gridCol w="4669984">
                  <a:extLst>
                    <a:ext uri="{9D8B030D-6E8A-4147-A177-3AD203B41FA5}">
                      <a16:colId xmlns:a16="http://schemas.microsoft.com/office/drawing/2014/main" val="20001"/>
                    </a:ext>
                  </a:extLst>
                </a:gridCol>
                <a:gridCol w="1800212">
                  <a:extLst>
                    <a:ext uri="{9D8B030D-6E8A-4147-A177-3AD203B41FA5}">
                      <a16:colId xmlns:a16="http://schemas.microsoft.com/office/drawing/2014/main" val="20002"/>
                    </a:ext>
                  </a:extLst>
                </a:gridCol>
              </a:tblGrid>
              <a:tr h="374528">
                <a:tc>
                  <a:txBody>
                    <a:bodyPr/>
                    <a:lstStyle/>
                    <a:p>
                      <a:pPr marL="0" marR="0" indent="0" algn="ctr" fontAlgn="base" latinLnBrk="0">
                        <a:lnSpc>
                          <a:spcPct val="160000"/>
                        </a:lnSpc>
                        <a:spcBef>
                          <a:spcPts val="0"/>
                        </a:spcBef>
                        <a:spcAft>
                          <a:spcPts val="0"/>
                        </a:spcAft>
                      </a:pPr>
                      <a:r>
                        <a:rPr lang="ko-KR" altLang="en-US" sz="1400" b="1" kern="0" spc="0" dirty="0">
                          <a:solidFill>
                            <a:srgbClr val="000000"/>
                          </a:solidFill>
                          <a:effectLst/>
                          <a:latin typeface="+mn-ea"/>
                          <a:ea typeface="+mn-ea"/>
                        </a:rPr>
                        <a:t>시그널 이름</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ko-KR" altLang="en-US" sz="1400" b="1" kern="0" spc="0" dirty="0">
                          <a:solidFill>
                            <a:srgbClr val="000000"/>
                          </a:solidFill>
                          <a:effectLst/>
                          <a:latin typeface="+mn-ea"/>
                          <a:ea typeface="+mn-ea"/>
                        </a:rPr>
                        <a:t>의미</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ko-KR" altLang="en-US" sz="1400" b="1" kern="0" spc="0" dirty="0">
                          <a:solidFill>
                            <a:srgbClr val="000000"/>
                          </a:solidFill>
                          <a:effectLst/>
                          <a:latin typeface="+mn-ea"/>
                          <a:ea typeface="+mn-ea"/>
                        </a:rPr>
                        <a:t>기본</a:t>
                      </a:r>
                      <a:r>
                        <a:rPr lang="ko-KR" altLang="en-US" sz="1400" b="1" kern="0" spc="0" baseline="0" dirty="0">
                          <a:solidFill>
                            <a:srgbClr val="000000"/>
                          </a:solidFill>
                          <a:effectLst/>
                          <a:latin typeface="+mn-ea"/>
                          <a:ea typeface="+mn-ea"/>
                        </a:rPr>
                        <a:t> 처리 </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4528">
                <a:tc>
                  <a:txBody>
                    <a:bodyPr/>
                    <a:lstStyle/>
                    <a:p>
                      <a:pPr marL="0" marR="0" indent="0" algn="l" fontAlgn="base" latinLnBrk="0">
                        <a:lnSpc>
                          <a:spcPct val="160000"/>
                        </a:lnSpc>
                        <a:spcBef>
                          <a:spcPts val="0"/>
                        </a:spcBef>
                        <a:spcAft>
                          <a:spcPts val="0"/>
                        </a:spcAft>
                      </a:pPr>
                      <a:r>
                        <a:rPr lang="en-US" sz="1400" kern="0" spc="0" dirty="0">
                          <a:solidFill>
                            <a:srgbClr val="000000"/>
                          </a:solidFill>
                          <a:effectLst/>
                          <a:latin typeface="+mn-ea"/>
                          <a:ea typeface="+mn-ea"/>
                        </a:rPr>
                        <a:t>SIGABRT</a:t>
                      </a:r>
                      <a:endParaRPr 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altLang="ko-KR" sz="1400" kern="0" spc="0" dirty="0">
                          <a:solidFill>
                            <a:srgbClr val="000000"/>
                          </a:solidFill>
                          <a:effectLst/>
                          <a:latin typeface="+mn-ea"/>
                          <a:ea typeface="+mn-ea"/>
                        </a:rPr>
                        <a:t>abort()</a:t>
                      </a:r>
                      <a:r>
                        <a:rPr lang="ko-KR" altLang="en-US" sz="1400" kern="0" spc="0" dirty="0">
                          <a:solidFill>
                            <a:srgbClr val="000000"/>
                          </a:solidFill>
                          <a:effectLst/>
                          <a:latin typeface="+mn-ea"/>
                          <a:ea typeface="+mn-ea"/>
                        </a:rPr>
                        <a:t>에서 발생되는 종료 시그널</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종료</a:t>
                      </a:r>
                      <a:r>
                        <a:rPr lang="en-US" altLang="ko-KR" sz="1400" kern="0" spc="0">
                          <a:solidFill>
                            <a:srgbClr val="000000"/>
                          </a:solidFill>
                          <a:effectLst/>
                          <a:latin typeface="+mn-ea"/>
                          <a:ea typeface="+mn-ea"/>
                        </a:rPr>
                        <a:t>(</a:t>
                      </a:r>
                      <a:r>
                        <a:rPr lang="ko-KR" altLang="en-US" sz="1400" kern="0" spc="0">
                          <a:solidFill>
                            <a:srgbClr val="000000"/>
                          </a:solidFill>
                          <a:effectLst/>
                          <a:latin typeface="+mn-ea"/>
                          <a:ea typeface="+mn-ea"/>
                        </a:rPr>
                        <a:t>코어 덤프</a:t>
                      </a:r>
                      <a:r>
                        <a:rPr lang="en-US" altLang="ko-KR" sz="1400" kern="0" spc="0">
                          <a:solidFill>
                            <a:srgbClr val="000000"/>
                          </a:solidFill>
                          <a:effectLst/>
                          <a:latin typeface="+mn-ea"/>
                          <a:ea typeface="+mn-ea"/>
                        </a:rPr>
                        <a:t>)</a:t>
                      </a:r>
                      <a:endParaRPr lang="ko-KR" alt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4528">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SIGALRM</a:t>
                      </a:r>
                      <a:endParaRPr 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자명종 시계 </a:t>
                      </a:r>
                      <a:r>
                        <a:rPr lang="en-US" altLang="ko-KR" sz="1400" kern="0" spc="0" dirty="0">
                          <a:solidFill>
                            <a:srgbClr val="000000"/>
                          </a:solidFill>
                          <a:effectLst/>
                          <a:latin typeface="+mn-ea"/>
                          <a:ea typeface="+mn-ea"/>
                        </a:rPr>
                        <a:t>alarm() </a:t>
                      </a:r>
                      <a:r>
                        <a:rPr lang="ko-KR" altLang="en-US" sz="1400" kern="0" spc="0" dirty="0">
                          <a:solidFill>
                            <a:srgbClr val="000000"/>
                          </a:solidFill>
                          <a:effectLst/>
                          <a:latin typeface="+mn-ea"/>
                          <a:ea typeface="+mn-ea"/>
                        </a:rPr>
                        <a:t>울림 때 발생하는 </a:t>
                      </a:r>
                      <a:r>
                        <a:rPr lang="ko-KR" altLang="en-US" sz="1400" kern="0" spc="0" dirty="0" err="1">
                          <a:solidFill>
                            <a:srgbClr val="000000"/>
                          </a:solidFill>
                          <a:effectLst/>
                          <a:latin typeface="+mn-ea"/>
                          <a:ea typeface="+mn-ea"/>
                        </a:rPr>
                        <a:t>알람</a:t>
                      </a:r>
                      <a:r>
                        <a:rPr lang="ko-KR" altLang="en-US" sz="1400" kern="0" spc="0" dirty="0">
                          <a:solidFill>
                            <a:srgbClr val="000000"/>
                          </a:solidFill>
                          <a:effectLst/>
                          <a:latin typeface="+mn-ea"/>
                          <a:ea typeface="+mn-ea"/>
                        </a:rPr>
                        <a:t> 시그널</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종료</a:t>
                      </a:r>
                      <a:endParaRPr lang="ko-KR" alt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4528">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SIGCHLD </a:t>
                      </a:r>
                      <a:endParaRPr 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프로세스의 종료 혹은 정지를 부모에게 알리는 시그널</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무시</a:t>
                      </a:r>
                      <a:endParaRPr lang="ko-KR" alt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4528">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SIGCONT</a:t>
                      </a:r>
                      <a:endParaRPr 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정지된 프로세스를 계속시키는 시그널</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무시</a:t>
                      </a:r>
                      <a:endParaRPr lang="ko-KR" alt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4528">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SIGFPE </a:t>
                      </a:r>
                      <a:endParaRPr 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altLang="ko-KR" sz="1400" kern="0" spc="0" dirty="0">
                          <a:solidFill>
                            <a:srgbClr val="000000"/>
                          </a:solidFill>
                          <a:effectLst/>
                          <a:latin typeface="+mn-ea"/>
                          <a:ea typeface="+mn-ea"/>
                        </a:rPr>
                        <a:t>0</a:t>
                      </a:r>
                      <a:r>
                        <a:rPr lang="ko-KR" altLang="en-US" sz="1400" kern="0" spc="0" dirty="0">
                          <a:solidFill>
                            <a:srgbClr val="000000"/>
                          </a:solidFill>
                          <a:effectLst/>
                          <a:latin typeface="+mn-ea"/>
                          <a:ea typeface="+mn-ea"/>
                        </a:rPr>
                        <a:t>으로 나누기와 같은 심각한 산술 오류</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종료</a:t>
                      </a:r>
                      <a:r>
                        <a:rPr lang="en-US" altLang="ko-KR" sz="1400" kern="0" spc="0" dirty="0">
                          <a:solidFill>
                            <a:srgbClr val="000000"/>
                          </a:solidFill>
                          <a:effectLst/>
                          <a:latin typeface="+mn-ea"/>
                          <a:ea typeface="+mn-ea"/>
                        </a:rPr>
                        <a:t>(</a:t>
                      </a:r>
                      <a:r>
                        <a:rPr lang="ko-KR" altLang="en-US" sz="1400" kern="0" spc="0" dirty="0">
                          <a:solidFill>
                            <a:srgbClr val="000000"/>
                          </a:solidFill>
                          <a:effectLst/>
                          <a:latin typeface="+mn-ea"/>
                          <a:ea typeface="+mn-ea"/>
                        </a:rPr>
                        <a:t>코어 덤프</a:t>
                      </a:r>
                      <a:r>
                        <a:rPr lang="en-US" altLang="ko-KR" sz="1400" kern="0" spc="0" dirty="0">
                          <a:solidFill>
                            <a:srgbClr val="000000"/>
                          </a:solidFill>
                          <a:effectLst/>
                          <a:latin typeface="+mn-ea"/>
                          <a:ea typeface="+mn-ea"/>
                        </a:rPr>
                        <a:t>)</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4528">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SIGHUP</a:t>
                      </a:r>
                      <a:endParaRPr 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연결 끊김</a:t>
                      </a:r>
                      <a:endParaRPr lang="ko-KR" alt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종료</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4528">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SIGILL</a:t>
                      </a:r>
                      <a:endParaRPr 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잘못된 하드웨어 명령어 수행</a:t>
                      </a:r>
                      <a:endParaRPr lang="ko-KR" alt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종료</a:t>
                      </a:r>
                      <a:r>
                        <a:rPr lang="en-US" altLang="ko-KR" sz="1400" kern="0" spc="0" dirty="0">
                          <a:solidFill>
                            <a:srgbClr val="000000"/>
                          </a:solidFill>
                          <a:effectLst/>
                          <a:latin typeface="+mn-ea"/>
                          <a:ea typeface="+mn-ea"/>
                        </a:rPr>
                        <a:t>(</a:t>
                      </a:r>
                      <a:r>
                        <a:rPr lang="ko-KR" altLang="en-US" sz="1400" kern="0" spc="0" dirty="0">
                          <a:solidFill>
                            <a:srgbClr val="000000"/>
                          </a:solidFill>
                          <a:effectLst/>
                          <a:latin typeface="+mn-ea"/>
                          <a:ea typeface="+mn-ea"/>
                        </a:rPr>
                        <a:t>코어 덤프</a:t>
                      </a:r>
                      <a:r>
                        <a:rPr lang="en-US" altLang="ko-KR" sz="1400" kern="0" spc="0" dirty="0">
                          <a:solidFill>
                            <a:srgbClr val="000000"/>
                          </a:solidFill>
                          <a:effectLst/>
                          <a:latin typeface="+mn-ea"/>
                          <a:ea typeface="+mn-ea"/>
                        </a:rPr>
                        <a:t>)</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4528">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SIGIO </a:t>
                      </a:r>
                      <a:endParaRPr 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비동기화 </a:t>
                      </a:r>
                      <a:r>
                        <a:rPr lang="en-US" altLang="ko-KR" sz="1400" kern="0" spc="0">
                          <a:solidFill>
                            <a:srgbClr val="000000"/>
                          </a:solidFill>
                          <a:effectLst/>
                          <a:latin typeface="+mn-ea"/>
                          <a:ea typeface="+mn-ea"/>
                        </a:rPr>
                        <a:t>I/O </a:t>
                      </a:r>
                      <a:r>
                        <a:rPr lang="ko-KR" altLang="en-US" sz="1400" kern="0" spc="0">
                          <a:solidFill>
                            <a:srgbClr val="000000"/>
                          </a:solidFill>
                          <a:effectLst/>
                          <a:latin typeface="+mn-ea"/>
                          <a:ea typeface="+mn-ea"/>
                        </a:rPr>
                        <a:t>이벤트 알림</a:t>
                      </a:r>
                      <a:endParaRPr lang="ko-KR" alt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종료</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74528">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SIGINT</a:t>
                      </a:r>
                      <a:endParaRPr 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터미널에서 </a:t>
                      </a:r>
                      <a:r>
                        <a:rPr lang="en-US" altLang="ko-KR" sz="1400" kern="0" spc="0">
                          <a:solidFill>
                            <a:srgbClr val="000000"/>
                          </a:solidFill>
                          <a:effectLst/>
                          <a:latin typeface="+mn-ea"/>
                          <a:ea typeface="+mn-ea"/>
                        </a:rPr>
                        <a:t>Ctrl-C </a:t>
                      </a:r>
                      <a:r>
                        <a:rPr lang="ko-KR" altLang="en-US" sz="1400" kern="0" spc="0">
                          <a:solidFill>
                            <a:srgbClr val="000000"/>
                          </a:solidFill>
                          <a:effectLst/>
                          <a:latin typeface="+mn-ea"/>
                          <a:ea typeface="+mn-ea"/>
                        </a:rPr>
                        <a:t>할 때 발생하는 인터럽트 시그널</a:t>
                      </a:r>
                      <a:endParaRPr lang="ko-KR" alt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종료</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74528">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SIGKILL </a:t>
                      </a:r>
                      <a:endParaRPr 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잡을 수 없는 프로세스 종료시키는 시그널</a:t>
                      </a:r>
                      <a:endParaRPr lang="ko-KR" alt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종료</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74528">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SIGPIPE</a:t>
                      </a:r>
                      <a:endParaRPr 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파이프에 쓰려는데 리더가 없을 때 </a:t>
                      </a:r>
                      <a:endParaRPr lang="ko-KR" alt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종료</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74528">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SIGPIPE</a:t>
                      </a:r>
                      <a:endParaRPr 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끊어진 파이프</a:t>
                      </a:r>
                      <a:endParaRPr lang="ko-KR" altLang="en-US" sz="1000" kern="0" spc="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종료</a:t>
                      </a:r>
                      <a:endParaRPr lang="ko-KR" altLang="en-US" sz="1000" kern="0" spc="0" dirty="0">
                        <a:solidFill>
                          <a:srgbClr val="000000"/>
                        </a:solidFill>
                        <a:effectLst/>
                        <a:latin typeface="+mn-ea"/>
                        <a:ea typeface="+mn-ea"/>
                      </a:endParaRPr>
                    </a:p>
                  </a:txBody>
                  <a:tcPr marL="59983" marR="59983" marT="16581" marB="165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ko-KR" altLang="en-US" dirty="0"/>
              <a:t>주요 시그널</a:t>
            </a:r>
          </a:p>
        </p:txBody>
      </p:sp>
      <p:graphicFrame>
        <p:nvGraphicFramePr>
          <p:cNvPr id="6" name="내용 개체 틀 5"/>
          <p:cNvGraphicFramePr>
            <a:graphicFrameLocks noGrp="1"/>
          </p:cNvGraphicFramePr>
          <p:nvPr>
            <p:ph sz="quarter" idx="1"/>
            <p:extLst>
              <p:ext uri="{D42A27DB-BD31-4B8C-83A1-F6EECF244321}">
                <p14:modId xmlns:p14="http://schemas.microsoft.com/office/powerpoint/2010/main" val="958536620"/>
              </p:ext>
            </p:extLst>
          </p:nvPr>
        </p:nvGraphicFramePr>
        <p:xfrm>
          <a:off x="744538" y="1700213"/>
          <a:ext cx="7427912" cy="3746500"/>
        </p:xfrm>
        <a:graphic>
          <a:graphicData uri="http://schemas.openxmlformats.org/drawingml/2006/table">
            <a:tbl>
              <a:tblPr/>
              <a:tblGrid>
                <a:gridCol w="1069340">
                  <a:extLst>
                    <a:ext uri="{9D8B030D-6E8A-4147-A177-3AD203B41FA5}">
                      <a16:colId xmlns:a16="http://schemas.microsoft.com/office/drawing/2014/main" val="20000"/>
                    </a:ext>
                  </a:extLst>
                </a:gridCol>
                <a:gridCol w="4774237">
                  <a:extLst>
                    <a:ext uri="{9D8B030D-6E8A-4147-A177-3AD203B41FA5}">
                      <a16:colId xmlns:a16="http://schemas.microsoft.com/office/drawing/2014/main" val="20001"/>
                    </a:ext>
                  </a:extLst>
                </a:gridCol>
                <a:gridCol w="1584335">
                  <a:extLst>
                    <a:ext uri="{9D8B030D-6E8A-4147-A177-3AD203B41FA5}">
                      <a16:colId xmlns:a16="http://schemas.microsoft.com/office/drawing/2014/main" val="20002"/>
                    </a:ext>
                  </a:extLst>
                </a:gridCol>
              </a:tblGrid>
              <a:tr h="374650">
                <a:tc>
                  <a:txBody>
                    <a:bodyPr/>
                    <a:lstStyle/>
                    <a:p>
                      <a:pPr marL="0" marR="0" indent="0" algn="l" fontAlgn="base" latinLnBrk="0">
                        <a:lnSpc>
                          <a:spcPct val="160000"/>
                        </a:lnSpc>
                        <a:spcBef>
                          <a:spcPts val="0"/>
                        </a:spcBef>
                        <a:spcAft>
                          <a:spcPts val="0"/>
                        </a:spcAft>
                      </a:pPr>
                      <a:r>
                        <a:rPr lang="en-US" sz="1400" kern="0" spc="0" dirty="0">
                          <a:solidFill>
                            <a:srgbClr val="000000"/>
                          </a:solidFill>
                          <a:effectLst/>
                          <a:latin typeface="+mn-ea"/>
                          <a:ea typeface="+mn-ea"/>
                        </a:rPr>
                        <a:t>SIGPWR</a:t>
                      </a:r>
                      <a:endParaRPr lang="en-US" sz="1000" kern="0" spc="0" dirty="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전원고장</a:t>
                      </a:r>
                      <a:endParaRPr lang="ko-KR" altLang="en-US" sz="1000" kern="0" spc="0" dirty="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종료</a:t>
                      </a:r>
                      <a:endParaRPr lang="ko-KR" alt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4650">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SIGSEGV</a:t>
                      </a:r>
                      <a:endParaRPr 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유효하지 않은 메모리 참조 </a:t>
                      </a:r>
                      <a:endParaRPr lang="ko-KR" altLang="en-US" sz="1000" kern="0" spc="0" dirty="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종료</a:t>
                      </a:r>
                      <a:r>
                        <a:rPr lang="en-US" altLang="ko-KR" sz="1400" kern="0" spc="0">
                          <a:solidFill>
                            <a:srgbClr val="000000"/>
                          </a:solidFill>
                          <a:effectLst/>
                          <a:latin typeface="+mn-ea"/>
                          <a:ea typeface="+mn-ea"/>
                        </a:rPr>
                        <a:t>(</a:t>
                      </a:r>
                      <a:r>
                        <a:rPr lang="ko-KR" altLang="en-US" sz="1400" kern="0" spc="0">
                          <a:solidFill>
                            <a:srgbClr val="000000"/>
                          </a:solidFill>
                          <a:effectLst/>
                          <a:latin typeface="+mn-ea"/>
                          <a:ea typeface="+mn-ea"/>
                        </a:rPr>
                        <a:t>코어 덤프</a:t>
                      </a:r>
                      <a:r>
                        <a:rPr lang="en-US" altLang="ko-KR" sz="1400" kern="0" spc="0">
                          <a:solidFill>
                            <a:srgbClr val="000000"/>
                          </a:solidFill>
                          <a:effectLst/>
                          <a:latin typeface="+mn-ea"/>
                          <a:ea typeface="+mn-ea"/>
                        </a:rPr>
                        <a:t>)</a:t>
                      </a:r>
                      <a:endParaRPr lang="ko-KR" alt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4650">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SIGSTOP</a:t>
                      </a:r>
                      <a:endParaRPr 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프로세스 정지 시그널</a:t>
                      </a:r>
                      <a:endParaRPr lang="ko-KR" altLang="en-US" sz="1000" kern="0" spc="0" dirty="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정지</a:t>
                      </a:r>
                      <a:endParaRPr lang="ko-KR" altLang="en-US" sz="1000" kern="0" spc="0" dirty="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4650">
                <a:tc>
                  <a:txBody>
                    <a:bodyPr/>
                    <a:lstStyle/>
                    <a:p>
                      <a:pPr marL="0" marR="0" indent="0" algn="l" fontAlgn="base" latinLnBrk="0">
                        <a:lnSpc>
                          <a:spcPct val="160000"/>
                        </a:lnSpc>
                        <a:spcBef>
                          <a:spcPts val="0"/>
                        </a:spcBef>
                        <a:spcAft>
                          <a:spcPts val="0"/>
                        </a:spcAft>
                      </a:pPr>
                      <a:r>
                        <a:rPr lang="en-US" sz="1400" kern="0" spc="0" dirty="0">
                          <a:solidFill>
                            <a:srgbClr val="000000"/>
                          </a:solidFill>
                          <a:effectLst/>
                          <a:latin typeface="+mn-ea"/>
                          <a:ea typeface="+mn-ea"/>
                        </a:rPr>
                        <a:t>SIGTSTP</a:t>
                      </a:r>
                      <a:endParaRPr lang="en-US" sz="1000" kern="0" spc="0" dirty="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터미널에서 </a:t>
                      </a:r>
                      <a:r>
                        <a:rPr lang="en-US" altLang="ko-KR" sz="1400" kern="0" spc="0" dirty="0">
                          <a:solidFill>
                            <a:srgbClr val="000000"/>
                          </a:solidFill>
                          <a:effectLst/>
                          <a:latin typeface="+mn-ea"/>
                          <a:ea typeface="+mn-ea"/>
                        </a:rPr>
                        <a:t>Ctrl-Z </a:t>
                      </a:r>
                      <a:r>
                        <a:rPr lang="ko-KR" altLang="en-US" sz="1400" kern="0" spc="0" dirty="0">
                          <a:solidFill>
                            <a:srgbClr val="000000"/>
                          </a:solidFill>
                          <a:effectLst/>
                          <a:latin typeface="+mn-ea"/>
                          <a:ea typeface="+mn-ea"/>
                        </a:rPr>
                        <a:t>할 때 발생하는 정지 시그널 </a:t>
                      </a:r>
                      <a:endParaRPr lang="ko-KR" altLang="en-US" sz="1000" kern="0" spc="0" dirty="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정지</a:t>
                      </a:r>
                      <a:endParaRPr lang="ko-KR" altLang="en-US" sz="1000" kern="0" spc="0" dirty="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4650">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SIGSYS </a:t>
                      </a:r>
                      <a:endParaRPr 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유효하지 않은 시스템 호출</a:t>
                      </a:r>
                      <a:endParaRPr lang="ko-KR" alt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종료</a:t>
                      </a:r>
                      <a:r>
                        <a:rPr lang="en-US" altLang="ko-KR" sz="1400" kern="0" spc="0" dirty="0">
                          <a:solidFill>
                            <a:srgbClr val="000000"/>
                          </a:solidFill>
                          <a:effectLst/>
                          <a:latin typeface="+mn-ea"/>
                          <a:ea typeface="+mn-ea"/>
                        </a:rPr>
                        <a:t>(</a:t>
                      </a:r>
                      <a:r>
                        <a:rPr lang="ko-KR" altLang="en-US" sz="1400" kern="0" spc="0" dirty="0">
                          <a:solidFill>
                            <a:srgbClr val="000000"/>
                          </a:solidFill>
                          <a:effectLst/>
                          <a:latin typeface="+mn-ea"/>
                          <a:ea typeface="+mn-ea"/>
                        </a:rPr>
                        <a:t>코어 덤프</a:t>
                      </a:r>
                      <a:r>
                        <a:rPr lang="en-US" altLang="ko-KR" sz="1400" kern="0" spc="0" dirty="0">
                          <a:solidFill>
                            <a:srgbClr val="000000"/>
                          </a:solidFill>
                          <a:effectLst/>
                          <a:latin typeface="+mn-ea"/>
                          <a:ea typeface="+mn-ea"/>
                        </a:rPr>
                        <a:t>)</a:t>
                      </a:r>
                      <a:endParaRPr lang="ko-KR" altLang="en-US" sz="1000" kern="0" spc="0" dirty="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4650">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SIGTERM</a:t>
                      </a:r>
                      <a:endParaRPr 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잡을 수 있는 프로세스 종료 시그널</a:t>
                      </a:r>
                      <a:endParaRPr lang="ko-KR" alt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종료</a:t>
                      </a:r>
                      <a:endParaRPr lang="ko-KR" altLang="en-US" sz="1000" kern="0" spc="0" dirty="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4650">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SIGTTIN</a:t>
                      </a:r>
                      <a:endParaRPr 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후면 프로세스가 제어 터미널을 읽기</a:t>
                      </a:r>
                      <a:endParaRPr lang="ko-KR" alt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정지</a:t>
                      </a:r>
                      <a:endParaRPr lang="ko-KR" altLang="en-US" sz="1000" kern="0" spc="0" dirty="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4650">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SIGTTOU</a:t>
                      </a:r>
                      <a:endParaRPr 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후면 프로세스가 제어 터미널에 쓰기</a:t>
                      </a:r>
                      <a:endParaRPr lang="ko-KR" alt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정지</a:t>
                      </a:r>
                      <a:endParaRPr lang="ko-KR" altLang="en-US" sz="1000" kern="0" spc="0" dirty="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4650">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SIGUSR1</a:t>
                      </a:r>
                      <a:endParaRPr 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사용자 정의 시그널</a:t>
                      </a:r>
                      <a:endParaRPr lang="ko-KR" alt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종료</a:t>
                      </a:r>
                      <a:endParaRPr lang="ko-KR" altLang="en-US" sz="1000" kern="0" spc="0" dirty="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74650">
                <a:tc>
                  <a:txBody>
                    <a:bodyPr/>
                    <a:lstStyle/>
                    <a:p>
                      <a:pPr marL="0" marR="0" indent="0" algn="l" fontAlgn="base" latinLnBrk="0">
                        <a:lnSpc>
                          <a:spcPct val="160000"/>
                        </a:lnSpc>
                        <a:spcBef>
                          <a:spcPts val="0"/>
                        </a:spcBef>
                        <a:spcAft>
                          <a:spcPts val="0"/>
                        </a:spcAft>
                      </a:pPr>
                      <a:r>
                        <a:rPr lang="en-US" sz="1400" kern="0" spc="0">
                          <a:solidFill>
                            <a:srgbClr val="000000"/>
                          </a:solidFill>
                          <a:effectLst/>
                          <a:latin typeface="+mn-ea"/>
                          <a:ea typeface="+mn-ea"/>
                        </a:rPr>
                        <a:t>SIGUSR2</a:t>
                      </a:r>
                      <a:endParaRPr 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a:solidFill>
                            <a:srgbClr val="000000"/>
                          </a:solidFill>
                          <a:effectLst/>
                          <a:latin typeface="+mn-ea"/>
                          <a:ea typeface="+mn-ea"/>
                        </a:rPr>
                        <a:t>사용자 정의 시그널</a:t>
                      </a:r>
                      <a:endParaRPr lang="ko-KR" altLang="en-US" sz="1000" kern="0" spc="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400" kern="0" spc="0" dirty="0">
                          <a:solidFill>
                            <a:srgbClr val="000000"/>
                          </a:solidFill>
                          <a:effectLst/>
                          <a:latin typeface="+mn-ea"/>
                          <a:ea typeface="+mn-ea"/>
                        </a:rPr>
                        <a:t>종료</a:t>
                      </a:r>
                      <a:endParaRPr lang="ko-KR" altLang="en-US" sz="1000" kern="0" spc="0" dirty="0">
                        <a:solidFill>
                          <a:srgbClr val="000000"/>
                        </a:solidFill>
                        <a:effectLst/>
                        <a:latin typeface="+mn-ea"/>
                        <a:ea typeface="+mn-ea"/>
                      </a:endParaRPr>
                    </a:p>
                  </a:txBody>
                  <a:tcPr marL="59989" marR="59989" marT="16589" marB="1658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439947" y="136524"/>
            <a:ext cx="8281359" cy="735931"/>
          </a:xfrm>
        </p:spPr>
        <p:txBody>
          <a:bodyPr/>
          <a:lstStyle/>
          <a:p>
            <a:r>
              <a:rPr lang="ko-KR" altLang="en-US"/>
              <a:t>시그널 생성</a:t>
            </a:r>
            <a:endParaRPr lang="en-US" altLang="ko-KR"/>
          </a:p>
        </p:txBody>
      </p:sp>
      <p:sp>
        <p:nvSpPr>
          <p:cNvPr id="13317" name="Rectangle 3"/>
          <p:cNvSpPr>
            <a:spLocks noGrp="1" noChangeArrowheads="1"/>
          </p:cNvSpPr>
          <p:nvPr>
            <p:ph idx="1"/>
          </p:nvPr>
        </p:nvSpPr>
        <p:spPr>
          <a:xfrm>
            <a:off x="439947" y="1199626"/>
            <a:ext cx="8281359" cy="5219097"/>
          </a:xfrm>
        </p:spPr>
        <p:txBody>
          <a:bodyPr>
            <a:normAutofit/>
          </a:bodyPr>
          <a:lstStyle/>
          <a:p>
            <a:r>
              <a:rPr lang="ko-KR" altLang="en-US" dirty="0"/>
              <a:t>터미널에서 생성된 시그널</a:t>
            </a:r>
            <a:endParaRPr lang="en-US" altLang="ko-KR" dirty="0"/>
          </a:p>
          <a:p>
            <a:pPr lvl="1"/>
            <a:r>
              <a:rPr lang="en-US" altLang="ko-KR" dirty="0"/>
              <a:t>CTRL-C </a:t>
            </a:r>
            <a:r>
              <a:rPr lang="en-US" altLang="ko-KR" dirty="0">
                <a:sym typeface="Wingdings" pitchFamily="2" charset="2"/>
              </a:rPr>
              <a:t> </a:t>
            </a:r>
            <a:r>
              <a:rPr lang="en-US" altLang="ko-KR" dirty="0"/>
              <a:t>SIGINT</a:t>
            </a:r>
          </a:p>
          <a:p>
            <a:pPr lvl="1"/>
            <a:r>
              <a:rPr lang="en-US" altLang="ko-KR" dirty="0"/>
              <a:t>CTRL-Z </a:t>
            </a:r>
            <a:r>
              <a:rPr lang="en-US" altLang="ko-KR" dirty="0">
                <a:sym typeface="Wingdings" pitchFamily="2" charset="2"/>
              </a:rPr>
              <a:t></a:t>
            </a:r>
            <a:r>
              <a:rPr lang="en-US" altLang="ko-KR" dirty="0"/>
              <a:t> SIGSTP </a:t>
            </a:r>
          </a:p>
          <a:p>
            <a:r>
              <a:rPr lang="ko-KR" altLang="en-US" dirty="0"/>
              <a:t>하드웨어 예외가 생성하는 시그널 </a:t>
            </a:r>
            <a:endParaRPr lang="en-US" altLang="ko-KR" dirty="0"/>
          </a:p>
          <a:p>
            <a:pPr lvl="1"/>
            <a:r>
              <a:rPr lang="en-US" altLang="ko-KR" dirty="0"/>
              <a:t>0</a:t>
            </a:r>
            <a:r>
              <a:rPr lang="ko-KR" altLang="en-US" dirty="0"/>
              <a:t>으로 나누기 </a:t>
            </a:r>
            <a:r>
              <a:rPr lang="en-US" altLang="ko-KR" dirty="0"/>
              <a:t> </a:t>
            </a:r>
            <a:r>
              <a:rPr lang="en-US" altLang="ko-KR" dirty="0">
                <a:sym typeface="Wingdings" pitchFamily="2" charset="2"/>
              </a:rPr>
              <a:t> SIGFPE</a:t>
            </a:r>
          </a:p>
          <a:p>
            <a:pPr lvl="1"/>
            <a:r>
              <a:rPr lang="ko-KR" altLang="en-US" dirty="0"/>
              <a:t>유효하지 않는 메모리 참조 </a:t>
            </a:r>
            <a:r>
              <a:rPr lang="en-US" altLang="ko-KR" dirty="0">
                <a:sym typeface="Wingdings" pitchFamily="2" charset="2"/>
              </a:rPr>
              <a:t> SIGSEGV</a:t>
            </a:r>
            <a:endParaRPr lang="en-US" altLang="ko-KR" dirty="0"/>
          </a:p>
          <a:p>
            <a:r>
              <a:rPr lang="en-US" altLang="ko-KR" dirty="0"/>
              <a:t>kill() </a:t>
            </a:r>
            <a:r>
              <a:rPr lang="ko-KR" altLang="en-US" dirty="0"/>
              <a:t>시스템 호출</a:t>
            </a:r>
            <a:endParaRPr lang="en-US" altLang="ko-KR" dirty="0"/>
          </a:p>
          <a:p>
            <a:pPr lvl="1"/>
            <a:r>
              <a:rPr lang="ko-KR" altLang="en-US" dirty="0"/>
              <a:t>프로세스</a:t>
            </a:r>
            <a:r>
              <a:rPr lang="en-US" altLang="ko-KR" dirty="0"/>
              <a:t>(</a:t>
            </a:r>
            <a:r>
              <a:rPr lang="ko-KR" altLang="en-US" dirty="0"/>
              <a:t>그룹</a:t>
            </a:r>
            <a:r>
              <a:rPr lang="en-US" altLang="ko-KR" dirty="0"/>
              <a:t>)</a:t>
            </a:r>
            <a:r>
              <a:rPr lang="ko-KR" altLang="en-US" dirty="0"/>
              <a:t>에 시그널 보내는 시스템 호출 </a:t>
            </a:r>
            <a:endParaRPr lang="en-US" altLang="ko-KR" dirty="0"/>
          </a:p>
          <a:p>
            <a:pPr lvl="1"/>
            <a:r>
              <a:rPr lang="ko-KR" altLang="en-US" dirty="0"/>
              <a:t>프로세스의 소유자이거나 슈퍼유저이어야 한다</a:t>
            </a:r>
            <a:r>
              <a:rPr lang="en-US" altLang="ko-KR" dirty="0"/>
              <a:t>.	 </a:t>
            </a:r>
          </a:p>
          <a:p>
            <a:r>
              <a:rPr lang="ko-KR" altLang="en-US" dirty="0"/>
              <a:t>소프트웨어 조건 </a:t>
            </a:r>
            <a:endParaRPr lang="en-US" altLang="ko-KR" dirty="0"/>
          </a:p>
          <a:p>
            <a:pPr lvl="1"/>
            <a:r>
              <a:rPr lang="en-US" altLang="ko-KR" dirty="0"/>
              <a:t>SIGALRM: 	</a:t>
            </a:r>
            <a:r>
              <a:rPr lang="ko-KR" altLang="en-US" dirty="0" err="1"/>
              <a:t>알람</a:t>
            </a:r>
            <a:r>
              <a:rPr lang="ko-KR" altLang="en-US" dirty="0"/>
              <a:t> 시계 울림 </a:t>
            </a:r>
            <a:endParaRPr lang="en-US" altLang="ko-KR" dirty="0"/>
          </a:p>
          <a:p>
            <a:pPr lvl="1"/>
            <a:r>
              <a:rPr lang="en-US" altLang="ko-KR" dirty="0"/>
              <a:t>SIGPIPE: 	</a:t>
            </a:r>
            <a:r>
              <a:rPr lang="ko-KR" altLang="en-US" dirty="0"/>
              <a:t>끊어진 파이프 </a:t>
            </a:r>
            <a:endParaRPr lang="en-US" altLang="ko-KR" dirty="0"/>
          </a:p>
          <a:p>
            <a:pPr lvl="1"/>
            <a:r>
              <a:rPr lang="en-US" altLang="ko-KR" dirty="0"/>
              <a:t>SIGCHLD: 	</a:t>
            </a:r>
            <a:r>
              <a:rPr lang="ko-KR" altLang="en-US" dirty="0"/>
              <a:t>자식 프로세스가 끝났을 때 부모에 전달되는 시그널</a:t>
            </a:r>
            <a:endParaRPr lang="en-US" altLang="ko-K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39947" y="136524"/>
            <a:ext cx="8281359" cy="735931"/>
          </a:xfrm>
        </p:spPr>
        <p:txBody>
          <a:bodyPr/>
          <a:lstStyle/>
          <a:p>
            <a:r>
              <a:rPr lang="ko-KR" altLang="en-US" dirty="0"/>
              <a:t>시그널 처리</a:t>
            </a:r>
            <a:endParaRPr lang="en-US" altLang="ko-KR" dirty="0"/>
          </a:p>
        </p:txBody>
      </p:sp>
      <p:sp>
        <p:nvSpPr>
          <p:cNvPr id="12293" name="Rectangle 3"/>
          <p:cNvSpPr>
            <a:spLocks noGrp="1" noChangeArrowheads="1"/>
          </p:cNvSpPr>
          <p:nvPr>
            <p:ph idx="1"/>
          </p:nvPr>
        </p:nvSpPr>
        <p:spPr>
          <a:xfrm>
            <a:off x="439947" y="1199626"/>
            <a:ext cx="8281359" cy="5219097"/>
          </a:xfrm>
        </p:spPr>
        <p:txBody>
          <a:bodyPr/>
          <a:lstStyle/>
          <a:p>
            <a:r>
              <a:rPr lang="ko-KR" altLang="en-US" dirty="0"/>
              <a:t>기본 처리 동작</a:t>
            </a:r>
            <a:endParaRPr lang="en-US" altLang="ko-KR" dirty="0"/>
          </a:p>
          <a:p>
            <a:pPr lvl="1"/>
            <a:r>
              <a:rPr lang="ko-KR" altLang="en-US" dirty="0"/>
              <a:t>프로세스 종료</a:t>
            </a:r>
            <a:r>
              <a:rPr lang="en-US" altLang="ko-KR" dirty="0"/>
              <a:t>(terminate)</a:t>
            </a:r>
          </a:p>
          <a:p>
            <a:pPr lvl="1"/>
            <a:r>
              <a:rPr lang="ko-KR" altLang="en-US" dirty="0"/>
              <a:t>시그널 무시</a:t>
            </a:r>
            <a:r>
              <a:rPr lang="en-US" altLang="ko-KR" dirty="0"/>
              <a:t>(ignore)</a:t>
            </a:r>
          </a:p>
          <a:p>
            <a:pPr lvl="1"/>
            <a:r>
              <a:rPr lang="ko-KR" altLang="en-US" dirty="0"/>
              <a:t>프로세스 정지</a:t>
            </a:r>
            <a:r>
              <a:rPr lang="en-US" altLang="ko-KR" dirty="0"/>
              <a:t>(suspend)</a:t>
            </a:r>
          </a:p>
          <a:p>
            <a:pPr lvl="1"/>
            <a:r>
              <a:rPr lang="ko-KR" altLang="en-US" dirty="0"/>
              <a:t>프로세스 계속</a:t>
            </a:r>
            <a:r>
              <a:rPr lang="en-US" altLang="ko-KR" dirty="0"/>
              <a:t>(resume)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a:xfrm>
            <a:off x="439947" y="136524"/>
            <a:ext cx="8281359" cy="735931"/>
          </a:xfrm>
        </p:spPr>
        <p:txBody>
          <a:bodyPr/>
          <a:lstStyle/>
          <a:p>
            <a:r>
              <a:rPr lang="en-US" altLang="ko-KR" dirty="0"/>
              <a:t>alarm()</a:t>
            </a:r>
          </a:p>
        </p:txBody>
      </p:sp>
      <p:sp>
        <p:nvSpPr>
          <p:cNvPr id="650243" name="Rectangle 3"/>
          <p:cNvSpPr>
            <a:spLocks noGrp="1" noChangeArrowheads="1"/>
          </p:cNvSpPr>
          <p:nvPr>
            <p:ph idx="1"/>
          </p:nvPr>
        </p:nvSpPr>
        <p:spPr>
          <a:xfrm>
            <a:off x="439947" y="1199626"/>
            <a:ext cx="8281359" cy="5219097"/>
          </a:xfrm>
        </p:spPr>
        <p:txBody>
          <a:bodyPr>
            <a:normAutofit/>
          </a:bodyPr>
          <a:lstStyle/>
          <a:p>
            <a:endParaRPr lang="en-US" altLang="ko-KR" dirty="0"/>
          </a:p>
          <a:p>
            <a:endParaRPr lang="en-US" altLang="ko-KR" dirty="0"/>
          </a:p>
          <a:p>
            <a:endParaRPr lang="en-US" altLang="ko-KR" dirty="0"/>
          </a:p>
          <a:p>
            <a:pPr lvl="1"/>
            <a:endParaRPr lang="en-US" altLang="ko-KR" dirty="0"/>
          </a:p>
          <a:p>
            <a:pPr lvl="1"/>
            <a:r>
              <a:rPr lang="en-US" altLang="ko-KR" dirty="0"/>
              <a:t>sec</a:t>
            </a:r>
            <a:r>
              <a:rPr lang="ko-KR" altLang="en-US" dirty="0"/>
              <a:t>초 후에 프로세스에 </a:t>
            </a:r>
            <a:r>
              <a:rPr lang="en-US" altLang="ko-KR" dirty="0"/>
              <a:t>SIGALRM </a:t>
            </a:r>
            <a:r>
              <a:rPr lang="ko-KR" altLang="en-US" dirty="0"/>
              <a:t>시그널 발생</a:t>
            </a:r>
            <a:endParaRPr lang="en-US" altLang="ko-KR" dirty="0"/>
          </a:p>
          <a:p>
            <a:pPr lvl="2"/>
            <a:r>
              <a:rPr lang="ko-KR" altLang="en-US" dirty="0"/>
              <a:t>이 </a:t>
            </a:r>
            <a:r>
              <a:rPr lang="en-US" altLang="ko-KR" dirty="0" err="1"/>
              <a:t>시그널을</a:t>
            </a:r>
            <a:r>
              <a:rPr lang="en-US" altLang="ko-KR" dirty="0"/>
              <a:t> </a:t>
            </a:r>
            <a:r>
              <a:rPr lang="en-US" altLang="ko-KR" dirty="0" err="1"/>
              <a:t>받으면</a:t>
            </a:r>
            <a:r>
              <a:rPr lang="en-US" altLang="ko-KR" dirty="0"/>
              <a:t> “</a:t>
            </a:r>
            <a:r>
              <a:rPr lang="en-US" altLang="ko-KR" dirty="0" err="1"/>
              <a:t>자명종</a:t>
            </a:r>
            <a:r>
              <a:rPr lang="en-US" altLang="ko-KR" dirty="0"/>
              <a:t> </a:t>
            </a:r>
            <a:r>
              <a:rPr lang="en-US" altLang="ko-KR" dirty="0" err="1"/>
              <a:t>시계</a:t>
            </a:r>
            <a:r>
              <a:rPr lang="en-US" altLang="ko-KR" dirty="0"/>
              <a:t>" </a:t>
            </a:r>
            <a:r>
              <a:rPr lang="en-US" altLang="ko-KR" dirty="0" err="1"/>
              <a:t>메시지를</a:t>
            </a:r>
            <a:r>
              <a:rPr lang="en-US" altLang="ko-KR" dirty="0"/>
              <a:t> </a:t>
            </a:r>
            <a:r>
              <a:rPr lang="en-US" altLang="ko-KR" dirty="0" err="1"/>
              <a:t>출력하고</a:t>
            </a:r>
            <a:r>
              <a:rPr lang="en-US" altLang="ko-KR" dirty="0"/>
              <a:t> </a:t>
            </a:r>
            <a:r>
              <a:rPr lang="en-US" altLang="ko-KR" dirty="0" err="1"/>
              <a:t>프로그램은</a:t>
            </a:r>
            <a:r>
              <a:rPr lang="en-US" altLang="ko-KR" dirty="0"/>
              <a:t> </a:t>
            </a:r>
            <a:r>
              <a:rPr lang="en-US" altLang="ko-KR" dirty="0" err="1"/>
              <a:t>종료</a:t>
            </a:r>
            <a:endParaRPr lang="en-US" altLang="ko-KR" dirty="0"/>
          </a:p>
          <a:p>
            <a:pPr lvl="1"/>
            <a:r>
              <a:rPr lang="ko-KR" altLang="en-US" dirty="0"/>
              <a:t>한 프로세스 당 오직 하나의 알람만 설정 가능</a:t>
            </a:r>
            <a:endParaRPr lang="en-US" altLang="ko-KR" dirty="0"/>
          </a:p>
          <a:p>
            <a:pPr lvl="2"/>
            <a:r>
              <a:rPr lang="en-US" altLang="ko-KR" dirty="0" err="1"/>
              <a:t>이전에</a:t>
            </a:r>
            <a:r>
              <a:rPr lang="en-US" altLang="ko-KR" dirty="0"/>
              <a:t> </a:t>
            </a:r>
            <a:r>
              <a:rPr lang="en-US" altLang="ko-KR" dirty="0" err="1"/>
              <a:t>설정된</a:t>
            </a:r>
            <a:r>
              <a:rPr lang="en-US" altLang="ko-KR" dirty="0"/>
              <a:t> </a:t>
            </a:r>
            <a:r>
              <a:rPr lang="en-US" altLang="ko-KR" dirty="0" err="1"/>
              <a:t>알람이</a:t>
            </a:r>
            <a:r>
              <a:rPr lang="en-US" altLang="ko-KR" dirty="0"/>
              <a:t> </a:t>
            </a:r>
            <a:r>
              <a:rPr lang="en-US" altLang="ko-KR" dirty="0" err="1"/>
              <a:t>있으면</a:t>
            </a:r>
            <a:r>
              <a:rPr lang="en-US" altLang="ko-KR" dirty="0"/>
              <a:t> </a:t>
            </a:r>
            <a:r>
              <a:rPr lang="en-US" altLang="ko-KR" dirty="0" err="1"/>
              <a:t>취소되고</a:t>
            </a:r>
            <a:r>
              <a:rPr lang="en-US" altLang="ko-KR" dirty="0"/>
              <a:t> </a:t>
            </a:r>
            <a:r>
              <a:rPr lang="en-US" altLang="ko-KR" dirty="0" err="1"/>
              <a:t>남은</a:t>
            </a:r>
            <a:r>
              <a:rPr lang="en-US" altLang="ko-KR" dirty="0"/>
              <a:t> </a:t>
            </a:r>
            <a:r>
              <a:rPr lang="en-US" altLang="ko-KR" dirty="0" err="1"/>
              <a:t>시간</a:t>
            </a:r>
            <a:r>
              <a:rPr lang="en-US" altLang="ko-KR" dirty="0"/>
              <a:t>(초)을 </a:t>
            </a:r>
            <a:r>
              <a:rPr lang="en-US" altLang="ko-KR" dirty="0" err="1"/>
              <a:t>반환</a:t>
            </a:r>
            <a:r>
              <a:rPr lang="en-US" altLang="ko-KR" dirty="0"/>
              <a:t> </a:t>
            </a:r>
          </a:p>
          <a:p>
            <a:pPr lvl="2"/>
            <a:r>
              <a:rPr lang="en-US" altLang="ko-KR" dirty="0" err="1"/>
              <a:t>이전에</a:t>
            </a:r>
            <a:r>
              <a:rPr lang="en-US" altLang="ko-KR" dirty="0"/>
              <a:t> </a:t>
            </a:r>
            <a:r>
              <a:rPr lang="en-US" altLang="ko-KR" dirty="0" err="1"/>
              <a:t>설정된</a:t>
            </a:r>
            <a:r>
              <a:rPr lang="en-US" altLang="ko-KR" dirty="0"/>
              <a:t> </a:t>
            </a:r>
            <a:r>
              <a:rPr lang="en-US" altLang="ko-KR" dirty="0" err="1"/>
              <a:t>알람이</a:t>
            </a:r>
            <a:r>
              <a:rPr lang="en-US" altLang="ko-KR" dirty="0"/>
              <a:t> </a:t>
            </a:r>
            <a:r>
              <a:rPr lang="en-US" altLang="ko-KR" dirty="0" err="1"/>
              <a:t>없다면</a:t>
            </a:r>
            <a:r>
              <a:rPr lang="en-US" altLang="ko-KR" dirty="0"/>
              <a:t> 0을 </a:t>
            </a:r>
            <a:r>
              <a:rPr lang="en-US" altLang="ko-KR" dirty="0" err="1"/>
              <a:t>반환</a:t>
            </a:r>
            <a:r>
              <a:rPr lang="en-US" altLang="ko-KR" dirty="0"/>
              <a:t> </a:t>
            </a:r>
          </a:p>
          <a:p>
            <a:pPr lvl="1"/>
            <a:r>
              <a:rPr lang="en-US" altLang="ko-KR" dirty="0"/>
              <a:t>alarm(0)</a:t>
            </a:r>
          </a:p>
          <a:p>
            <a:pPr lvl="2"/>
            <a:r>
              <a:rPr lang="ko-KR" altLang="en-US" dirty="0"/>
              <a:t>이전에 설정된 알람은 취소</a:t>
            </a:r>
            <a:r>
              <a:rPr lang="en-US" altLang="ko-KR" dirty="0"/>
              <a:t> </a:t>
            </a:r>
          </a:p>
          <a:p>
            <a:pPr lvl="1"/>
            <a:endParaRPr lang="en-US" altLang="ko-KR" dirty="0"/>
          </a:p>
        </p:txBody>
      </p:sp>
      <p:sp>
        <p:nvSpPr>
          <p:cNvPr id="20487" name="Rectangle 8"/>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latinLnBrk="1">
              <a:spcBef>
                <a:spcPts val="600"/>
              </a:spcBef>
              <a:buClr>
                <a:schemeClr val="accent1"/>
              </a:buClr>
              <a:buSzPct val="76000"/>
              <a:buFont typeface="Wingdings" panose="05000000000000000000" pitchFamily="2" charset="2"/>
              <a:buChar char="l"/>
              <a:defRPr sz="2200">
                <a:solidFill>
                  <a:schemeClr val="tx1"/>
                </a:solidFill>
                <a:latin typeface="Gill Sans MT" panose="020B0502020104020203" pitchFamily="34" charset="0"/>
                <a:ea typeface="맑은 고딕" panose="020B0503020000020004" pitchFamily="50" charset="-127"/>
              </a:defRPr>
            </a:lvl1pPr>
            <a:lvl2pPr marL="742950" indent="-285750" latinLnBrk="1">
              <a:spcBef>
                <a:spcPts val="500"/>
              </a:spcBef>
              <a:buClr>
                <a:schemeClr val="accent2"/>
              </a:buClr>
              <a:buSzPct val="76000"/>
              <a:buFont typeface="Wingdings" panose="05000000000000000000" pitchFamily="2" charset="2"/>
              <a:buChar char="§"/>
              <a:defRPr sz="2000">
                <a:solidFill>
                  <a:schemeClr val="tx2"/>
                </a:solidFill>
                <a:latin typeface="Gill Sans MT" panose="020B0502020104020203" pitchFamily="34" charset="0"/>
                <a:ea typeface="맑은 고딕" panose="020B0503020000020004" pitchFamily="50" charset="-127"/>
              </a:defRPr>
            </a:lvl2pPr>
            <a:lvl3pPr marL="1143000" indent="-228600" latinLnBrk="1">
              <a:spcBef>
                <a:spcPts val="500"/>
              </a:spcBef>
              <a:buClr>
                <a:srgbClr val="BCBCBC"/>
              </a:buClr>
              <a:buSzPct val="76000"/>
              <a:buFont typeface="Arial" panose="020B0604020202020204" pitchFamily="34" charset="0"/>
              <a:buChar char="•"/>
              <a:defRPr>
                <a:solidFill>
                  <a:schemeClr val="tx1"/>
                </a:solidFill>
                <a:latin typeface="Gill Sans MT" panose="020B0502020104020203" pitchFamily="34" charset="0"/>
                <a:ea typeface="맑은 고딕" panose="020B0503020000020004" pitchFamily="50" charset="-127"/>
              </a:defRPr>
            </a:lvl3pPr>
            <a:lvl4pPr marL="1600200" indent="-228600" latinLnBrk="1">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맑은 고딕" panose="020B0503020000020004" pitchFamily="50" charset="-127"/>
              </a:defRPr>
            </a:lvl4pPr>
            <a:lvl5pPr marL="2057400" indent="-228600" latinLnBrk="1">
              <a:spcBef>
                <a:spcPts val="300"/>
              </a:spcBef>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400">
                <a:solidFill>
                  <a:schemeClr val="tx1"/>
                </a:solidFill>
                <a:latin typeface="Gill Sans MT" panose="020B0502020104020203" pitchFamily="34" charset="0"/>
                <a:ea typeface="맑은 고딕" panose="020B0503020000020004" pitchFamily="50" charset="-127"/>
              </a:defRPr>
            </a:lvl9pPr>
          </a:lstStyle>
          <a:p>
            <a:pPr eaLnBrk="1" hangingPunct="1">
              <a:spcBef>
                <a:spcPct val="0"/>
              </a:spcBef>
              <a:buClrTx/>
              <a:buSzTx/>
              <a:buFontTx/>
              <a:buNone/>
            </a:pPr>
            <a:endParaRPr lang="ko-KR" altLang="en-US" sz="1800">
              <a:latin typeface="굴림" panose="020B0600000101010101" pitchFamily="50" charset="-127"/>
              <a:ea typeface="굴림" panose="020B0600000101010101" pitchFamily="50" charset="-127"/>
            </a:endParaRPr>
          </a:p>
        </p:txBody>
      </p:sp>
      <p:sp>
        <p:nvSpPr>
          <p:cNvPr id="20486" name="Text Box 4"/>
          <p:cNvSpPr txBox="1">
            <a:spLocks noChangeArrowheads="1"/>
          </p:cNvSpPr>
          <p:nvPr/>
        </p:nvSpPr>
        <p:spPr bwMode="auto">
          <a:xfrm>
            <a:off x="493613" y="1108014"/>
            <a:ext cx="7920038" cy="1285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nSpc>
                <a:spcPct val="150000"/>
              </a:lnSpc>
              <a:defRPr/>
            </a:pPr>
            <a:r>
              <a:rPr lang="en-US" altLang="ko-KR" dirty="0">
                <a:latin typeface="+mn-ea"/>
                <a:ea typeface="+mn-ea"/>
              </a:rPr>
              <a:t>#include &lt;</a:t>
            </a:r>
            <a:r>
              <a:rPr lang="en-US" altLang="ko-KR" dirty="0" err="1">
                <a:latin typeface="+mn-ea"/>
                <a:ea typeface="+mn-ea"/>
              </a:rPr>
              <a:t>unistd.h</a:t>
            </a:r>
            <a:r>
              <a:rPr lang="en-US" altLang="ko-KR" dirty="0">
                <a:latin typeface="+mn-ea"/>
                <a:ea typeface="+mn-ea"/>
              </a:rPr>
              <a:t>&gt;</a:t>
            </a:r>
            <a:endParaRPr lang="ko-KR" altLang="en-US" dirty="0">
              <a:latin typeface="+mn-ea"/>
              <a:ea typeface="+mn-ea"/>
            </a:endParaRPr>
          </a:p>
          <a:p>
            <a:pPr>
              <a:lnSpc>
                <a:spcPct val="150000"/>
              </a:lnSpc>
              <a:defRPr/>
            </a:pPr>
            <a:r>
              <a:rPr lang="en-US" altLang="ko-KR" dirty="0">
                <a:solidFill>
                  <a:srgbClr val="0000FF"/>
                </a:solidFill>
                <a:latin typeface="+mn-ea"/>
                <a:ea typeface="+mn-ea"/>
              </a:rPr>
              <a:t>unsigned </a:t>
            </a:r>
            <a:r>
              <a:rPr lang="en-US" altLang="ko-KR" dirty="0" err="1">
                <a:solidFill>
                  <a:srgbClr val="0000FF"/>
                </a:solidFill>
                <a:latin typeface="+mn-ea"/>
                <a:ea typeface="+mn-ea"/>
              </a:rPr>
              <a:t>int</a:t>
            </a:r>
            <a:r>
              <a:rPr lang="en-US" altLang="ko-KR" dirty="0">
                <a:solidFill>
                  <a:srgbClr val="0000FF"/>
                </a:solidFill>
                <a:latin typeface="+mn-ea"/>
                <a:ea typeface="+mn-ea"/>
              </a:rPr>
              <a:t> alarm(unsigned </a:t>
            </a:r>
            <a:r>
              <a:rPr lang="en-US" altLang="ko-KR" dirty="0" err="1">
                <a:solidFill>
                  <a:srgbClr val="0000FF"/>
                </a:solidFill>
                <a:latin typeface="+mn-ea"/>
                <a:ea typeface="+mn-ea"/>
              </a:rPr>
              <a:t>int</a:t>
            </a:r>
            <a:r>
              <a:rPr lang="en-US" altLang="ko-KR" dirty="0">
                <a:solidFill>
                  <a:srgbClr val="0000FF"/>
                </a:solidFill>
                <a:latin typeface="+mn-ea"/>
                <a:ea typeface="+mn-ea"/>
              </a:rPr>
              <a:t> sec)</a:t>
            </a:r>
            <a:endParaRPr lang="ko-KR" altLang="en-US" dirty="0">
              <a:solidFill>
                <a:srgbClr val="0000FF"/>
              </a:solidFill>
              <a:latin typeface="+mn-ea"/>
              <a:ea typeface="+mn-ea"/>
            </a:endParaRPr>
          </a:p>
          <a:p>
            <a:pPr latinLnBrk="1">
              <a:lnSpc>
                <a:spcPct val="150000"/>
              </a:lnSpc>
              <a:defRPr/>
            </a:pPr>
            <a:r>
              <a:rPr lang="en-US" altLang="ko-KR" dirty="0">
                <a:latin typeface="+mn-ea"/>
                <a:ea typeface="+mn-ea"/>
              </a:rPr>
              <a:t>sec</a:t>
            </a:r>
            <a:r>
              <a:rPr lang="ko-KR" altLang="en-US" dirty="0">
                <a:latin typeface="+mn-ea"/>
                <a:ea typeface="+mn-ea"/>
              </a:rPr>
              <a:t>초 후에 프로세스에 </a:t>
            </a:r>
            <a:r>
              <a:rPr lang="en-US" altLang="ko-KR" dirty="0">
                <a:latin typeface="+mn-ea"/>
                <a:ea typeface="+mn-ea"/>
              </a:rPr>
              <a:t>SIGALRM </a:t>
            </a:r>
            <a:r>
              <a:rPr lang="ko-KR" altLang="en-US" dirty="0">
                <a:latin typeface="+mn-ea"/>
                <a:ea typeface="+mn-ea"/>
              </a:rPr>
              <a:t>시그널이 발생되도록 설정</a:t>
            </a:r>
            <a:r>
              <a:rPr lang="en-US" altLang="ko-KR" dirty="0">
                <a:latin typeface="+mn-ea"/>
                <a:ea typeface="+mn-ea"/>
              </a:rPr>
              <a:t> </a:t>
            </a:r>
            <a:endParaRPr lang="ko-KR" altLang="en-US" dirty="0">
              <a:latin typeface="+mn-ea"/>
              <a:ea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제목 1"/>
          <p:cNvSpPr>
            <a:spLocks noGrp="1"/>
          </p:cNvSpPr>
          <p:nvPr>
            <p:ph type="title"/>
          </p:nvPr>
        </p:nvSpPr>
        <p:spPr/>
        <p:txBody>
          <a:bodyPr/>
          <a:lstStyle/>
          <a:p>
            <a:pPr eaLnBrk="1" hangingPunct="1">
              <a:defRPr/>
            </a:pPr>
            <a:r>
              <a:rPr lang="en-US" altLang="ko-KR"/>
              <a:t>alarm.c</a:t>
            </a:r>
            <a:endParaRPr lang="ko-KR" altLang="en-US"/>
          </a:p>
        </p:txBody>
      </p:sp>
      <p:sp>
        <p:nvSpPr>
          <p:cNvPr id="50179" name="내용 개체 틀 2"/>
          <p:cNvSpPr>
            <a:spLocks noGrp="1"/>
          </p:cNvSpPr>
          <p:nvPr>
            <p:ph sz="quarter" idx="1"/>
          </p:nvPr>
        </p:nvSpPr>
        <p:spPr>
          <a:xfrm>
            <a:off x="457200" y="1341438"/>
            <a:ext cx="4553339" cy="3426505"/>
          </a:xfrm>
        </p:spPr>
        <p:style>
          <a:lnRef idx="2">
            <a:schemeClr val="dk1"/>
          </a:lnRef>
          <a:fillRef idx="1">
            <a:schemeClr val="lt1"/>
          </a:fillRef>
          <a:effectRef idx="0">
            <a:schemeClr val="dk1"/>
          </a:effectRef>
          <a:fontRef idx="minor">
            <a:schemeClr val="dk1"/>
          </a:fontRef>
        </p:style>
        <p:txBody>
          <a:bodyPr>
            <a:normAutofit/>
          </a:bodyPr>
          <a:lstStyle/>
          <a:p>
            <a:pPr marL="342900" indent="-342900" eaLnBrk="1" hangingPunct="1">
              <a:lnSpc>
                <a:spcPct val="100000"/>
              </a:lnSpc>
              <a:spcBef>
                <a:spcPts val="0"/>
              </a:spcBef>
              <a:buFont typeface="+mj-lt"/>
              <a:buAutoNum type="arabicPeriod"/>
              <a:defRPr/>
            </a:pPr>
            <a:r>
              <a:rPr lang="en-US" altLang="ko-KR" sz="1600" dirty="0">
                <a:latin typeface="+mn-lt"/>
              </a:rPr>
              <a:t>#include &lt;</a:t>
            </a:r>
            <a:r>
              <a:rPr lang="en-US" altLang="ko-KR" sz="1600" dirty="0" err="1">
                <a:latin typeface="+mn-lt"/>
              </a:rPr>
              <a:t>stdio.h</a:t>
            </a:r>
            <a:r>
              <a:rPr lang="en-US" altLang="ko-KR" sz="1600" dirty="0">
                <a:latin typeface="+mn-lt"/>
              </a:rPr>
              <a:t>&gt;</a:t>
            </a:r>
          </a:p>
          <a:p>
            <a:pPr marL="342900" indent="-342900" eaLnBrk="1" hangingPunct="1">
              <a:lnSpc>
                <a:spcPct val="100000"/>
              </a:lnSpc>
              <a:spcBef>
                <a:spcPts val="0"/>
              </a:spcBef>
              <a:buFont typeface="+mj-lt"/>
              <a:buAutoNum type="arabicPeriod"/>
              <a:defRPr/>
            </a:pPr>
            <a:r>
              <a:rPr lang="en-US" altLang="ko-KR" sz="1600" dirty="0">
                <a:latin typeface="+mn-lt"/>
              </a:rPr>
              <a:t>/* </a:t>
            </a:r>
            <a:r>
              <a:rPr lang="ko-KR" altLang="en-US" sz="1600" dirty="0" err="1">
                <a:latin typeface="+mn-lt"/>
              </a:rPr>
              <a:t>알람</a:t>
            </a:r>
            <a:r>
              <a:rPr lang="ko-KR" altLang="en-US" sz="1600" dirty="0">
                <a:latin typeface="+mn-lt"/>
              </a:rPr>
              <a:t> 시그널을 보여주는 프로그램 *</a:t>
            </a:r>
            <a:r>
              <a:rPr lang="en-US" altLang="ko-KR" sz="1600" dirty="0">
                <a:latin typeface="+mn-lt"/>
              </a:rPr>
              <a:t>/</a:t>
            </a:r>
          </a:p>
          <a:p>
            <a:pPr marL="342900" indent="-342900" eaLnBrk="1" hangingPunct="1">
              <a:lnSpc>
                <a:spcPct val="100000"/>
              </a:lnSpc>
              <a:spcBef>
                <a:spcPts val="0"/>
              </a:spcBef>
              <a:buFont typeface="+mj-lt"/>
              <a:buAutoNum type="arabicPeriod"/>
              <a:defRPr/>
            </a:pPr>
            <a:r>
              <a:rPr lang="en-US" altLang="ko-KR" sz="1600" dirty="0" err="1">
                <a:latin typeface="+mn-lt"/>
              </a:rPr>
              <a:t>int</a:t>
            </a:r>
            <a:r>
              <a:rPr lang="en-US" altLang="ko-KR" sz="1600" dirty="0">
                <a:latin typeface="+mn-lt"/>
              </a:rPr>
              <a:t> main( )</a:t>
            </a:r>
          </a:p>
          <a:p>
            <a:pPr marL="342900" indent="-342900" eaLnBrk="1" hangingPunct="1">
              <a:lnSpc>
                <a:spcPct val="100000"/>
              </a:lnSpc>
              <a:spcBef>
                <a:spcPts val="0"/>
              </a:spcBef>
              <a:buFont typeface="+mj-lt"/>
              <a:buAutoNum type="arabicPeriod"/>
              <a:defRPr/>
            </a:pPr>
            <a:r>
              <a:rPr lang="en-US" altLang="ko-KR" sz="1600" dirty="0">
                <a:latin typeface="+mn-lt"/>
              </a:rPr>
              <a:t>{ </a:t>
            </a:r>
          </a:p>
          <a:p>
            <a:pPr marL="342900" indent="-342900" eaLnBrk="1" hangingPunct="1">
              <a:lnSpc>
                <a:spcPct val="100000"/>
              </a:lnSpc>
              <a:spcBef>
                <a:spcPts val="0"/>
              </a:spcBef>
              <a:buFont typeface="+mj-lt"/>
              <a:buAutoNum type="arabicPeriod"/>
              <a:defRPr/>
            </a:pPr>
            <a:r>
              <a:rPr lang="en-US" altLang="ko-KR" sz="1600" dirty="0">
                <a:latin typeface="+mn-lt"/>
              </a:rPr>
              <a:t>   </a:t>
            </a:r>
            <a:r>
              <a:rPr lang="en-US" altLang="ko-KR" sz="1600" dirty="0" err="1">
                <a:latin typeface="+mn-lt"/>
              </a:rPr>
              <a:t>int</a:t>
            </a:r>
            <a:r>
              <a:rPr lang="ko-KR" altLang="en-US" sz="1600" dirty="0">
                <a:latin typeface="+mn-lt"/>
              </a:rPr>
              <a:t> </a:t>
            </a:r>
            <a:r>
              <a:rPr lang="en-US" altLang="ko-KR" sz="1600" dirty="0">
                <a:latin typeface="+mn-lt"/>
              </a:rPr>
              <a:t>sec = 0;</a:t>
            </a:r>
          </a:p>
          <a:p>
            <a:pPr marL="342900" indent="-342900" eaLnBrk="1" hangingPunct="1">
              <a:lnSpc>
                <a:spcPct val="100000"/>
              </a:lnSpc>
              <a:spcBef>
                <a:spcPts val="0"/>
              </a:spcBef>
              <a:buFont typeface="+mj-lt"/>
              <a:buAutoNum type="arabicPeriod"/>
              <a:defRPr/>
            </a:pPr>
            <a:r>
              <a:rPr lang="en-US" altLang="ko-KR" sz="1600" dirty="0">
                <a:solidFill>
                  <a:srgbClr val="0000FF"/>
                </a:solidFill>
                <a:latin typeface="+mn-lt"/>
              </a:rPr>
              <a:t>   alarm(5);</a:t>
            </a:r>
          </a:p>
          <a:p>
            <a:pPr marL="342900" indent="-342900" eaLnBrk="1" hangingPunct="1">
              <a:lnSpc>
                <a:spcPct val="100000"/>
              </a:lnSpc>
              <a:spcBef>
                <a:spcPts val="0"/>
              </a:spcBef>
              <a:buFont typeface="+mj-lt"/>
              <a:buAutoNum type="arabicPeriod"/>
              <a:defRPr/>
            </a:pPr>
            <a:r>
              <a:rPr lang="en-US" altLang="ko-KR" sz="1600" dirty="0">
                <a:latin typeface="+mn-lt"/>
              </a:rPr>
              <a:t>   </a:t>
            </a:r>
            <a:r>
              <a:rPr lang="en-US" altLang="ko-KR" sz="1600" dirty="0" err="1">
                <a:latin typeface="+mn-lt"/>
              </a:rPr>
              <a:t>printf</a:t>
            </a:r>
            <a:r>
              <a:rPr lang="en-US" altLang="ko-KR" sz="1600" dirty="0">
                <a:latin typeface="+mn-lt"/>
              </a:rPr>
              <a:t>(“</a:t>
            </a:r>
            <a:r>
              <a:rPr lang="ko-KR" altLang="en-US" sz="1600" dirty="0">
                <a:latin typeface="+mn-lt"/>
              </a:rPr>
              <a:t>무한 루프 </a:t>
            </a:r>
            <a:r>
              <a:rPr lang="en-US" altLang="ko-KR" sz="1600" dirty="0">
                <a:latin typeface="+mn-lt"/>
              </a:rPr>
              <a:t>\n”);</a:t>
            </a:r>
          </a:p>
          <a:p>
            <a:pPr marL="342900" indent="-342900" eaLnBrk="1" hangingPunct="1">
              <a:lnSpc>
                <a:spcPct val="100000"/>
              </a:lnSpc>
              <a:spcBef>
                <a:spcPts val="0"/>
              </a:spcBef>
              <a:buFont typeface="+mj-lt"/>
              <a:buAutoNum type="arabicPeriod"/>
              <a:defRPr/>
            </a:pPr>
            <a:r>
              <a:rPr lang="en-US" altLang="ko-KR" sz="1600" dirty="0">
                <a:latin typeface="+mn-lt"/>
              </a:rPr>
              <a:t>   while (1) {</a:t>
            </a:r>
          </a:p>
          <a:p>
            <a:pPr marL="342900" indent="-342900" eaLnBrk="1" hangingPunct="1">
              <a:lnSpc>
                <a:spcPct val="100000"/>
              </a:lnSpc>
              <a:spcBef>
                <a:spcPts val="0"/>
              </a:spcBef>
              <a:buFont typeface="+mj-lt"/>
              <a:buAutoNum type="arabicPeriod"/>
              <a:defRPr/>
            </a:pPr>
            <a:r>
              <a:rPr lang="en-US" altLang="ko-KR" sz="1600" dirty="0">
                <a:latin typeface="+mn-lt"/>
              </a:rPr>
              <a:t>      sleep(1);</a:t>
            </a:r>
          </a:p>
          <a:p>
            <a:pPr marL="342900" indent="-342900" eaLnBrk="1" hangingPunct="1">
              <a:lnSpc>
                <a:spcPct val="100000"/>
              </a:lnSpc>
              <a:spcBef>
                <a:spcPts val="0"/>
              </a:spcBef>
              <a:buFont typeface="+mj-lt"/>
              <a:buAutoNum type="arabicPeriod"/>
              <a:defRPr/>
            </a:pPr>
            <a:r>
              <a:rPr lang="en-US" altLang="ko-KR" sz="1600" dirty="0">
                <a:latin typeface="+mn-lt"/>
              </a:rPr>
              <a:t>      </a:t>
            </a:r>
            <a:r>
              <a:rPr lang="en-US" altLang="ko-KR" sz="1600" dirty="0" err="1">
                <a:latin typeface="+mn-lt"/>
              </a:rPr>
              <a:t>printf</a:t>
            </a:r>
            <a:r>
              <a:rPr lang="en-US" altLang="ko-KR" sz="1600" dirty="0">
                <a:latin typeface="+mn-lt"/>
              </a:rPr>
              <a:t>(“%d</a:t>
            </a:r>
            <a:r>
              <a:rPr lang="ko-KR" altLang="en-US" sz="1600" dirty="0">
                <a:latin typeface="+mn-lt"/>
              </a:rPr>
              <a:t>초 경과 </a:t>
            </a:r>
            <a:r>
              <a:rPr lang="en-US" altLang="ko-KR" sz="1600" dirty="0">
                <a:latin typeface="+mn-lt"/>
              </a:rPr>
              <a:t>\n“, ++sec);</a:t>
            </a:r>
          </a:p>
          <a:p>
            <a:pPr marL="342900" indent="-342900" eaLnBrk="1" hangingPunct="1">
              <a:lnSpc>
                <a:spcPct val="100000"/>
              </a:lnSpc>
              <a:spcBef>
                <a:spcPts val="0"/>
              </a:spcBef>
              <a:buFont typeface="+mj-lt"/>
              <a:buAutoNum type="arabicPeriod"/>
              <a:defRPr/>
            </a:pPr>
            <a:r>
              <a:rPr lang="en-US" altLang="ko-KR" sz="1600" dirty="0">
                <a:latin typeface="+mn-lt"/>
              </a:rPr>
              <a:t>   }</a:t>
            </a:r>
          </a:p>
          <a:p>
            <a:pPr marL="342900" indent="-342900" eaLnBrk="1" hangingPunct="1">
              <a:lnSpc>
                <a:spcPct val="100000"/>
              </a:lnSpc>
              <a:spcBef>
                <a:spcPts val="0"/>
              </a:spcBef>
              <a:buFont typeface="+mj-lt"/>
              <a:buAutoNum type="arabicPeriod"/>
              <a:defRPr/>
            </a:pPr>
            <a:r>
              <a:rPr lang="en-US" altLang="ko-KR" sz="1600" dirty="0">
                <a:latin typeface="+mn-lt"/>
              </a:rPr>
              <a:t>   </a:t>
            </a:r>
            <a:r>
              <a:rPr lang="en-US" altLang="ko-KR" sz="1600" dirty="0" err="1">
                <a:latin typeface="+mn-lt"/>
              </a:rPr>
              <a:t>printf</a:t>
            </a:r>
            <a:r>
              <a:rPr lang="en-US" altLang="ko-KR" sz="1600" dirty="0">
                <a:latin typeface="+mn-lt"/>
              </a:rPr>
              <a:t>("</a:t>
            </a:r>
            <a:r>
              <a:rPr lang="ko-KR" altLang="en-US" sz="1600" dirty="0">
                <a:latin typeface="+mn-lt"/>
              </a:rPr>
              <a:t>실행되지 않음 </a:t>
            </a:r>
            <a:r>
              <a:rPr lang="en-US" altLang="ko-KR" sz="1600" dirty="0">
                <a:latin typeface="+mn-lt"/>
              </a:rPr>
              <a:t>\n");</a:t>
            </a:r>
          </a:p>
          <a:p>
            <a:pPr marL="342900" indent="-342900" eaLnBrk="1" hangingPunct="1">
              <a:lnSpc>
                <a:spcPct val="100000"/>
              </a:lnSpc>
              <a:spcBef>
                <a:spcPts val="0"/>
              </a:spcBef>
              <a:buFont typeface="+mj-lt"/>
              <a:buAutoNum type="arabicPeriod"/>
              <a:defRPr/>
            </a:pPr>
            <a:r>
              <a:rPr lang="en-US" altLang="ko-KR" sz="1600" dirty="0">
                <a:latin typeface="+mn-lt"/>
              </a:rPr>
              <a:t>}</a:t>
            </a:r>
          </a:p>
          <a:p>
            <a:pPr marL="342900" indent="-342900" eaLnBrk="1" hangingPunct="1">
              <a:lnSpc>
                <a:spcPct val="100000"/>
              </a:lnSpc>
              <a:spcBef>
                <a:spcPts val="0"/>
              </a:spcBef>
              <a:buFont typeface="+mj-lt"/>
              <a:buAutoNum type="arabicPeriod"/>
              <a:defRPr/>
            </a:pPr>
            <a:endParaRPr lang="ko-KR" altLang="en-US" sz="1600" dirty="0">
              <a:latin typeface="+mn-lt"/>
            </a:endParaRPr>
          </a:p>
        </p:txBody>
      </p:sp>
      <p:sp>
        <p:nvSpPr>
          <p:cNvPr id="2" name="직사각형 1"/>
          <p:cNvSpPr/>
          <p:nvPr/>
        </p:nvSpPr>
        <p:spPr>
          <a:xfrm>
            <a:off x="5533661" y="1397675"/>
            <a:ext cx="2736304" cy="184665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ko-KR" sz="1600" dirty="0">
                <a:latin typeface="+mn-ea"/>
                <a:ea typeface="+mn-ea"/>
              </a:rPr>
              <a:t>$ alarm</a:t>
            </a:r>
          </a:p>
          <a:p>
            <a:r>
              <a:rPr lang="ko-KR" altLang="en-US" sz="1600" dirty="0">
                <a:latin typeface="+mn-ea"/>
                <a:ea typeface="+mn-ea"/>
              </a:rPr>
              <a:t>무한 루프 </a:t>
            </a:r>
          </a:p>
          <a:p>
            <a:r>
              <a:rPr lang="ko-KR" altLang="en-US" sz="1600" dirty="0">
                <a:latin typeface="+mn-ea"/>
                <a:ea typeface="+mn-ea"/>
              </a:rPr>
              <a:t>1초 경과 </a:t>
            </a:r>
          </a:p>
          <a:p>
            <a:r>
              <a:rPr lang="ko-KR" altLang="en-US" sz="1600" dirty="0">
                <a:latin typeface="+mn-ea"/>
                <a:ea typeface="+mn-ea"/>
              </a:rPr>
              <a:t>2초 경과 </a:t>
            </a:r>
          </a:p>
          <a:p>
            <a:r>
              <a:rPr lang="ko-KR" altLang="en-US" sz="1600" dirty="0">
                <a:latin typeface="+mn-ea"/>
                <a:ea typeface="+mn-ea"/>
              </a:rPr>
              <a:t>3초 경과 </a:t>
            </a:r>
          </a:p>
          <a:p>
            <a:r>
              <a:rPr lang="ko-KR" altLang="en-US" sz="1600" dirty="0">
                <a:latin typeface="+mn-ea"/>
                <a:ea typeface="+mn-ea"/>
              </a:rPr>
              <a:t>4초 경과 </a:t>
            </a:r>
          </a:p>
          <a:p>
            <a:r>
              <a:rPr lang="ko-KR" altLang="en-US" sz="1600" dirty="0">
                <a:latin typeface="+mn-ea"/>
                <a:ea typeface="+mn-ea"/>
              </a:rPr>
              <a:t>자명종 시계</a:t>
            </a:r>
          </a:p>
        </p:txBody>
      </p:sp>
    </p:spTree>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5587</TotalTime>
  <Words>2489</Words>
  <Application>Microsoft Office PowerPoint</Application>
  <PresentationFormat>화면 슬라이드 쇼(4:3)</PresentationFormat>
  <Paragraphs>520</Paragraphs>
  <Slides>28</Slides>
  <Notes>7</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28</vt:i4>
      </vt:variant>
    </vt:vector>
  </HeadingPairs>
  <TitlesOfParts>
    <vt:vector size="35" baseType="lpstr">
      <vt:lpstr>굴림</vt:lpstr>
      <vt:lpstr>맑은 고딕</vt:lpstr>
      <vt:lpstr>한컴산뜻돋움</vt:lpstr>
      <vt:lpstr>Arial</vt:lpstr>
      <vt:lpstr>Calibri</vt:lpstr>
      <vt:lpstr>Wingdings</vt:lpstr>
      <vt:lpstr>Office 테마</vt:lpstr>
      <vt:lpstr>Linux Programming 11장. 시그널</vt:lpstr>
      <vt:lpstr>11.1 시그널</vt:lpstr>
      <vt:lpstr>시그널</vt:lpstr>
      <vt:lpstr>주요 시그널</vt:lpstr>
      <vt:lpstr>주요 시그널</vt:lpstr>
      <vt:lpstr>시그널 생성</vt:lpstr>
      <vt:lpstr>시그널 처리</vt:lpstr>
      <vt:lpstr>alarm()</vt:lpstr>
      <vt:lpstr>alarm.c</vt:lpstr>
      <vt:lpstr> 11.2  시그널 처리</vt:lpstr>
      <vt:lpstr>시그널 처리기</vt:lpstr>
      <vt:lpstr>예제: almhandler.c</vt:lpstr>
      <vt:lpstr>예제: sigint1.c</vt:lpstr>
      <vt:lpstr>sigaction() 함수</vt:lpstr>
      <vt:lpstr>sigint2.c</vt:lpstr>
      <vt:lpstr>sigint2.c</vt:lpstr>
      <vt:lpstr> 11.3 시그널 보내기  </vt:lpstr>
      <vt:lpstr>시그널 보내기: kill 명령어</vt:lpstr>
      <vt:lpstr>시그널 보내기: kill()</vt:lpstr>
      <vt:lpstr>kill()</vt:lpstr>
      <vt:lpstr>예제: 제한 시간 명령어 실행</vt:lpstr>
      <vt:lpstr>tlimit.c</vt:lpstr>
      <vt:lpstr>시그널을 이용한 프로세스 제어</vt:lpstr>
      <vt:lpstr>control.c</vt:lpstr>
      <vt:lpstr> 11.4 시그널과 비지역 점프</vt:lpstr>
      <vt:lpstr>비지역 점프 :setjmp/longjmp</vt:lpstr>
      <vt:lpstr>jump1.c</vt:lpstr>
      <vt:lpstr>jump2.c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DeepView 과제 Kick-Off 미팅</dc:title>
  <dc:creator>Song Seokil</dc:creator>
  <cp:lastModifiedBy>Song Seokil</cp:lastModifiedBy>
  <cp:revision>31</cp:revision>
  <dcterms:created xsi:type="dcterms:W3CDTF">2022-03-10T14:08:59Z</dcterms:created>
  <dcterms:modified xsi:type="dcterms:W3CDTF">2023-05-30T22:12:06Z</dcterms:modified>
</cp:coreProperties>
</file>