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399" r:id="rId2"/>
    <p:sldId id="401" r:id="rId3"/>
    <p:sldId id="402" r:id="rId4"/>
    <p:sldId id="410" r:id="rId5"/>
    <p:sldId id="404" r:id="rId6"/>
    <p:sldId id="411" r:id="rId7"/>
    <p:sldId id="298" r:id="rId8"/>
    <p:sldId id="299" r:id="rId9"/>
    <p:sldId id="300" r:id="rId10"/>
    <p:sldId id="393" r:id="rId11"/>
    <p:sldId id="297" r:id="rId12"/>
    <p:sldId id="301" r:id="rId13"/>
    <p:sldId id="302" r:id="rId14"/>
    <p:sldId id="303" r:id="rId15"/>
    <p:sldId id="305" r:id="rId16"/>
    <p:sldId id="307" r:id="rId17"/>
    <p:sldId id="306" r:id="rId18"/>
    <p:sldId id="309" r:id="rId19"/>
    <p:sldId id="397" r:id="rId20"/>
    <p:sldId id="412" r:id="rId21"/>
    <p:sldId id="396" r:id="rId22"/>
    <p:sldId id="312" r:id="rId23"/>
    <p:sldId id="311" r:id="rId24"/>
    <p:sldId id="313" r:id="rId25"/>
    <p:sldId id="314" r:id="rId26"/>
    <p:sldId id="315" r:id="rId27"/>
    <p:sldId id="413" r:id="rId28"/>
    <p:sldId id="316" r:id="rId29"/>
    <p:sldId id="320" r:id="rId30"/>
    <p:sldId id="321" r:id="rId31"/>
    <p:sldId id="322" r:id="rId32"/>
    <p:sldId id="323" r:id="rId33"/>
    <p:sldId id="324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4BA1F0-E179-4259-91AE-FE7665784060}" v="154" dt="2022-08-30T05:58:08.425"/>
  </p1510:revLst>
</p1510:revInfo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4" autoAdjust="0"/>
    <p:restoredTop sz="96279" autoAdjust="0"/>
  </p:normalViewPr>
  <p:slideViewPr>
    <p:cSldViewPr snapToGrid="0">
      <p:cViewPr varScale="1">
        <p:scale>
          <a:sx n="116" d="100"/>
          <a:sy n="116" d="100"/>
        </p:scale>
        <p:origin x="102" y="2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 Seokil" userId="55e21934b449b532" providerId="LiveId" clId="{18FF1C94-001D-4003-BC3B-E6E86E230711}"/>
    <pc:docChg chg="undo redo custSel addSld delSld modSld">
      <pc:chgData name="Song Seokil" userId="55e21934b449b532" providerId="LiveId" clId="{18FF1C94-001D-4003-BC3B-E6E86E230711}" dt="2022-06-03T04:50:15.194" v="4715" actId="6549"/>
      <pc:docMkLst>
        <pc:docMk/>
      </pc:docMkLst>
      <pc:sldChg chg="modSp mod">
        <pc:chgData name="Song Seokil" userId="55e21934b449b532" providerId="LiveId" clId="{18FF1C94-001D-4003-BC3B-E6E86E230711}" dt="2022-06-03T03:19:21.376" v="80" actId="20577"/>
        <pc:sldMkLst>
          <pc:docMk/>
          <pc:sldMk cId="270456694" sldId="256"/>
        </pc:sldMkLst>
        <pc:spChg chg="mod">
          <ac:chgData name="Song Seokil" userId="55e21934b449b532" providerId="LiveId" clId="{18FF1C94-001D-4003-BC3B-E6E86E230711}" dt="2022-06-03T03:19:21.376" v="80" actId="20577"/>
          <ac:spMkLst>
            <pc:docMk/>
            <pc:sldMk cId="270456694" sldId="256"/>
            <ac:spMk id="2" creationId="{0F045604-65DC-4B9E-B66B-29FE92886330}"/>
          </ac:spMkLst>
        </pc:spChg>
        <pc:spChg chg="mod">
          <ac:chgData name="Song Seokil" userId="55e21934b449b532" providerId="LiveId" clId="{18FF1C94-001D-4003-BC3B-E6E86E230711}" dt="2022-06-03T03:19:07.547" v="47" actId="20577"/>
          <ac:spMkLst>
            <pc:docMk/>
            <pc:sldMk cId="270456694" sldId="256"/>
            <ac:spMk id="3" creationId="{7C51EAE4-AF21-444C-A616-25A64899C55B}"/>
          </ac:spMkLst>
        </pc:spChg>
      </pc:sldChg>
      <pc:sldChg chg="addSp delSp modSp mod">
        <pc:chgData name="Song Seokil" userId="55e21934b449b532" providerId="LiveId" clId="{18FF1C94-001D-4003-BC3B-E6E86E230711}" dt="2022-06-03T03:53:13.519" v="1565"/>
        <pc:sldMkLst>
          <pc:docMk/>
          <pc:sldMk cId="236467780" sldId="257"/>
        </pc:sldMkLst>
        <pc:spChg chg="mod">
          <ac:chgData name="Song Seokil" userId="55e21934b449b532" providerId="LiveId" clId="{18FF1C94-001D-4003-BC3B-E6E86E230711}" dt="2022-06-03T03:47:30.428" v="1544"/>
          <ac:spMkLst>
            <pc:docMk/>
            <pc:sldMk cId="236467780" sldId="257"/>
            <ac:spMk id="2" creationId="{0DB0522A-1313-4EEA-B74C-5B704F0998B3}"/>
          </ac:spMkLst>
        </pc:spChg>
        <pc:spChg chg="mod">
          <ac:chgData name="Song Seokil" userId="55e21934b449b532" providerId="LiveId" clId="{18FF1C94-001D-4003-BC3B-E6E86E230711}" dt="2022-06-03T03:53:13.519" v="1565"/>
          <ac:spMkLst>
            <pc:docMk/>
            <pc:sldMk cId="236467780" sldId="257"/>
            <ac:spMk id="3" creationId="{36FB0CD3-2B0E-494A-86F8-1D2EC1D9AE0B}"/>
          </ac:spMkLst>
        </pc:spChg>
        <pc:spChg chg="mod">
          <ac:chgData name="Song Seokil" userId="55e21934b449b532" providerId="LiveId" clId="{18FF1C94-001D-4003-BC3B-E6E86E230711}" dt="2022-06-03T03:47:30.428" v="1544"/>
          <ac:spMkLst>
            <pc:docMk/>
            <pc:sldMk cId="236467780" sldId="257"/>
            <ac:spMk id="4" creationId="{9D7D0C69-9A0F-4FA4-BD23-8611936620DC}"/>
          </ac:spMkLst>
        </pc:spChg>
        <pc:spChg chg="mod">
          <ac:chgData name="Song Seokil" userId="55e21934b449b532" providerId="LiveId" clId="{18FF1C94-001D-4003-BC3B-E6E86E230711}" dt="2022-06-03T03:47:30.428" v="1544"/>
          <ac:spMkLst>
            <pc:docMk/>
            <pc:sldMk cId="236467780" sldId="257"/>
            <ac:spMk id="5" creationId="{418823B8-6047-4C4B-87A8-43CC389C847A}"/>
          </ac:spMkLst>
        </pc:spChg>
        <pc:spChg chg="mod">
          <ac:chgData name="Song Seokil" userId="55e21934b449b532" providerId="LiveId" clId="{18FF1C94-001D-4003-BC3B-E6E86E230711}" dt="2022-06-03T03:47:30.428" v="1544"/>
          <ac:spMkLst>
            <pc:docMk/>
            <pc:sldMk cId="236467780" sldId="257"/>
            <ac:spMk id="6" creationId="{D304D4B1-BDDC-4738-B14C-044FF3E624CB}"/>
          </ac:spMkLst>
        </pc:spChg>
        <pc:spChg chg="add del mod">
          <ac:chgData name="Song Seokil" userId="55e21934b449b532" providerId="LiveId" clId="{18FF1C94-001D-4003-BC3B-E6E86E230711}" dt="2022-06-03T03:47:30.428" v="1544"/>
          <ac:spMkLst>
            <pc:docMk/>
            <pc:sldMk cId="236467780" sldId="257"/>
            <ac:spMk id="7" creationId="{2161B6EC-E708-C74F-4816-5FB95E10867F}"/>
          </ac:spMkLst>
        </pc:spChg>
        <pc:spChg chg="add del mod">
          <ac:chgData name="Song Seokil" userId="55e21934b449b532" providerId="LiveId" clId="{18FF1C94-001D-4003-BC3B-E6E86E230711}" dt="2022-06-03T03:47:30.428" v="1544"/>
          <ac:spMkLst>
            <pc:docMk/>
            <pc:sldMk cId="236467780" sldId="257"/>
            <ac:spMk id="8" creationId="{2A0E492F-6BE7-D318-E219-918F4545E390}"/>
          </ac:spMkLst>
        </pc:spChg>
        <pc:spChg chg="add del mod">
          <ac:chgData name="Song Seokil" userId="55e21934b449b532" providerId="LiveId" clId="{18FF1C94-001D-4003-BC3B-E6E86E230711}" dt="2022-06-03T03:47:30.428" v="1544"/>
          <ac:spMkLst>
            <pc:docMk/>
            <pc:sldMk cId="236467780" sldId="257"/>
            <ac:spMk id="9" creationId="{9BE8E7E2-629E-B3EB-2AE9-2218613867B9}"/>
          </ac:spMkLst>
        </pc:spChg>
        <pc:spChg chg="add del mod">
          <ac:chgData name="Song Seokil" userId="55e21934b449b532" providerId="LiveId" clId="{18FF1C94-001D-4003-BC3B-E6E86E230711}" dt="2022-06-03T03:47:30.428" v="1544"/>
          <ac:spMkLst>
            <pc:docMk/>
            <pc:sldMk cId="236467780" sldId="257"/>
            <ac:spMk id="10" creationId="{87137100-DE2F-5037-5C5E-474AE08D106E}"/>
          </ac:spMkLst>
        </pc:spChg>
        <pc:spChg chg="add del mod">
          <ac:chgData name="Song Seokil" userId="55e21934b449b532" providerId="LiveId" clId="{18FF1C94-001D-4003-BC3B-E6E86E230711}" dt="2022-06-03T03:47:30.428" v="1544"/>
          <ac:spMkLst>
            <pc:docMk/>
            <pc:sldMk cId="236467780" sldId="257"/>
            <ac:spMk id="11" creationId="{B95D81DC-B85D-54A3-5A92-542AA9321164}"/>
          </ac:spMkLst>
        </pc:spChg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1247344593" sldId="258"/>
        </pc:sldMkLst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2369123153" sldId="259"/>
        </pc:sldMkLst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1764675791" sldId="260"/>
        </pc:sldMkLst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3642437433" sldId="261"/>
        </pc:sldMkLst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966960825" sldId="262"/>
        </pc:sldMkLst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336405519" sldId="263"/>
        </pc:sldMkLst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974125703" sldId="264"/>
        </pc:sldMkLst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3331871327" sldId="265"/>
        </pc:sldMkLst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3213786405" sldId="266"/>
        </pc:sldMkLst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2063874523" sldId="267"/>
        </pc:sldMkLst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3457271579" sldId="268"/>
        </pc:sldMkLst>
      </pc:sldChg>
      <pc:sldChg chg="del">
        <pc:chgData name="Song Seokil" userId="55e21934b449b532" providerId="LiveId" clId="{18FF1C94-001D-4003-BC3B-E6E86E230711}" dt="2022-06-03T04:20:19.929" v="4096" actId="47"/>
        <pc:sldMkLst>
          <pc:docMk/>
          <pc:sldMk cId="685956049" sldId="269"/>
        </pc:sldMkLst>
      </pc:sldChg>
      <pc:sldChg chg="addSp delSp modSp mod">
        <pc:chgData name="Song Seokil" userId="55e21934b449b532" providerId="LiveId" clId="{18FF1C94-001D-4003-BC3B-E6E86E230711}" dt="2022-06-03T03:25:32.649" v="108" actId="1076"/>
        <pc:sldMkLst>
          <pc:docMk/>
          <pc:sldMk cId="1445639925" sldId="270"/>
        </pc:sldMkLst>
        <pc:spChg chg="add del mod">
          <ac:chgData name="Song Seokil" userId="55e21934b449b532" providerId="LiveId" clId="{18FF1C94-001D-4003-BC3B-E6E86E230711}" dt="2022-06-03T03:24:14.502" v="85"/>
          <ac:spMkLst>
            <pc:docMk/>
            <pc:sldMk cId="1445639925" sldId="270"/>
            <ac:spMk id="2" creationId="{7C37608F-B1D3-5AF4-E434-FDE09D01E701}"/>
          </ac:spMkLst>
        </pc:spChg>
        <pc:spChg chg="mod">
          <ac:chgData name="Song Seokil" userId="55e21934b449b532" providerId="LiveId" clId="{18FF1C94-001D-4003-BC3B-E6E86E230711}" dt="2022-06-03T03:24:14.502" v="85"/>
          <ac:spMkLst>
            <pc:docMk/>
            <pc:sldMk cId="1445639925" sldId="270"/>
            <ac:spMk id="3" creationId="{6F487997-4D81-434F-8D57-095A56114763}"/>
          </ac:spMkLst>
        </pc:spChg>
        <pc:spChg chg="mod">
          <ac:chgData name="Song Seokil" userId="55e21934b449b532" providerId="LiveId" clId="{18FF1C94-001D-4003-BC3B-E6E86E230711}" dt="2022-06-03T03:24:14.502" v="85"/>
          <ac:spMkLst>
            <pc:docMk/>
            <pc:sldMk cId="1445639925" sldId="270"/>
            <ac:spMk id="4" creationId="{6006CAF6-6577-4C77-AB3B-2A0DC9E90B71}"/>
          </ac:spMkLst>
        </pc:spChg>
        <pc:spChg chg="mod">
          <ac:chgData name="Song Seokil" userId="55e21934b449b532" providerId="LiveId" clId="{18FF1C94-001D-4003-BC3B-E6E86E230711}" dt="2022-06-03T03:24:14.502" v="85"/>
          <ac:spMkLst>
            <pc:docMk/>
            <pc:sldMk cId="1445639925" sldId="270"/>
            <ac:spMk id="5" creationId="{F65BFE71-BBC2-4BBA-8E93-3EBDD1BBF0DD}"/>
          </ac:spMkLst>
        </pc:spChg>
        <pc:spChg chg="add del mod">
          <ac:chgData name="Song Seokil" userId="55e21934b449b532" providerId="LiveId" clId="{18FF1C94-001D-4003-BC3B-E6E86E230711}" dt="2022-06-03T03:24:14.502" v="85"/>
          <ac:spMkLst>
            <pc:docMk/>
            <pc:sldMk cId="1445639925" sldId="270"/>
            <ac:spMk id="6" creationId="{544C7DF0-08B7-20DA-7114-8E01A4056788}"/>
          </ac:spMkLst>
        </pc:spChg>
        <pc:spChg chg="mod">
          <ac:chgData name="Song Seokil" userId="55e21934b449b532" providerId="LiveId" clId="{18FF1C94-001D-4003-BC3B-E6E86E230711}" dt="2022-06-03T03:24:14.502" v="85"/>
          <ac:spMkLst>
            <pc:docMk/>
            <pc:sldMk cId="1445639925" sldId="270"/>
            <ac:spMk id="8" creationId="{A19CF127-68B0-4C8C-A17F-0BDE2BE3ACBB}"/>
          </ac:spMkLst>
        </pc:spChg>
        <pc:spChg chg="mod">
          <ac:chgData name="Song Seokil" userId="55e21934b449b532" providerId="LiveId" clId="{18FF1C94-001D-4003-BC3B-E6E86E230711}" dt="2022-06-03T03:25:20.214" v="107" actId="15"/>
          <ac:spMkLst>
            <pc:docMk/>
            <pc:sldMk cId="1445639925" sldId="270"/>
            <ac:spMk id="9" creationId="{37CEC79A-0367-4CFD-BA4B-0A98D173BD3A}"/>
          </ac:spMkLst>
        </pc:spChg>
        <pc:spChg chg="add del mod">
          <ac:chgData name="Song Seokil" userId="55e21934b449b532" providerId="LiveId" clId="{18FF1C94-001D-4003-BC3B-E6E86E230711}" dt="2022-06-03T03:24:14.502" v="85"/>
          <ac:spMkLst>
            <pc:docMk/>
            <pc:sldMk cId="1445639925" sldId="270"/>
            <ac:spMk id="10" creationId="{F7B544ED-ECB1-E494-1B82-59C92E9F0749}"/>
          </ac:spMkLst>
        </pc:spChg>
        <pc:spChg chg="add del mod">
          <ac:chgData name="Song Seokil" userId="55e21934b449b532" providerId="LiveId" clId="{18FF1C94-001D-4003-BC3B-E6E86E230711}" dt="2022-06-03T03:24:14.502" v="85"/>
          <ac:spMkLst>
            <pc:docMk/>
            <pc:sldMk cId="1445639925" sldId="270"/>
            <ac:spMk id="11" creationId="{40F48977-35A3-0994-89BD-F994D38CCB99}"/>
          </ac:spMkLst>
        </pc:spChg>
        <pc:spChg chg="add del mod">
          <ac:chgData name="Song Seokil" userId="55e21934b449b532" providerId="LiveId" clId="{18FF1C94-001D-4003-BC3B-E6E86E230711}" dt="2022-06-03T03:24:14.502" v="85"/>
          <ac:spMkLst>
            <pc:docMk/>
            <pc:sldMk cId="1445639925" sldId="270"/>
            <ac:spMk id="12" creationId="{BB9D1D44-A095-67E9-2125-0A82AD1D7AD7}"/>
          </ac:spMkLst>
        </pc:spChg>
        <pc:picChg chg="mod">
          <ac:chgData name="Song Seokil" userId="55e21934b449b532" providerId="LiveId" clId="{18FF1C94-001D-4003-BC3B-E6E86E230711}" dt="2022-06-03T03:25:32.649" v="108" actId="1076"/>
          <ac:picMkLst>
            <pc:docMk/>
            <pc:sldMk cId="1445639925" sldId="270"/>
            <ac:picMk id="7" creationId="{E27F7618-42DA-4789-A00C-1B9810466EEB}"/>
          </ac:picMkLst>
        </pc:picChg>
      </pc:sldChg>
      <pc:sldChg chg="modSp new mod">
        <pc:chgData name="Song Seokil" userId="55e21934b449b532" providerId="LiveId" clId="{18FF1C94-001D-4003-BC3B-E6E86E230711}" dt="2022-06-03T04:24:08.310" v="4566" actId="404"/>
        <pc:sldMkLst>
          <pc:docMk/>
          <pc:sldMk cId="3552238157" sldId="271"/>
        </pc:sldMkLst>
        <pc:spChg chg="mod">
          <ac:chgData name="Song Seokil" userId="55e21934b449b532" providerId="LiveId" clId="{18FF1C94-001D-4003-BC3B-E6E86E230711}" dt="2022-06-03T03:25:44.546" v="110"/>
          <ac:spMkLst>
            <pc:docMk/>
            <pc:sldMk cId="3552238157" sldId="271"/>
            <ac:spMk id="2" creationId="{D95AB66C-5DEE-BB64-78E8-025BBE9A0A45}"/>
          </ac:spMkLst>
        </pc:spChg>
        <pc:spChg chg="mod">
          <ac:chgData name="Song Seokil" userId="55e21934b449b532" providerId="LiveId" clId="{18FF1C94-001D-4003-BC3B-E6E86E230711}" dt="2022-06-03T04:24:08.310" v="4566" actId="404"/>
          <ac:spMkLst>
            <pc:docMk/>
            <pc:sldMk cId="3552238157" sldId="271"/>
            <ac:spMk id="3" creationId="{381C522C-78FE-228F-5A11-195FB61CD99D}"/>
          </ac:spMkLst>
        </pc:spChg>
      </pc:sldChg>
      <pc:sldChg chg="modSp new mod chgLayout">
        <pc:chgData name="Song Seokil" userId="55e21934b449b532" providerId="LiveId" clId="{18FF1C94-001D-4003-BC3B-E6E86E230711}" dt="2022-06-03T03:58:00.934" v="1764" actId="20577"/>
        <pc:sldMkLst>
          <pc:docMk/>
          <pc:sldMk cId="4023708438" sldId="272"/>
        </pc:sldMkLst>
        <pc:spChg chg="mod ord">
          <ac:chgData name="Song Seokil" userId="55e21934b449b532" providerId="LiveId" clId="{18FF1C94-001D-4003-BC3B-E6E86E230711}" dt="2022-06-03T03:35:59.507" v="930" actId="700"/>
          <ac:spMkLst>
            <pc:docMk/>
            <pc:sldMk cId="4023708438" sldId="272"/>
            <ac:spMk id="2" creationId="{36C9F469-3BBF-A021-B087-FC54909BFD9E}"/>
          </ac:spMkLst>
        </pc:spChg>
        <pc:spChg chg="mod ord">
          <ac:chgData name="Song Seokil" userId="55e21934b449b532" providerId="LiveId" clId="{18FF1C94-001D-4003-BC3B-E6E86E230711}" dt="2022-06-03T03:58:00.934" v="1764" actId="20577"/>
          <ac:spMkLst>
            <pc:docMk/>
            <pc:sldMk cId="4023708438" sldId="272"/>
            <ac:spMk id="3" creationId="{593A7A70-E511-5BB2-9478-575BF87119E0}"/>
          </ac:spMkLst>
        </pc:spChg>
        <pc:spChg chg="mod ord">
          <ac:chgData name="Song Seokil" userId="55e21934b449b532" providerId="LiveId" clId="{18FF1C94-001D-4003-BC3B-E6E86E230711}" dt="2022-06-03T03:35:59.507" v="930" actId="700"/>
          <ac:spMkLst>
            <pc:docMk/>
            <pc:sldMk cId="4023708438" sldId="272"/>
            <ac:spMk id="4" creationId="{134B25D3-7D84-9272-C7D1-AB817E2FD088}"/>
          </ac:spMkLst>
        </pc:spChg>
        <pc:spChg chg="mod ord">
          <ac:chgData name="Song Seokil" userId="55e21934b449b532" providerId="LiveId" clId="{18FF1C94-001D-4003-BC3B-E6E86E230711}" dt="2022-06-03T03:35:59.507" v="930" actId="700"/>
          <ac:spMkLst>
            <pc:docMk/>
            <pc:sldMk cId="4023708438" sldId="272"/>
            <ac:spMk id="5" creationId="{F59929BE-ECE3-21B3-9CF2-3F4D6CE017D5}"/>
          </ac:spMkLst>
        </pc:spChg>
        <pc:spChg chg="mod ord">
          <ac:chgData name="Song Seokil" userId="55e21934b449b532" providerId="LiveId" clId="{18FF1C94-001D-4003-BC3B-E6E86E230711}" dt="2022-06-03T03:35:59.507" v="930" actId="700"/>
          <ac:spMkLst>
            <pc:docMk/>
            <pc:sldMk cId="4023708438" sldId="272"/>
            <ac:spMk id="6" creationId="{1AD694E4-B383-BF39-0963-4900544E08E6}"/>
          </ac:spMkLst>
        </pc:spChg>
      </pc:sldChg>
      <pc:sldChg chg="new del">
        <pc:chgData name="Song Seokil" userId="55e21934b449b532" providerId="LiveId" clId="{18FF1C94-001D-4003-BC3B-E6E86E230711}" dt="2022-06-03T03:36:27.029" v="935" actId="47"/>
        <pc:sldMkLst>
          <pc:docMk/>
          <pc:sldMk cId="634617869" sldId="273"/>
        </pc:sldMkLst>
      </pc:sldChg>
      <pc:sldChg chg="modSp add mod">
        <pc:chgData name="Song Seokil" userId="55e21934b449b532" providerId="LiveId" clId="{18FF1C94-001D-4003-BC3B-E6E86E230711}" dt="2022-06-03T04:00:12.199" v="2161" actId="20577"/>
        <pc:sldMkLst>
          <pc:docMk/>
          <pc:sldMk cId="1203445806" sldId="274"/>
        </pc:sldMkLst>
        <pc:spChg chg="mod">
          <ac:chgData name="Song Seokil" userId="55e21934b449b532" providerId="LiveId" clId="{18FF1C94-001D-4003-BC3B-E6E86E230711}" dt="2022-06-03T04:00:12.199" v="2161" actId="20577"/>
          <ac:spMkLst>
            <pc:docMk/>
            <pc:sldMk cId="1203445806" sldId="274"/>
            <ac:spMk id="3" creationId="{381C522C-78FE-228F-5A11-195FB61CD99D}"/>
          </ac:spMkLst>
        </pc:spChg>
      </pc:sldChg>
      <pc:sldChg chg="modSp new mod">
        <pc:chgData name="Song Seokil" userId="55e21934b449b532" providerId="LiveId" clId="{18FF1C94-001D-4003-BC3B-E6E86E230711}" dt="2022-06-03T04:50:15.194" v="4715" actId="6549"/>
        <pc:sldMkLst>
          <pc:docMk/>
          <pc:sldMk cId="2532135031" sldId="275"/>
        </pc:sldMkLst>
        <pc:spChg chg="mod">
          <ac:chgData name="Song Seokil" userId="55e21934b449b532" providerId="LiveId" clId="{18FF1C94-001D-4003-BC3B-E6E86E230711}" dt="2022-06-03T04:00:49.436" v="2253" actId="20577"/>
          <ac:spMkLst>
            <pc:docMk/>
            <pc:sldMk cId="2532135031" sldId="275"/>
            <ac:spMk id="2" creationId="{52AB29EB-8502-9DE9-83C6-8FF31770ADE1}"/>
          </ac:spMkLst>
        </pc:spChg>
        <pc:spChg chg="mod">
          <ac:chgData name="Song Seokil" userId="55e21934b449b532" providerId="LiveId" clId="{18FF1C94-001D-4003-BC3B-E6E86E230711}" dt="2022-06-03T04:50:15.194" v="4715" actId="6549"/>
          <ac:spMkLst>
            <pc:docMk/>
            <pc:sldMk cId="2532135031" sldId="275"/>
            <ac:spMk id="3" creationId="{08980CDE-6E1B-6BED-DFFA-5ED4438B0205}"/>
          </ac:spMkLst>
        </pc:spChg>
      </pc:sldChg>
      <pc:sldChg chg="addSp delSp modSp new mod modClrScheme chgLayout">
        <pc:chgData name="Song Seokil" userId="55e21934b449b532" providerId="LiveId" clId="{18FF1C94-001D-4003-BC3B-E6E86E230711}" dt="2022-06-03T04:24:29.654" v="4593" actId="20577"/>
        <pc:sldMkLst>
          <pc:docMk/>
          <pc:sldMk cId="2494024494" sldId="276"/>
        </pc:sldMkLst>
        <pc:spChg chg="del mod ord">
          <ac:chgData name="Song Seokil" userId="55e21934b449b532" providerId="LiveId" clId="{18FF1C94-001D-4003-BC3B-E6E86E230711}" dt="2022-06-03T04:09:37.936" v="3724" actId="700"/>
          <ac:spMkLst>
            <pc:docMk/>
            <pc:sldMk cId="2494024494" sldId="276"/>
            <ac:spMk id="2" creationId="{4257EE4E-609F-3F00-99AF-552406C8DDA8}"/>
          </ac:spMkLst>
        </pc:spChg>
        <pc:spChg chg="del">
          <ac:chgData name="Song Seokil" userId="55e21934b449b532" providerId="LiveId" clId="{18FF1C94-001D-4003-BC3B-E6E86E230711}" dt="2022-06-03T04:09:37.936" v="3724" actId="700"/>
          <ac:spMkLst>
            <pc:docMk/>
            <pc:sldMk cId="2494024494" sldId="276"/>
            <ac:spMk id="3" creationId="{AB754A84-02C0-F8EA-5B69-60B1E3033B87}"/>
          </ac:spMkLst>
        </pc:spChg>
        <pc:spChg chg="mod ord">
          <ac:chgData name="Song Seokil" userId="55e21934b449b532" providerId="LiveId" clId="{18FF1C94-001D-4003-BC3B-E6E86E230711}" dt="2022-06-03T04:14:41.922" v="3920" actId="700"/>
          <ac:spMkLst>
            <pc:docMk/>
            <pc:sldMk cId="2494024494" sldId="276"/>
            <ac:spMk id="4" creationId="{921FBE40-89FA-2F72-2A0C-D9E04670F427}"/>
          </ac:spMkLst>
        </pc:spChg>
        <pc:spChg chg="mod ord">
          <ac:chgData name="Song Seokil" userId="55e21934b449b532" providerId="LiveId" clId="{18FF1C94-001D-4003-BC3B-E6E86E230711}" dt="2022-06-03T04:14:41.922" v="3920" actId="700"/>
          <ac:spMkLst>
            <pc:docMk/>
            <pc:sldMk cId="2494024494" sldId="276"/>
            <ac:spMk id="5" creationId="{1260959E-E4EF-F8C7-E618-98410CD3061A}"/>
          </ac:spMkLst>
        </pc:spChg>
        <pc:spChg chg="mod ord">
          <ac:chgData name="Song Seokil" userId="55e21934b449b532" providerId="LiveId" clId="{18FF1C94-001D-4003-BC3B-E6E86E230711}" dt="2022-06-03T04:14:41.922" v="3920" actId="700"/>
          <ac:spMkLst>
            <pc:docMk/>
            <pc:sldMk cId="2494024494" sldId="276"/>
            <ac:spMk id="6" creationId="{93E7C53C-3B5D-EE65-4665-9F95803A4EFB}"/>
          </ac:spMkLst>
        </pc:spChg>
        <pc:spChg chg="add mod ord">
          <ac:chgData name="Song Seokil" userId="55e21934b449b532" providerId="LiveId" clId="{18FF1C94-001D-4003-BC3B-E6E86E230711}" dt="2022-06-03T04:14:41.922" v="3920" actId="700"/>
          <ac:spMkLst>
            <pc:docMk/>
            <pc:sldMk cId="2494024494" sldId="276"/>
            <ac:spMk id="7" creationId="{CDF0A406-A751-EAA3-266C-7226B1F6569F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8" creationId="{03D7E1BE-B7E9-1C31-EC90-F780E645A638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9" creationId="{467B93A4-567E-5F2E-FABB-30EA30A09454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10" creationId="{75676649-797F-D419-2FB1-721C2EAEEED1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11" creationId="{20AF50FF-77F5-62DE-D909-6D4A9B83F655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12" creationId="{6A50E74D-D73F-0216-CE3D-87F169D16264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13" creationId="{C1B9C9DD-B7D4-865E-A5C4-822C3922F1FD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14" creationId="{B839F8E8-2397-E191-7413-0AD462A26EB6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15" creationId="{D16FD159-D5E2-8DAE-7DFD-4C32DE3AA5F8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16" creationId="{F5A84A4D-AEC8-8E1B-6DDD-D4466E6B340E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17" creationId="{9BCB6F03-9252-C249-0C60-53BFB309341D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18" creationId="{9FD3F493-A70D-8A51-D204-51534ED4DBBE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19" creationId="{DDA4CED0-C0DA-D754-85AA-68738D11C34F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20" creationId="{E32CD335-EBEF-027A-0AA6-1B13D047A68E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21" creationId="{5723046B-9A15-2FD1-8DC1-E47B7623D645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22" creationId="{C919A4FB-0BBC-79C9-AA0D-7B45665BDF87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23" creationId="{741DABB9-A896-D9CD-7D8A-8B70F2FE1279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24" creationId="{EC00F359-650E-E5EB-C4C1-8C2CFC0D1E0D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25" creationId="{BC64404D-0500-948C-A6E5-CA8346A06292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26" creationId="{9D8F5562-95C7-ED54-0BD8-57E17B597CF8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27" creationId="{E240BECB-07B3-3FA2-F5C4-A9E122549CA9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28" creationId="{27B5527D-E981-3584-B7E4-458AF47D2182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29" creationId="{29B2FB85-8F4D-DBE6-033A-53C32F9BFE3B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30" creationId="{A77F916C-43DB-E445-01C1-18D91F8684CB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31" creationId="{9E70042B-7784-21AD-A86F-0CB058E300DE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32" creationId="{D269B757-BB90-6114-1C6F-17B3B75F9184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33" creationId="{7A61C650-8EF2-9C1A-947D-F267507DF047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34" creationId="{5A0982B6-AB9F-E0F0-C5A4-2CB2F0C93201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35" creationId="{7DE19641-2AD5-36FD-0667-A0F065295632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36" creationId="{9D1E5A6B-8A9E-96DF-2DDF-0E3B67922F25}"/>
          </ac:spMkLst>
        </pc:spChg>
        <pc:spChg chg="add mod">
          <ac:chgData name="Song Seokil" userId="55e21934b449b532" providerId="LiveId" clId="{18FF1C94-001D-4003-BC3B-E6E86E230711}" dt="2022-06-03T04:24:29.654" v="4593" actId="20577"/>
          <ac:spMkLst>
            <pc:docMk/>
            <pc:sldMk cId="2494024494" sldId="276"/>
            <ac:spMk id="37" creationId="{CA4DE680-319A-5C34-F8B9-269952BFA343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38" creationId="{3ED7492C-37E0-1939-F887-61267213173F}"/>
          </ac:spMkLst>
        </pc:spChg>
        <pc:spChg chg="add mod ord">
          <ac:chgData name="Song Seokil" userId="55e21934b449b532" providerId="LiveId" clId="{18FF1C94-001D-4003-BC3B-E6E86E230711}" dt="2022-06-03T04:14:56.189" v="3981" actId="1076"/>
          <ac:spMkLst>
            <pc:docMk/>
            <pc:sldMk cId="2494024494" sldId="276"/>
            <ac:spMk id="39" creationId="{37315EC7-1768-CD89-6B6F-435B44B5BD73}"/>
          </ac:spMkLst>
        </pc:spChg>
      </pc:sldChg>
      <pc:sldChg chg="modSp new mod">
        <pc:chgData name="Song Seokil" userId="55e21934b449b532" providerId="LiveId" clId="{18FF1C94-001D-4003-BC3B-E6E86E230711}" dt="2022-06-03T04:23:22.432" v="4565" actId="20577"/>
        <pc:sldMkLst>
          <pc:docMk/>
          <pc:sldMk cId="1464332151" sldId="277"/>
        </pc:sldMkLst>
        <pc:spChg chg="mod">
          <ac:chgData name="Song Seokil" userId="55e21934b449b532" providerId="LiveId" clId="{18FF1C94-001D-4003-BC3B-E6E86E230711}" dt="2022-06-03T04:20:27.926" v="4117" actId="20577"/>
          <ac:spMkLst>
            <pc:docMk/>
            <pc:sldMk cId="1464332151" sldId="277"/>
            <ac:spMk id="2" creationId="{8953325D-B04D-8F06-1495-33407CE5B790}"/>
          </ac:spMkLst>
        </pc:spChg>
        <pc:spChg chg="mod">
          <ac:chgData name="Song Seokil" userId="55e21934b449b532" providerId="LiveId" clId="{18FF1C94-001D-4003-BC3B-E6E86E230711}" dt="2022-06-03T04:23:22.432" v="4565" actId="20577"/>
          <ac:spMkLst>
            <pc:docMk/>
            <pc:sldMk cId="1464332151" sldId="277"/>
            <ac:spMk id="3" creationId="{9735CDDB-A596-2B20-7695-2A988973939D}"/>
          </ac:spMkLst>
        </pc:spChg>
      </pc:sldChg>
    </pc:docChg>
  </pc:docChgLst>
  <pc:docChgLst>
    <pc:chgData name="Song Seokil" userId="55e21934b449b532" providerId="LiveId" clId="{B7A894BB-50F5-4A4E-B9B1-8E3B5331DDC8}"/>
    <pc:docChg chg="undo redo custSel addSld delSld modSld sldOrd modMainMaster">
      <pc:chgData name="Song Seokil" userId="55e21934b449b532" providerId="LiveId" clId="{B7A894BB-50F5-4A4E-B9B1-8E3B5331DDC8}" dt="2022-03-24T05:37:33.236" v="4027"/>
      <pc:docMkLst>
        <pc:docMk/>
      </pc:docMkLst>
      <pc:sldChg chg="modSp mod">
        <pc:chgData name="Song Seokil" userId="55e21934b449b532" providerId="LiveId" clId="{B7A894BB-50F5-4A4E-B9B1-8E3B5331DDC8}" dt="2022-03-24T05:37:33.236" v="4027"/>
        <pc:sldMkLst>
          <pc:docMk/>
          <pc:sldMk cId="270456694" sldId="256"/>
        </pc:sldMkLst>
        <pc:spChg chg="mod">
          <ac:chgData name="Song Seokil" userId="55e21934b449b532" providerId="LiveId" clId="{B7A894BB-50F5-4A4E-B9B1-8E3B5331DDC8}" dt="2022-03-24T05:37:33.236" v="4027"/>
          <ac:spMkLst>
            <pc:docMk/>
            <pc:sldMk cId="270456694" sldId="256"/>
            <ac:spMk id="2" creationId="{0F045604-65DC-4B9E-B66B-29FE92886330}"/>
          </ac:spMkLst>
        </pc:spChg>
      </pc:sldChg>
      <pc:sldChg chg="modSp mod">
        <pc:chgData name="Song Seokil" userId="55e21934b449b532" providerId="LiveId" clId="{B7A894BB-50F5-4A4E-B9B1-8E3B5331DDC8}" dt="2022-03-11T05:25:37.851" v="3031"/>
        <pc:sldMkLst>
          <pc:docMk/>
          <pc:sldMk cId="236467780" sldId="257"/>
        </pc:sldMkLst>
        <pc:spChg chg="mod">
          <ac:chgData name="Song Seokil" userId="55e21934b449b532" providerId="LiveId" clId="{B7A894BB-50F5-4A4E-B9B1-8E3B5331DDC8}" dt="2022-03-11T05:25:37.851" v="3031"/>
          <ac:spMkLst>
            <pc:docMk/>
            <pc:sldMk cId="236467780" sldId="257"/>
            <ac:spMk id="3" creationId="{36FB0CD3-2B0E-494A-86F8-1D2EC1D9AE0B}"/>
          </ac:spMkLst>
        </pc:spChg>
      </pc:sldChg>
      <pc:sldChg chg="addSp delSp modSp mod">
        <pc:chgData name="Song Seokil" userId="55e21934b449b532" providerId="LiveId" clId="{B7A894BB-50F5-4A4E-B9B1-8E3B5331DDC8}" dt="2022-03-11T03:18:57.827" v="373" actId="404"/>
        <pc:sldMkLst>
          <pc:docMk/>
          <pc:sldMk cId="1247344593" sldId="258"/>
        </pc:sldMkLst>
        <pc:spChg chg="mod">
          <ac:chgData name="Song Seokil" userId="55e21934b449b532" providerId="LiveId" clId="{B7A894BB-50F5-4A4E-B9B1-8E3B5331DDC8}" dt="2022-03-11T03:14:00.477" v="347" actId="20577"/>
          <ac:spMkLst>
            <pc:docMk/>
            <pc:sldMk cId="1247344593" sldId="258"/>
            <ac:spMk id="2" creationId="{863EFD44-C0D8-488D-9953-7629D5CEADC0}"/>
          </ac:spMkLst>
        </pc:spChg>
        <pc:spChg chg="mod">
          <ac:chgData name="Song Seokil" userId="55e21934b449b532" providerId="LiveId" clId="{B7A894BB-50F5-4A4E-B9B1-8E3B5331DDC8}" dt="2022-03-11T03:08:36.788" v="268" actId="20577"/>
          <ac:spMkLst>
            <pc:docMk/>
            <pc:sldMk cId="1247344593" sldId="258"/>
            <ac:spMk id="3" creationId="{4AB6C417-6728-4F08-8AD5-8FB51EA27AC0}"/>
          </ac:spMkLst>
        </pc:spChg>
        <pc:spChg chg="mod">
          <ac:chgData name="Song Seokil" userId="55e21934b449b532" providerId="LiveId" clId="{B7A894BB-50F5-4A4E-B9B1-8E3B5331DDC8}" dt="2022-03-11T03:08:14.505" v="242"/>
          <ac:spMkLst>
            <pc:docMk/>
            <pc:sldMk cId="1247344593" sldId="258"/>
            <ac:spMk id="4" creationId="{EEE3ACBA-F547-4807-AF9E-94A0DCF700E7}"/>
          </ac:spMkLst>
        </pc:spChg>
        <pc:spChg chg="mod">
          <ac:chgData name="Song Seokil" userId="55e21934b449b532" providerId="LiveId" clId="{B7A894BB-50F5-4A4E-B9B1-8E3B5331DDC8}" dt="2022-03-11T03:08:14.505" v="242"/>
          <ac:spMkLst>
            <pc:docMk/>
            <pc:sldMk cId="1247344593" sldId="258"/>
            <ac:spMk id="5" creationId="{3BA634EF-625E-4993-9AE9-74726E6FDFD2}"/>
          </ac:spMkLst>
        </pc:spChg>
        <pc:spChg chg="mod">
          <ac:chgData name="Song Seokil" userId="55e21934b449b532" providerId="LiveId" clId="{B7A894BB-50F5-4A4E-B9B1-8E3B5331DDC8}" dt="2022-03-11T03:08:14.505" v="242"/>
          <ac:spMkLst>
            <pc:docMk/>
            <pc:sldMk cId="1247344593" sldId="258"/>
            <ac:spMk id="6" creationId="{C0419193-D523-49C6-B5C6-5E298C54278F}"/>
          </ac:spMkLst>
        </pc:spChg>
        <pc:spChg chg="add del mod">
          <ac:chgData name="Song Seokil" userId="55e21934b449b532" providerId="LiveId" clId="{B7A894BB-50F5-4A4E-B9B1-8E3B5331DDC8}" dt="2022-03-11T03:08:14.505" v="242"/>
          <ac:spMkLst>
            <pc:docMk/>
            <pc:sldMk cId="1247344593" sldId="258"/>
            <ac:spMk id="7" creationId="{26AD2CC5-9455-4B20-9874-D66D637408FA}"/>
          </ac:spMkLst>
        </pc:spChg>
        <pc:spChg chg="add del mod">
          <ac:chgData name="Song Seokil" userId="55e21934b449b532" providerId="LiveId" clId="{B7A894BB-50F5-4A4E-B9B1-8E3B5331DDC8}" dt="2022-03-11T03:08:14.505" v="242"/>
          <ac:spMkLst>
            <pc:docMk/>
            <pc:sldMk cId="1247344593" sldId="258"/>
            <ac:spMk id="8" creationId="{C916211A-7E66-4413-824D-F607DC2A8605}"/>
          </ac:spMkLst>
        </pc:spChg>
        <pc:spChg chg="add del mod">
          <ac:chgData name="Song Seokil" userId="55e21934b449b532" providerId="LiveId" clId="{B7A894BB-50F5-4A4E-B9B1-8E3B5331DDC8}" dt="2022-03-11T03:08:14.505" v="242"/>
          <ac:spMkLst>
            <pc:docMk/>
            <pc:sldMk cId="1247344593" sldId="258"/>
            <ac:spMk id="9" creationId="{4135FB93-F012-42D7-9336-1D014082D44B}"/>
          </ac:spMkLst>
        </pc:spChg>
        <pc:spChg chg="add del mod">
          <ac:chgData name="Song Seokil" userId="55e21934b449b532" providerId="LiveId" clId="{B7A894BB-50F5-4A4E-B9B1-8E3B5331DDC8}" dt="2022-03-11T03:08:14.505" v="242"/>
          <ac:spMkLst>
            <pc:docMk/>
            <pc:sldMk cId="1247344593" sldId="258"/>
            <ac:spMk id="10" creationId="{C38EE55C-7E1C-47F6-8AE9-C06B55B0BCBD}"/>
          </ac:spMkLst>
        </pc:spChg>
        <pc:spChg chg="add del mod">
          <ac:chgData name="Song Seokil" userId="55e21934b449b532" providerId="LiveId" clId="{B7A894BB-50F5-4A4E-B9B1-8E3B5331DDC8}" dt="2022-03-11T03:08:14.505" v="242"/>
          <ac:spMkLst>
            <pc:docMk/>
            <pc:sldMk cId="1247344593" sldId="258"/>
            <ac:spMk id="11" creationId="{CFFE13E5-E14F-4302-BC51-1F752D002C88}"/>
          </ac:spMkLst>
        </pc:spChg>
        <pc:spChg chg="add mod">
          <ac:chgData name="Song Seokil" userId="55e21934b449b532" providerId="LiveId" clId="{B7A894BB-50F5-4A4E-B9B1-8E3B5331DDC8}" dt="2022-03-11T03:17:53.119" v="356" actId="1076"/>
          <ac:spMkLst>
            <pc:docMk/>
            <pc:sldMk cId="1247344593" sldId="258"/>
            <ac:spMk id="13" creationId="{1B5FFEDB-1E61-4DF0-8859-D7D4556C7C11}"/>
          </ac:spMkLst>
        </pc:spChg>
        <pc:spChg chg="add mod">
          <ac:chgData name="Song Seokil" userId="55e21934b449b532" providerId="LiveId" clId="{B7A894BB-50F5-4A4E-B9B1-8E3B5331DDC8}" dt="2022-03-11T03:18:03.811" v="359" actId="1076"/>
          <ac:spMkLst>
            <pc:docMk/>
            <pc:sldMk cId="1247344593" sldId="258"/>
            <ac:spMk id="15" creationId="{39A63CB4-F2D1-4ED4-B5CA-07BA82AA26F3}"/>
          </ac:spMkLst>
        </pc:spChg>
        <pc:spChg chg="add mod">
          <ac:chgData name="Song Seokil" userId="55e21934b449b532" providerId="LiveId" clId="{B7A894BB-50F5-4A4E-B9B1-8E3B5331DDC8}" dt="2022-03-11T03:18:57.827" v="373" actId="404"/>
          <ac:spMkLst>
            <pc:docMk/>
            <pc:sldMk cId="1247344593" sldId="258"/>
            <ac:spMk id="18" creationId="{5FFF23DB-01DF-47D3-9675-D2953A982965}"/>
          </ac:spMkLst>
        </pc:spChg>
        <pc:picChg chg="add mod">
          <ac:chgData name="Song Seokil" userId="55e21934b449b532" providerId="LiveId" clId="{B7A894BB-50F5-4A4E-B9B1-8E3B5331DDC8}" dt="2022-03-11T03:17:53.119" v="356" actId="1076"/>
          <ac:picMkLst>
            <pc:docMk/>
            <pc:sldMk cId="1247344593" sldId="258"/>
            <ac:picMk id="12" creationId="{75427D46-E6E3-4AA9-8E1B-76DE4396D505}"/>
          </ac:picMkLst>
        </pc:picChg>
        <pc:picChg chg="add del mod">
          <ac:chgData name="Song Seokil" userId="55e21934b449b532" providerId="LiveId" clId="{B7A894BB-50F5-4A4E-B9B1-8E3B5331DDC8}" dt="2022-03-11T03:17:39.685" v="348" actId="478"/>
          <ac:picMkLst>
            <pc:docMk/>
            <pc:sldMk cId="1247344593" sldId="258"/>
            <ac:picMk id="14" creationId="{29F166DD-E074-4F18-A819-7C8E0026A994}"/>
          </ac:picMkLst>
        </pc:picChg>
        <pc:picChg chg="add mod">
          <ac:chgData name="Song Seokil" userId="55e21934b449b532" providerId="LiveId" clId="{B7A894BB-50F5-4A4E-B9B1-8E3B5331DDC8}" dt="2022-03-11T03:17:59.886" v="358" actId="14100"/>
          <ac:picMkLst>
            <pc:docMk/>
            <pc:sldMk cId="1247344593" sldId="258"/>
            <ac:picMk id="16" creationId="{D48B82BE-9DB3-4889-B81B-E799BA9C0316}"/>
          </ac:picMkLst>
        </pc:picChg>
        <pc:picChg chg="add mod">
          <ac:chgData name="Song Seokil" userId="55e21934b449b532" providerId="LiveId" clId="{B7A894BB-50F5-4A4E-B9B1-8E3B5331DDC8}" dt="2022-03-11T03:18:44.106" v="367" actId="14100"/>
          <ac:picMkLst>
            <pc:docMk/>
            <pc:sldMk cId="1247344593" sldId="258"/>
            <ac:picMk id="17" creationId="{750F5030-C888-4734-B43B-5CC5566FDB2A}"/>
          </ac:picMkLst>
        </pc:picChg>
      </pc:sldChg>
      <pc:sldChg chg="addSp delSp modSp new mod">
        <pc:chgData name="Song Seokil" userId="55e21934b449b532" providerId="LiveId" clId="{B7A894BB-50F5-4A4E-B9B1-8E3B5331DDC8}" dt="2022-03-11T03:25:53.313" v="529" actId="20577"/>
        <pc:sldMkLst>
          <pc:docMk/>
          <pc:sldMk cId="2369123153" sldId="259"/>
        </pc:sldMkLst>
        <pc:spChg chg="del">
          <ac:chgData name="Song Seokil" userId="55e21934b449b532" providerId="LiveId" clId="{B7A894BB-50F5-4A4E-B9B1-8E3B5331DDC8}" dt="2022-03-11T03:20:08.833" v="379"/>
          <ac:spMkLst>
            <pc:docMk/>
            <pc:sldMk cId="2369123153" sldId="259"/>
            <ac:spMk id="2" creationId="{EB604964-1C7F-47D7-B88C-7AA2166771B2}"/>
          </ac:spMkLst>
        </pc:spChg>
        <pc:spChg chg="mod">
          <ac:chgData name="Song Seokil" userId="55e21934b449b532" providerId="LiveId" clId="{B7A894BB-50F5-4A4E-B9B1-8E3B5331DDC8}" dt="2022-03-11T03:25:53.313" v="529" actId="20577"/>
          <ac:spMkLst>
            <pc:docMk/>
            <pc:sldMk cId="2369123153" sldId="259"/>
            <ac:spMk id="3" creationId="{EA7B9FB4-2A29-489D-B7D7-DA3EA75C666D}"/>
          </ac:spMkLst>
        </pc:spChg>
        <pc:spChg chg="mod">
          <ac:chgData name="Song Seokil" userId="55e21934b449b532" providerId="LiveId" clId="{B7A894BB-50F5-4A4E-B9B1-8E3B5331DDC8}" dt="2022-03-11T03:20:08.833" v="379"/>
          <ac:spMkLst>
            <pc:docMk/>
            <pc:sldMk cId="2369123153" sldId="259"/>
            <ac:spMk id="4" creationId="{0B817273-0F09-48A2-8CAD-4678C5295E50}"/>
          </ac:spMkLst>
        </pc:spChg>
        <pc:spChg chg="mod">
          <ac:chgData name="Song Seokil" userId="55e21934b449b532" providerId="LiveId" clId="{B7A894BB-50F5-4A4E-B9B1-8E3B5331DDC8}" dt="2022-03-11T03:20:08.833" v="379"/>
          <ac:spMkLst>
            <pc:docMk/>
            <pc:sldMk cId="2369123153" sldId="259"/>
            <ac:spMk id="5" creationId="{01D9FC58-3636-4C8E-A0F7-177E9A3DBA52}"/>
          </ac:spMkLst>
        </pc:spChg>
        <pc:spChg chg="mod">
          <ac:chgData name="Song Seokil" userId="55e21934b449b532" providerId="LiveId" clId="{B7A894BB-50F5-4A4E-B9B1-8E3B5331DDC8}" dt="2022-03-11T03:20:08.833" v="379"/>
          <ac:spMkLst>
            <pc:docMk/>
            <pc:sldMk cId="2369123153" sldId="259"/>
            <ac:spMk id="6" creationId="{4FAA7E2E-1577-4E67-9DCC-7450EA22246A}"/>
          </ac:spMkLst>
        </pc:spChg>
        <pc:spChg chg="add del mod">
          <ac:chgData name="Song Seokil" userId="55e21934b449b532" providerId="LiveId" clId="{B7A894BB-50F5-4A4E-B9B1-8E3B5331DDC8}" dt="2022-03-11T03:20:08.833" v="379"/>
          <ac:spMkLst>
            <pc:docMk/>
            <pc:sldMk cId="2369123153" sldId="259"/>
            <ac:spMk id="7" creationId="{589888AC-1C4B-4D9C-8775-9F48DB0AADA2}"/>
          </ac:spMkLst>
        </pc:spChg>
        <pc:spChg chg="add del mod">
          <ac:chgData name="Song Seokil" userId="55e21934b449b532" providerId="LiveId" clId="{B7A894BB-50F5-4A4E-B9B1-8E3B5331DDC8}" dt="2022-03-11T03:20:08.833" v="379"/>
          <ac:spMkLst>
            <pc:docMk/>
            <pc:sldMk cId="2369123153" sldId="259"/>
            <ac:spMk id="8" creationId="{CC438FBA-7761-4B12-A25F-39558330EA19}"/>
          </ac:spMkLst>
        </pc:spChg>
        <pc:spChg chg="add del mod">
          <ac:chgData name="Song Seokil" userId="55e21934b449b532" providerId="LiveId" clId="{B7A894BB-50F5-4A4E-B9B1-8E3B5331DDC8}" dt="2022-03-11T03:20:08.833" v="379"/>
          <ac:spMkLst>
            <pc:docMk/>
            <pc:sldMk cId="2369123153" sldId="259"/>
            <ac:spMk id="9" creationId="{59BD866A-300C-413D-B286-71E9D19E9754}"/>
          </ac:spMkLst>
        </pc:spChg>
        <pc:spChg chg="add del mod">
          <ac:chgData name="Song Seokil" userId="55e21934b449b532" providerId="LiveId" clId="{B7A894BB-50F5-4A4E-B9B1-8E3B5331DDC8}" dt="2022-03-11T03:20:08.833" v="379"/>
          <ac:spMkLst>
            <pc:docMk/>
            <pc:sldMk cId="2369123153" sldId="259"/>
            <ac:spMk id="10" creationId="{D4BCA39C-43A0-4CCF-8883-D9021067CC6A}"/>
          </ac:spMkLst>
        </pc:spChg>
        <pc:spChg chg="add mod">
          <ac:chgData name="Song Seokil" userId="55e21934b449b532" providerId="LiveId" clId="{B7A894BB-50F5-4A4E-B9B1-8E3B5331DDC8}" dt="2022-03-11T03:21:11.578" v="416" actId="27636"/>
          <ac:spMkLst>
            <pc:docMk/>
            <pc:sldMk cId="2369123153" sldId="259"/>
            <ac:spMk id="11" creationId="{1B23C834-7CD8-4D44-A57D-003E96D87A79}"/>
          </ac:spMkLst>
        </pc:spChg>
      </pc:sldChg>
      <pc:sldChg chg="addSp delSp modSp new mod modClrScheme chgLayout">
        <pc:chgData name="Song Seokil" userId="55e21934b449b532" providerId="LiveId" clId="{B7A894BB-50F5-4A4E-B9B1-8E3B5331DDC8}" dt="2022-03-11T03:33:13.069" v="560" actId="27636"/>
        <pc:sldMkLst>
          <pc:docMk/>
          <pc:sldMk cId="1764675791" sldId="260"/>
        </pc:sldMkLst>
        <pc:spChg chg="del mod ord">
          <ac:chgData name="Song Seokil" userId="55e21934b449b532" providerId="LiveId" clId="{B7A894BB-50F5-4A4E-B9B1-8E3B5331DDC8}" dt="2022-03-11T03:28:07.942" v="531" actId="700"/>
          <ac:spMkLst>
            <pc:docMk/>
            <pc:sldMk cId="1764675791" sldId="260"/>
            <ac:spMk id="2" creationId="{9FFF96CD-0216-4A15-873E-DBDB870393A4}"/>
          </ac:spMkLst>
        </pc:spChg>
        <pc:spChg chg="del">
          <ac:chgData name="Song Seokil" userId="55e21934b449b532" providerId="LiveId" clId="{B7A894BB-50F5-4A4E-B9B1-8E3B5331DDC8}" dt="2022-03-11T03:28:07.942" v="531" actId="700"/>
          <ac:spMkLst>
            <pc:docMk/>
            <pc:sldMk cId="1764675791" sldId="260"/>
            <ac:spMk id="3" creationId="{A12B5CCF-0CDC-49F7-9B6A-4AE2D8C9584E}"/>
          </ac:spMkLst>
        </pc:spChg>
        <pc:spChg chg="mod ord">
          <ac:chgData name="Song Seokil" userId="55e21934b449b532" providerId="LiveId" clId="{B7A894BB-50F5-4A4E-B9B1-8E3B5331DDC8}" dt="2022-03-11T03:28:07.942" v="531" actId="700"/>
          <ac:spMkLst>
            <pc:docMk/>
            <pc:sldMk cId="1764675791" sldId="260"/>
            <ac:spMk id="4" creationId="{DBA0C6D1-FB6A-4AAF-9901-B96CAD20BD7A}"/>
          </ac:spMkLst>
        </pc:spChg>
        <pc:spChg chg="mod ord">
          <ac:chgData name="Song Seokil" userId="55e21934b449b532" providerId="LiveId" clId="{B7A894BB-50F5-4A4E-B9B1-8E3B5331DDC8}" dt="2022-03-11T03:28:07.942" v="531" actId="700"/>
          <ac:spMkLst>
            <pc:docMk/>
            <pc:sldMk cId="1764675791" sldId="260"/>
            <ac:spMk id="5" creationId="{908C6623-8F9B-4A48-AC1E-16884633AD7C}"/>
          </ac:spMkLst>
        </pc:spChg>
        <pc:spChg chg="mod ord">
          <ac:chgData name="Song Seokil" userId="55e21934b449b532" providerId="LiveId" clId="{B7A894BB-50F5-4A4E-B9B1-8E3B5331DDC8}" dt="2022-03-11T03:28:07.942" v="531" actId="700"/>
          <ac:spMkLst>
            <pc:docMk/>
            <pc:sldMk cId="1764675791" sldId="260"/>
            <ac:spMk id="6" creationId="{006EB7CE-06A9-4E33-B44A-0C474B1662FF}"/>
          </ac:spMkLst>
        </pc:spChg>
        <pc:spChg chg="add mod ord">
          <ac:chgData name="Song Seokil" userId="55e21934b449b532" providerId="LiveId" clId="{B7A894BB-50F5-4A4E-B9B1-8E3B5331DDC8}" dt="2022-03-11T03:33:13.069" v="560" actId="27636"/>
          <ac:spMkLst>
            <pc:docMk/>
            <pc:sldMk cId="1764675791" sldId="260"/>
            <ac:spMk id="7" creationId="{850361A3-7DBA-4D9B-964E-9807B7DB4107}"/>
          </ac:spMkLst>
        </pc:spChg>
        <pc:picChg chg="add mod modCrop">
          <ac:chgData name="Song Seokil" userId="55e21934b449b532" providerId="LiveId" clId="{B7A894BB-50F5-4A4E-B9B1-8E3B5331DDC8}" dt="2022-03-11T03:32:39.755" v="558" actId="1076"/>
          <ac:picMkLst>
            <pc:docMk/>
            <pc:sldMk cId="1764675791" sldId="260"/>
            <ac:picMk id="8" creationId="{D2916180-5757-47ED-B8A8-D71F8623326E}"/>
          </ac:picMkLst>
        </pc:picChg>
        <pc:picChg chg="add mod modCrop">
          <ac:chgData name="Song Seokil" userId="55e21934b449b532" providerId="LiveId" clId="{B7A894BB-50F5-4A4E-B9B1-8E3B5331DDC8}" dt="2022-03-11T03:32:39.755" v="558" actId="1076"/>
          <ac:picMkLst>
            <pc:docMk/>
            <pc:sldMk cId="1764675791" sldId="260"/>
            <ac:picMk id="9" creationId="{8D8DD1F5-4654-4420-8ED4-F6B3EC5EDF31}"/>
          </ac:picMkLst>
        </pc:picChg>
        <pc:cxnChg chg="add mod">
          <ac:chgData name="Song Seokil" userId="55e21934b449b532" providerId="LiveId" clId="{B7A894BB-50F5-4A4E-B9B1-8E3B5331DDC8}" dt="2022-03-11T03:32:39.755" v="558" actId="1076"/>
          <ac:cxnSpMkLst>
            <pc:docMk/>
            <pc:sldMk cId="1764675791" sldId="260"/>
            <ac:cxnSpMk id="11" creationId="{D73D0D73-4C87-4E68-8C47-8B473F4D7739}"/>
          </ac:cxnSpMkLst>
        </pc:cxnChg>
      </pc:sldChg>
      <pc:sldChg chg="addSp delSp modSp new mod">
        <pc:chgData name="Song Seokil" userId="55e21934b449b532" providerId="LiveId" clId="{B7A894BB-50F5-4A4E-B9B1-8E3B5331DDC8}" dt="2022-03-11T04:39:51.709" v="1532" actId="1076"/>
        <pc:sldMkLst>
          <pc:docMk/>
          <pc:sldMk cId="3642437433" sldId="261"/>
        </pc:sldMkLst>
        <pc:spChg chg="mod">
          <ac:chgData name="Song Seokil" userId="55e21934b449b532" providerId="LiveId" clId="{B7A894BB-50F5-4A4E-B9B1-8E3B5331DDC8}" dt="2022-03-11T03:43:18.056" v="644" actId="27636"/>
          <ac:spMkLst>
            <pc:docMk/>
            <pc:sldMk cId="3642437433" sldId="261"/>
            <ac:spMk id="2" creationId="{1549E1FE-F50A-43F2-9437-26D18595F25A}"/>
          </ac:spMkLst>
        </pc:spChg>
        <pc:spChg chg="add del mod">
          <ac:chgData name="Song Seokil" userId="55e21934b449b532" providerId="LiveId" clId="{B7A894BB-50F5-4A4E-B9B1-8E3B5331DDC8}" dt="2022-03-11T04:39:42.938" v="1527" actId="478"/>
          <ac:spMkLst>
            <pc:docMk/>
            <pc:sldMk cId="3642437433" sldId="261"/>
            <ac:spMk id="8" creationId="{11E453AF-CC7D-46F5-B732-B16818A848C8}"/>
          </ac:spMkLst>
        </pc:spChg>
        <pc:spChg chg="add mod">
          <ac:chgData name="Song Seokil" userId="55e21934b449b532" providerId="LiveId" clId="{B7A894BB-50F5-4A4E-B9B1-8E3B5331DDC8}" dt="2022-03-11T04:08:26.477" v="661" actId="404"/>
          <ac:spMkLst>
            <pc:docMk/>
            <pc:sldMk cId="3642437433" sldId="261"/>
            <ac:spMk id="11" creationId="{95560FFD-96A5-4D11-985A-32CFDED26A01}"/>
          </ac:spMkLst>
        </pc:spChg>
        <pc:spChg chg="add mod">
          <ac:chgData name="Song Seokil" userId="55e21934b449b532" providerId="LiveId" clId="{B7A894BB-50F5-4A4E-B9B1-8E3B5331DDC8}" dt="2022-03-11T03:38:11.297" v="639" actId="1076"/>
          <ac:spMkLst>
            <pc:docMk/>
            <pc:sldMk cId="3642437433" sldId="261"/>
            <ac:spMk id="12" creationId="{1B6E61A8-4FCF-4645-9E03-74997EF82FD1}"/>
          </ac:spMkLst>
        </pc:spChg>
        <pc:spChg chg="add mod">
          <ac:chgData name="Song Seokil" userId="55e21934b449b532" providerId="LiveId" clId="{B7A894BB-50F5-4A4E-B9B1-8E3B5331DDC8}" dt="2022-03-11T04:39:34.177" v="1521" actId="1076"/>
          <ac:spMkLst>
            <pc:docMk/>
            <pc:sldMk cId="3642437433" sldId="261"/>
            <ac:spMk id="15" creationId="{015A9BF4-704D-4955-B5A3-5A1D7A8C4978}"/>
          </ac:spMkLst>
        </pc:spChg>
        <pc:spChg chg="add mod">
          <ac:chgData name="Song Seokil" userId="55e21934b449b532" providerId="LiveId" clId="{B7A894BB-50F5-4A4E-B9B1-8E3B5331DDC8}" dt="2022-03-11T04:39:51.709" v="1532" actId="1076"/>
          <ac:spMkLst>
            <pc:docMk/>
            <pc:sldMk cId="3642437433" sldId="261"/>
            <ac:spMk id="16" creationId="{7CBA216A-192B-4EF9-8331-8C2E2BFC3839}"/>
          </ac:spMkLst>
        </pc:spChg>
        <pc:picChg chg="add mod modCrop">
          <ac:chgData name="Song Seokil" userId="55e21934b449b532" providerId="LiveId" clId="{B7A894BB-50F5-4A4E-B9B1-8E3B5331DDC8}" dt="2022-03-11T03:35:48.087" v="567" actId="1076"/>
          <ac:picMkLst>
            <pc:docMk/>
            <pc:sldMk cId="3642437433" sldId="261"/>
            <ac:picMk id="6" creationId="{CF8CC6D8-13E3-490B-9A8D-A0A33C298CAF}"/>
          </ac:picMkLst>
        </pc:picChg>
        <pc:picChg chg="add mod modCrop">
          <ac:chgData name="Song Seokil" userId="55e21934b449b532" providerId="LiveId" clId="{B7A894BB-50F5-4A4E-B9B1-8E3B5331DDC8}" dt="2022-03-11T03:37:07.899" v="589" actId="1076"/>
          <ac:picMkLst>
            <pc:docMk/>
            <pc:sldMk cId="3642437433" sldId="261"/>
            <ac:picMk id="7" creationId="{F400FDDF-F11C-4559-B1E6-5A1FEE697718}"/>
          </ac:picMkLst>
        </pc:picChg>
        <pc:cxnChg chg="add mod">
          <ac:chgData name="Song Seokil" userId="55e21934b449b532" providerId="LiveId" clId="{B7A894BB-50F5-4A4E-B9B1-8E3B5331DDC8}" dt="2022-03-11T03:37:24.817" v="592" actId="1582"/>
          <ac:cxnSpMkLst>
            <pc:docMk/>
            <pc:sldMk cId="3642437433" sldId="261"/>
            <ac:cxnSpMk id="10" creationId="{C3D53BEC-0316-4C8E-9C6D-59D1BD6133EA}"/>
          </ac:cxnSpMkLst>
        </pc:cxnChg>
        <pc:cxnChg chg="add mod">
          <ac:chgData name="Song Seokil" userId="55e21934b449b532" providerId="LiveId" clId="{B7A894BB-50F5-4A4E-B9B1-8E3B5331DDC8}" dt="2022-03-11T03:38:30.805" v="642" actId="1582"/>
          <ac:cxnSpMkLst>
            <pc:docMk/>
            <pc:sldMk cId="3642437433" sldId="261"/>
            <ac:cxnSpMk id="14" creationId="{9173E7F4-2E8B-4CBA-B050-5FBDD39E0037}"/>
          </ac:cxnSpMkLst>
        </pc:cxnChg>
      </pc:sldChg>
      <pc:sldChg chg="addSp delSp modSp new mod ord modClrScheme chgLayout">
        <pc:chgData name="Song Seokil" userId="55e21934b449b532" providerId="LiveId" clId="{B7A894BB-50F5-4A4E-B9B1-8E3B5331DDC8}" dt="2022-03-11T05:26:04.178" v="3033"/>
        <pc:sldMkLst>
          <pc:docMk/>
          <pc:sldMk cId="966960825" sldId="262"/>
        </pc:sldMkLst>
        <pc:spChg chg="mod ord">
          <ac:chgData name="Song Seokil" userId="55e21934b449b532" providerId="LiveId" clId="{B7A894BB-50F5-4A4E-B9B1-8E3B5331DDC8}" dt="2022-03-11T04:16:09.954" v="704" actId="27636"/>
          <ac:spMkLst>
            <pc:docMk/>
            <pc:sldMk cId="966960825" sldId="262"/>
            <ac:spMk id="2" creationId="{21B1E7DC-837D-4893-903F-267CD95EDA81}"/>
          </ac:spMkLst>
        </pc:spChg>
        <pc:spChg chg="mod ord">
          <ac:chgData name="Song Seokil" userId="55e21934b449b532" providerId="LiveId" clId="{B7A894BB-50F5-4A4E-B9B1-8E3B5331DDC8}" dt="2022-03-11T04:16:09.928" v="703"/>
          <ac:spMkLst>
            <pc:docMk/>
            <pc:sldMk cId="966960825" sldId="262"/>
            <ac:spMk id="3" creationId="{F82D6E40-8FE5-4D58-9F99-01F0280A7FBD}"/>
          </ac:spMkLst>
        </pc:spChg>
        <pc:spChg chg="mod ord">
          <ac:chgData name="Song Seokil" userId="55e21934b449b532" providerId="LiveId" clId="{B7A894BB-50F5-4A4E-B9B1-8E3B5331DDC8}" dt="2022-03-11T04:16:09.928" v="703"/>
          <ac:spMkLst>
            <pc:docMk/>
            <pc:sldMk cId="966960825" sldId="262"/>
            <ac:spMk id="4" creationId="{246C9C81-4633-46D3-98C2-2A475252AC51}"/>
          </ac:spMkLst>
        </pc:spChg>
        <pc:spChg chg="mod ord">
          <ac:chgData name="Song Seokil" userId="55e21934b449b532" providerId="LiveId" clId="{B7A894BB-50F5-4A4E-B9B1-8E3B5331DDC8}" dt="2022-03-11T04:16:09.928" v="703"/>
          <ac:spMkLst>
            <pc:docMk/>
            <pc:sldMk cId="966960825" sldId="262"/>
            <ac:spMk id="5" creationId="{75E91C32-488A-4F4A-8125-488FA123C2BA}"/>
          </ac:spMkLst>
        </pc:spChg>
        <pc:spChg chg="add mod ord">
          <ac:chgData name="Song Seokil" userId="55e21934b449b532" providerId="LiveId" clId="{B7A894BB-50F5-4A4E-B9B1-8E3B5331DDC8}" dt="2022-03-11T04:28:06.881" v="1216" actId="20577"/>
          <ac:spMkLst>
            <pc:docMk/>
            <pc:sldMk cId="966960825" sldId="262"/>
            <ac:spMk id="6" creationId="{3412CC95-532B-496A-9246-D49585C01DA9}"/>
          </ac:spMkLst>
        </pc:spChg>
        <pc:spChg chg="add del mod">
          <ac:chgData name="Song Seokil" userId="55e21934b449b532" providerId="LiveId" clId="{B7A894BB-50F5-4A4E-B9B1-8E3B5331DDC8}" dt="2022-03-11T04:16:09.928" v="703"/>
          <ac:spMkLst>
            <pc:docMk/>
            <pc:sldMk cId="966960825" sldId="262"/>
            <ac:spMk id="7" creationId="{61EDFF99-A379-427C-92F3-4854D15A4FCE}"/>
          </ac:spMkLst>
        </pc:spChg>
        <pc:spChg chg="add del mod">
          <ac:chgData name="Song Seokil" userId="55e21934b449b532" providerId="LiveId" clId="{B7A894BB-50F5-4A4E-B9B1-8E3B5331DDC8}" dt="2022-03-11T04:16:09.928" v="703"/>
          <ac:spMkLst>
            <pc:docMk/>
            <pc:sldMk cId="966960825" sldId="262"/>
            <ac:spMk id="8" creationId="{C6BEB4DD-10E9-42A7-B090-059E20A10DF9}"/>
          </ac:spMkLst>
        </pc:spChg>
        <pc:spChg chg="add del mod">
          <ac:chgData name="Song Seokil" userId="55e21934b449b532" providerId="LiveId" clId="{B7A894BB-50F5-4A4E-B9B1-8E3B5331DDC8}" dt="2022-03-11T04:16:09.928" v="703"/>
          <ac:spMkLst>
            <pc:docMk/>
            <pc:sldMk cId="966960825" sldId="262"/>
            <ac:spMk id="9" creationId="{476BBA1B-9FD3-4B13-9560-41E4AE573DB6}"/>
          </ac:spMkLst>
        </pc:spChg>
        <pc:spChg chg="add del mod">
          <ac:chgData name="Song Seokil" userId="55e21934b449b532" providerId="LiveId" clId="{B7A894BB-50F5-4A4E-B9B1-8E3B5331DDC8}" dt="2022-03-11T04:16:09.928" v="703"/>
          <ac:spMkLst>
            <pc:docMk/>
            <pc:sldMk cId="966960825" sldId="262"/>
            <ac:spMk id="10" creationId="{4FCF2E4F-6B9C-45B1-A367-51BAB755B17F}"/>
          </ac:spMkLst>
        </pc:spChg>
        <pc:spChg chg="add del mod">
          <ac:chgData name="Song Seokil" userId="55e21934b449b532" providerId="LiveId" clId="{B7A894BB-50F5-4A4E-B9B1-8E3B5331DDC8}" dt="2022-03-11T04:16:09.928" v="703"/>
          <ac:spMkLst>
            <pc:docMk/>
            <pc:sldMk cId="966960825" sldId="262"/>
            <ac:spMk id="11" creationId="{391320A7-A813-48D9-AB39-25E89352C729}"/>
          </ac:spMkLst>
        </pc:spChg>
      </pc:sldChg>
      <pc:sldChg chg="addSp delSp modSp new mod ord">
        <pc:chgData name="Song Seokil" userId="55e21934b449b532" providerId="LiveId" clId="{B7A894BB-50F5-4A4E-B9B1-8E3B5331DDC8}" dt="2022-03-11T05:26:04.178" v="3033"/>
        <pc:sldMkLst>
          <pc:docMk/>
          <pc:sldMk cId="336405519" sldId="263"/>
        </pc:sldMkLst>
        <pc:spChg chg="mod">
          <ac:chgData name="Song Seokil" userId="55e21934b449b532" providerId="LiveId" clId="{B7A894BB-50F5-4A4E-B9B1-8E3B5331DDC8}" dt="2022-03-11T04:13:52.375" v="696" actId="27636"/>
          <ac:spMkLst>
            <pc:docMk/>
            <pc:sldMk cId="336405519" sldId="263"/>
            <ac:spMk id="2" creationId="{A58200CC-021C-4210-92BF-5ABCC0A1BE13}"/>
          </ac:spMkLst>
        </pc:spChg>
        <pc:spChg chg="add mod">
          <ac:chgData name="Song Seokil" userId="55e21934b449b532" providerId="LiveId" clId="{B7A894BB-50F5-4A4E-B9B1-8E3B5331DDC8}" dt="2022-03-11T04:34:50.204" v="1413" actId="947"/>
          <ac:spMkLst>
            <pc:docMk/>
            <pc:sldMk cId="336405519" sldId="263"/>
            <ac:spMk id="7" creationId="{6DE9AFA0-FB2E-43A3-B111-85C579C23EE6}"/>
          </ac:spMkLst>
        </pc:spChg>
        <pc:spChg chg="add mod">
          <ac:chgData name="Song Seokil" userId="55e21934b449b532" providerId="LiveId" clId="{B7A894BB-50F5-4A4E-B9B1-8E3B5331DDC8}" dt="2022-03-11T04:12:32.370" v="686" actId="1076"/>
          <ac:spMkLst>
            <pc:docMk/>
            <pc:sldMk cId="336405519" sldId="263"/>
            <ac:spMk id="8" creationId="{CEDD184A-EB13-486F-91F2-FAFF22C2BD8B}"/>
          </ac:spMkLst>
        </pc:spChg>
        <pc:spChg chg="add del mod">
          <ac:chgData name="Song Seokil" userId="55e21934b449b532" providerId="LiveId" clId="{B7A894BB-50F5-4A4E-B9B1-8E3B5331DDC8}" dt="2022-03-11T04:39:26.859" v="1519" actId="21"/>
          <ac:spMkLst>
            <pc:docMk/>
            <pc:sldMk cId="336405519" sldId="263"/>
            <ac:spMk id="19" creationId="{16AE95A3-1297-4618-BA43-94B2D65C829D}"/>
          </ac:spMkLst>
        </pc:spChg>
        <pc:spChg chg="add mod">
          <ac:chgData name="Song Seokil" userId="55e21934b449b532" providerId="LiveId" clId="{B7A894BB-50F5-4A4E-B9B1-8E3B5331DDC8}" dt="2022-03-11T04:41:12.250" v="1567" actId="1076"/>
          <ac:spMkLst>
            <pc:docMk/>
            <pc:sldMk cId="336405519" sldId="263"/>
            <ac:spMk id="22" creationId="{44DF2F44-D8E9-4B69-A4A4-89E6BB3384F6}"/>
          </ac:spMkLst>
        </pc:spChg>
        <pc:picChg chg="add mod">
          <ac:chgData name="Song Seokil" userId="55e21934b449b532" providerId="LiveId" clId="{B7A894BB-50F5-4A4E-B9B1-8E3B5331DDC8}" dt="2022-03-11T04:12:32.370" v="686" actId="1076"/>
          <ac:picMkLst>
            <pc:docMk/>
            <pc:sldMk cId="336405519" sldId="263"/>
            <ac:picMk id="6" creationId="{06E34FD8-B1CF-4553-8061-615A0B68C7CE}"/>
          </ac:picMkLst>
        </pc:picChg>
        <pc:picChg chg="add mod">
          <ac:chgData name="Song Seokil" userId="55e21934b449b532" providerId="LiveId" clId="{B7A894BB-50F5-4A4E-B9B1-8E3B5331DDC8}" dt="2022-03-11T04:41:43.730" v="1568"/>
          <ac:picMkLst>
            <pc:docMk/>
            <pc:sldMk cId="336405519" sldId="263"/>
            <ac:picMk id="20" creationId="{860259BB-DDDD-4695-AA2A-5B2A7703EBF1}"/>
          </ac:picMkLst>
        </pc:picChg>
        <pc:cxnChg chg="add mod">
          <ac:chgData name="Song Seokil" userId="55e21934b449b532" providerId="LiveId" clId="{B7A894BB-50F5-4A4E-B9B1-8E3B5331DDC8}" dt="2022-03-11T04:12:32.370" v="686" actId="1076"/>
          <ac:cxnSpMkLst>
            <pc:docMk/>
            <pc:sldMk cId="336405519" sldId="263"/>
            <ac:cxnSpMk id="9" creationId="{3CC36DF4-F605-4A35-96B9-C3DDD0F854A1}"/>
          </ac:cxnSpMkLst>
        </pc:cxnChg>
        <pc:cxnChg chg="add mod">
          <ac:chgData name="Song Seokil" userId="55e21934b449b532" providerId="LiveId" clId="{B7A894BB-50F5-4A4E-B9B1-8E3B5331DDC8}" dt="2022-03-11T04:12:32.370" v="686" actId="1076"/>
          <ac:cxnSpMkLst>
            <pc:docMk/>
            <pc:sldMk cId="336405519" sldId="263"/>
            <ac:cxnSpMk id="12" creationId="{04927208-2681-4826-8F5F-8A1CAC38BEEF}"/>
          </ac:cxnSpMkLst>
        </pc:cxnChg>
        <pc:cxnChg chg="add mod">
          <ac:chgData name="Song Seokil" userId="55e21934b449b532" providerId="LiveId" clId="{B7A894BB-50F5-4A4E-B9B1-8E3B5331DDC8}" dt="2022-03-11T04:12:32.370" v="686" actId="1076"/>
          <ac:cxnSpMkLst>
            <pc:docMk/>
            <pc:sldMk cId="336405519" sldId="263"/>
            <ac:cxnSpMk id="13" creationId="{205479BF-0760-4D6E-A689-080FE39DD57F}"/>
          </ac:cxnSpMkLst>
        </pc:cxnChg>
      </pc:sldChg>
      <pc:sldChg chg="addSp modSp new mod ord modClrScheme chgLayout">
        <pc:chgData name="Song Seokil" userId="55e21934b449b532" providerId="LiveId" clId="{B7A894BB-50F5-4A4E-B9B1-8E3B5331DDC8}" dt="2022-03-11T05:26:04.178" v="3033"/>
        <pc:sldMkLst>
          <pc:docMk/>
          <pc:sldMk cId="974125703" sldId="264"/>
        </pc:sldMkLst>
        <pc:spChg chg="mod ord">
          <ac:chgData name="Song Seokil" userId="55e21934b449b532" providerId="LiveId" clId="{B7A894BB-50F5-4A4E-B9B1-8E3B5331DDC8}" dt="2022-03-11T04:28:47.949" v="1217" actId="700"/>
          <ac:spMkLst>
            <pc:docMk/>
            <pc:sldMk cId="974125703" sldId="264"/>
            <ac:spMk id="2" creationId="{AA8BF405-D50C-4648-BC65-437608F55997}"/>
          </ac:spMkLst>
        </pc:spChg>
        <pc:spChg chg="mod ord">
          <ac:chgData name="Song Seokil" userId="55e21934b449b532" providerId="LiveId" clId="{B7A894BB-50F5-4A4E-B9B1-8E3B5331DDC8}" dt="2022-03-11T04:28:47.949" v="1217" actId="700"/>
          <ac:spMkLst>
            <pc:docMk/>
            <pc:sldMk cId="974125703" sldId="264"/>
            <ac:spMk id="3" creationId="{20345A29-7A31-4DD0-BD56-E5B4B3B0D4E1}"/>
          </ac:spMkLst>
        </pc:spChg>
        <pc:spChg chg="mod ord">
          <ac:chgData name="Song Seokil" userId="55e21934b449b532" providerId="LiveId" clId="{B7A894BB-50F5-4A4E-B9B1-8E3B5331DDC8}" dt="2022-03-11T04:28:47.949" v="1217" actId="700"/>
          <ac:spMkLst>
            <pc:docMk/>
            <pc:sldMk cId="974125703" sldId="264"/>
            <ac:spMk id="4" creationId="{0DDB9217-631C-4A86-8DFE-18E528F4B682}"/>
          </ac:spMkLst>
        </pc:spChg>
        <pc:spChg chg="mod ord">
          <ac:chgData name="Song Seokil" userId="55e21934b449b532" providerId="LiveId" clId="{B7A894BB-50F5-4A4E-B9B1-8E3B5331DDC8}" dt="2022-03-11T04:28:47.949" v="1217" actId="700"/>
          <ac:spMkLst>
            <pc:docMk/>
            <pc:sldMk cId="974125703" sldId="264"/>
            <ac:spMk id="5" creationId="{D5C8E72B-E721-432C-A8FB-3B55A1FE1C10}"/>
          </ac:spMkLst>
        </pc:spChg>
        <pc:spChg chg="add mod ord">
          <ac:chgData name="Song Seokil" userId="55e21934b449b532" providerId="LiveId" clId="{B7A894BB-50F5-4A4E-B9B1-8E3B5331DDC8}" dt="2022-03-11T04:29:24.602" v="1309"/>
          <ac:spMkLst>
            <pc:docMk/>
            <pc:sldMk cId="974125703" sldId="264"/>
            <ac:spMk id="7" creationId="{A1838549-9CD1-46F6-8EDF-38A3E3FF44C5}"/>
          </ac:spMkLst>
        </pc:spChg>
        <pc:picChg chg="add mod">
          <ac:chgData name="Song Seokil" userId="55e21934b449b532" providerId="LiveId" clId="{B7A894BB-50F5-4A4E-B9B1-8E3B5331DDC8}" dt="2022-03-11T04:29:36.348" v="1313" actId="1076"/>
          <ac:picMkLst>
            <pc:docMk/>
            <pc:sldMk cId="974125703" sldId="264"/>
            <ac:picMk id="6" creationId="{5CC4825F-D09F-4174-AC24-B974CB65BAB7}"/>
          </ac:picMkLst>
        </pc:picChg>
      </pc:sldChg>
      <pc:sldChg chg="addSp modSp new mod ord modClrScheme chgLayout">
        <pc:chgData name="Song Seokil" userId="55e21934b449b532" providerId="LiveId" clId="{B7A894BB-50F5-4A4E-B9B1-8E3B5331DDC8}" dt="2022-03-11T05:26:04.178" v="3033"/>
        <pc:sldMkLst>
          <pc:docMk/>
          <pc:sldMk cId="3331871327" sldId="265"/>
        </pc:sldMkLst>
        <pc:spChg chg="mod ord">
          <ac:chgData name="Song Seokil" userId="55e21934b449b532" providerId="LiveId" clId="{B7A894BB-50F5-4A4E-B9B1-8E3B5331DDC8}" dt="2022-03-11T04:30:04.060" v="1314" actId="700"/>
          <ac:spMkLst>
            <pc:docMk/>
            <pc:sldMk cId="3331871327" sldId="265"/>
            <ac:spMk id="2" creationId="{0C660074-033D-487F-947A-828CF15B8445}"/>
          </ac:spMkLst>
        </pc:spChg>
        <pc:spChg chg="mod ord">
          <ac:chgData name="Song Seokil" userId="55e21934b449b532" providerId="LiveId" clId="{B7A894BB-50F5-4A4E-B9B1-8E3B5331DDC8}" dt="2022-03-11T04:30:04.060" v="1314" actId="700"/>
          <ac:spMkLst>
            <pc:docMk/>
            <pc:sldMk cId="3331871327" sldId="265"/>
            <ac:spMk id="3" creationId="{D2CAA86B-7D47-4A1C-8A2C-028A4558EC83}"/>
          </ac:spMkLst>
        </pc:spChg>
        <pc:spChg chg="mod ord">
          <ac:chgData name="Song Seokil" userId="55e21934b449b532" providerId="LiveId" clId="{B7A894BB-50F5-4A4E-B9B1-8E3B5331DDC8}" dt="2022-03-11T04:30:04.060" v="1314" actId="700"/>
          <ac:spMkLst>
            <pc:docMk/>
            <pc:sldMk cId="3331871327" sldId="265"/>
            <ac:spMk id="4" creationId="{FCEF334B-6809-4F25-82A2-DD6208CF6161}"/>
          </ac:spMkLst>
        </pc:spChg>
        <pc:spChg chg="mod ord">
          <ac:chgData name="Song Seokil" userId="55e21934b449b532" providerId="LiveId" clId="{B7A894BB-50F5-4A4E-B9B1-8E3B5331DDC8}" dt="2022-03-11T04:30:04.060" v="1314" actId="700"/>
          <ac:spMkLst>
            <pc:docMk/>
            <pc:sldMk cId="3331871327" sldId="265"/>
            <ac:spMk id="5" creationId="{1E2134C7-72F0-42A6-9CAC-D1B9472EF798}"/>
          </ac:spMkLst>
        </pc:spChg>
        <pc:spChg chg="add mod ord">
          <ac:chgData name="Song Seokil" userId="55e21934b449b532" providerId="LiveId" clId="{B7A894BB-50F5-4A4E-B9B1-8E3B5331DDC8}" dt="2022-03-11T04:31:42.855" v="1406" actId="20577"/>
          <ac:spMkLst>
            <pc:docMk/>
            <pc:sldMk cId="3331871327" sldId="265"/>
            <ac:spMk id="7" creationId="{02A9E06E-4AB2-4D8C-9C90-D6ECEE540157}"/>
          </ac:spMkLst>
        </pc:spChg>
        <pc:picChg chg="add mod">
          <ac:chgData name="Song Seokil" userId="55e21934b449b532" providerId="LiveId" clId="{B7A894BB-50F5-4A4E-B9B1-8E3B5331DDC8}" dt="2022-03-11T04:13:38.096" v="693" actId="1076"/>
          <ac:picMkLst>
            <pc:docMk/>
            <pc:sldMk cId="3331871327" sldId="265"/>
            <ac:picMk id="6" creationId="{9AB78093-0F8F-4B23-A103-FA6F59A58905}"/>
          </ac:picMkLst>
        </pc:picChg>
      </pc:sldChg>
      <pc:sldChg chg="addSp delSp modSp new mod ord modClrScheme chgLayout">
        <pc:chgData name="Song Seokil" userId="55e21934b449b532" providerId="LiveId" clId="{B7A894BB-50F5-4A4E-B9B1-8E3B5331DDC8}" dt="2022-03-11T05:26:04.178" v="3033"/>
        <pc:sldMkLst>
          <pc:docMk/>
          <pc:sldMk cId="3213786405" sldId="266"/>
        </pc:sldMkLst>
        <pc:spChg chg="mod ord">
          <ac:chgData name="Song Seokil" userId="55e21934b449b532" providerId="LiveId" clId="{B7A894BB-50F5-4A4E-B9B1-8E3B5331DDC8}" dt="2022-03-11T04:35:10.833" v="1416" actId="700"/>
          <ac:spMkLst>
            <pc:docMk/>
            <pc:sldMk cId="3213786405" sldId="266"/>
            <ac:spMk id="2" creationId="{B4C70A93-8B9B-4986-8706-C00F2E01DD89}"/>
          </ac:spMkLst>
        </pc:spChg>
        <pc:spChg chg="del">
          <ac:chgData name="Song Seokil" userId="55e21934b449b532" providerId="LiveId" clId="{B7A894BB-50F5-4A4E-B9B1-8E3B5331DDC8}" dt="2022-03-11T04:33:57.766" v="1408"/>
          <ac:spMkLst>
            <pc:docMk/>
            <pc:sldMk cId="3213786405" sldId="266"/>
            <ac:spMk id="3" creationId="{9EE62FA4-3D3E-4C0B-9C14-488A2012B9A7}"/>
          </ac:spMkLst>
        </pc:spChg>
        <pc:spChg chg="mod ord">
          <ac:chgData name="Song Seokil" userId="55e21934b449b532" providerId="LiveId" clId="{B7A894BB-50F5-4A4E-B9B1-8E3B5331DDC8}" dt="2022-03-11T04:35:10.833" v="1416" actId="700"/>
          <ac:spMkLst>
            <pc:docMk/>
            <pc:sldMk cId="3213786405" sldId="266"/>
            <ac:spMk id="4" creationId="{F9CC5EEF-4739-4AE1-9091-461A527AC78A}"/>
          </ac:spMkLst>
        </pc:spChg>
        <pc:spChg chg="mod ord">
          <ac:chgData name="Song Seokil" userId="55e21934b449b532" providerId="LiveId" clId="{B7A894BB-50F5-4A4E-B9B1-8E3B5331DDC8}" dt="2022-03-11T04:35:10.833" v="1416" actId="700"/>
          <ac:spMkLst>
            <pc:docMk/>
            <pc:sldMk cId="3213786405" sldId="266"/>
            <ac:spMk id="5" creationId="{96E9A4A5-E561-4790-A44B-E6E23694FA2F}"/>
          </ac:spMkLst>
        </pc:spChg>
        <pc:spChg chg="mod ord">
          <ac:chgData name="Song Seokil" userId="55e21934b449b532" providerId="LiveId" clId="{B7A894BB-50F5-4A4E-B9B1-8E3B5331DDC8}" dt="2022-03-11T04:35:10.833" v="1416" actId="700"/>
          <ac:spMkLst>
            <pc:docMk/>
            <pc:sldMk cId="3213786405" sldId="266"/>
            <ac:spMk id="6" creationId="{C75169E2-4C44-448F-B03D-8686DDFFA69A}"/>
          </ac:spMkLst>
        </pc:spChg>
        <pc:spChg chg="add del mod">
          <ac:chgData name="Song Seokil" userId="55e21934b449b532" providerId="LiveId" clId="{B7A894BB-50F5-4A4E-B9B1-8E3B5331DDC8}" dt="2022-03-11T04:35:10.833" v="1416" actId="700"/>
          <ac:spMkLst>
            <pc:docMk/>
            <pc:sldMk cId="3213786405" sldId="266"/>
            <ac:spMk id="9" creationId="{2670E124-2118-4A4D-B495-BED1A8F3BBED}"/>
          </ac:spMkLst>
        </pc:spChg>
        <pc:spChg chg="add mod">
          <ac:chgData name="Song Seokil" userId="55e21934b449b532" providerId="LiveId" clId="{B7A894BB-50F5-4A4E-B9B1-8E3B5331DDC8}" dt="2022-03-11T04:35:20.399" v="1417" actId="1076"/>
          <ac:spMkLst>
            <pc:docMk/>
            <pc:sldMk cId="3213786405" sldId="266"/>
            <ac:spMk id="11" creationId="{62CBD0ED-B14C-44CE-B71D-5AED8BF5E4C4}"/>
          </ac:spMkLst>
        </pc:spChg>
        <pc:spChg chg="add mod">
          <ac:chgData name="Song Seokil" userId="55e21934b449b532" providerId="LiveId" clId="{B7A894BB-50F5-4A4E-B9B1-8E3B5331DDC8}" dt="2022-03-11T04:35:20.399" v="1417" actId="1076"/>
          <ac:spMkLst>
            <pc:docMk/>
            <pc:sldMk cId="3213786405" sldId="266"/>
            <ac:spMk id="12" creationId="{1AFDC0B5-AB56-4697-A4A4-6E36B616AD88}"/>
          </ac:spMkLst>
        </pc:spChg>
        <pc:spChg chg="add mod">
          <ac:chgData name="Song Seokil" userId="55e21934b449b532" providerId="LiveId" clId="{B7A894BB-50F5-4A4E-B9B1-8E3B5331DDC8}" dt="2022-03-11T04:38:07.159" v="1450" actId="403"/>
          <ac:spMkLst>
            <pc:docMk/>
            <pc:sldMk cId="3213786405" sldId="266"/>
            <ac:spMk id="26" creationId="{FC27E419-F93A-45FE-9C81-BD382318E0A6}"/>
          </ac:spMkLst>
        </pc:spChg>
        <pc:spChg chg="add mod">
          <ac:chgData name="Song Seokil" userId="55e21934b449b532" providerId="LiveId" clId="{B7A894BB-50F5-4A4E-B9B1-8E3B5331DDC8}" dt="2022-03-11T04:39:18.665" v="1516" actId="113"/>
          <ac:spMkLst>
            <pc:docMk/>
            <pc:sldMk cId="3213786405" sldId="266"/>
            <ac:spMk id="33" creationId="{2210BA71-28A4-4755-9569-39496270E363}"/>
          </ac:spMkLst>
        </pc:spChg>
        <pc:spChg chg="add mod">
          <ac:chgData name="Song Seokil" userId="55e21934b449b532" providerId="LiveId" clId="{B7A894BB-50F5-4A4E-B9B1-8E3B5331DDC8}" dt="2022-03-11T04:43:48.075" v="1611" actId="207"/>
          <ac:spMkLst>
            <pc:docMk/>
            <pc:sldMk cId="3213786405" sldId="266"/>
            <ac:spMk id="34" creationId="{B59EBD14-1E65-4292-8A74-CD387510E3C5}"/>
          </ac:spMkLst>
        </pc:spChg>
        <pc:spChg chg="add mod">
          <ac:chgData name="Song Seokil" userId="55e21934b449b532" providerId="LiveId" clId="{B7A894BB-50F5-4A4E-B9B1-8E3B5331DDC8}" dt="2022-03-11T04:43:31.075" v="1607" actId="207"/>
          <ac:spMkLst>
            <pc:docMk/>
            <pc:sldMk cId="3213786405" sldId="266"/>
            <ac:spMk id="35" creationId="{7A32B015-E7CC-4111-BB27-ACE362EFC512}"/>
          </ac:spMkLst>
        </pc:spChg>
        <pc:spChg chg="add mod">
          <ac:chgData name="Song Seokil" userId="55e21934b449b532" providerId="LiveId" clId="{B7A894BB-50F5-4A4E-B9B1-8E3B5331DDC8}" dt="2022-03-11T04:44:41.575" v="1641" actId="1076"/>
          <ac:spMkLst>
            <pc:docMk/>
            <pc:sldMk cId="3213786405" sldId="266"/>
            <ac:spMk id="36" creationId="{A7D4AC74-130E-4444-AD4A-8CF7ECB8EF03}"/>
          </ac:spMkLst>
        </pc:spChg>
        <pc:spChg chg="add del mod">
          <ac:chgData name="Song Seokil" userId="55e21934b449b532" providerId="LiveId" clId="{B7A894BB-50F5-4A4E-B9B1-8E3B5331DDC8}" dt="2022-03-11T04:46:33.531" v="1675" actId="478"/>
          <ac:spMkLst>
            <pc:docMk/>
            <pc:sldMk cId="3213786405" sldId="266"/>
            <ac:spMk id="41" creationId="{B55F3AD9-CBE4-4F69-B2B9-B9314EB5C4EA}"/>
          </ac:spMkLst>
        </pc:spChg>
        <pc:picChg chg="add del mod">
          <ac:chgData name="Song Seokil" userId="55e21934b449b532" providerId="LiveId" clId="{B7A894BB-50F5-4A4E-B9B1-8E3B5331DDC8}" dt="2022-03-11T04:35:04.486" v="1414" actId="478"/>
          <ac:picMkLst>
            <pc:docMk/>
            <pc:sldMk cId="3213786405" sldId="266"/>
            <ac:picMk id="7" creationId="{4D0587FA-A8DF-4CC1-9AE0-62EF13975581}"/>
          </ac:picMkLst>
        </pc:picChg>
        <pc:picChg chg="add mod modCrop">
          <ac:chgData name="Song Seokil" userId="55e21934b449b532" providerId="LiveId" clId="{B7A894BB-50F5-4A4E-B9B1-8E3B5331DDC8}" dt="2022-03-11T04:36:14.917" v="1420" actId="732"/>
          <ac:picMkLst>
            <pc:docMk/>
            <pc:sldMk cId="3213786405" sldId="266"/>
            <ac:picMk id="10" creationId="{BB9C0665-A958-46B8-98A3-680799683D6F}"/>
          </ac:picMkLst>
        </pc:picChg>
        <pc:picChg chg="add mod modCrop">
          <ac:chgData name="Song Seokil" userId="55e21934b449b532" providerId="LiveId" clId="{B7A894BB-50F5-4A4E-B9B1-8E3B5331DDC8}" dt="2022-03-11T04:37:06.629" v="1434" actId="1076"/>
          <ac:picMkLst>
            <pc:docMk/>
            <pc:sldMk cId="3213786405" sldId="266"/>
            <ac:picMk id="17" creationId="{A938966D-CDAB-4289-BB2B-96B1AA6D3468}"/>
          </ac:picMkLst>
        </pc:picChg>
        <pc:picChg chg="add mod modCrop">
          <ac:chgData name="Song Seokil" userId="55e21934b449b532" providerId="LiveId" clId="{B7A894BB-50F5-4A4E-B9B1-8E3B5331DDC8}" dt="2022-03-11T04:37:06.629" v="1434" actId="1076"/>
          <ac:picMkLst>
            <pc:docMk/>
            <pc:sldMk cId="3213786405" sldId="266"/>
            <ac:picMk id="18" creationId="{30E251E4-BA98-4E2E-A230-C6623AF3BF74}"/>
          </ac:picMkLst>
        </pc:picChg>
        <pc:picChg chg="add mod">
          <ac:chgData name="Song Seokil" userId="55e21934b449b532" providerId="LiveId" clId="{B7A894BB-50F5-4A4E-B9B1-8E3B5331DDC8}" dt="2022-03-11T04:38:24.796" v="1455" actId="1076"/>
          <ac:picMkLst>
            <pc:docMk/>
            <pc:sldMk cId="3213786405" sldId="266"/>
            <ac:picMk id="25" creationId="{1F6AB555-F092-45C2-A9DB-57A48D794F43}"/>
          </ac:picMkLst>
        </pc:picChg>
        <pc:picChg chg="add mod">
          <ac:chgData name="Song Seokil" userId="55e21934b449b532" providerId="LiveId" clId="{B7A894BB-50F5-4A4E-B9B1-8E3B5331DDC8}" dt="2022-03-11T04:46:31.271" v="1674" actId="1076"/>
          <ac:picMkLst>
            <pc:docMk/>
            <pc:sldMk cId="3213786405" sldId="266"/>
            <ac:picMk id="42" creationId="{5ADC768A-8ACE-4217-AA3D-C0F2AAEE7D3C}"/>
          </ac:picMkLst>
        </pc:picChg>
        <pc:cxnChg chg="add mod">
          <ac:chgData name="Song Seokil" userId="55e21934b449b532" providerId="LiveId" clId="{B7A894BB-50F5-4A4E-B9B1-8E3B5331DDC8}" dt="2022-03-11T04:35:20.399" v="1417" actId="1076"/>
          <ac:cxnSpMkLst>
            <pc:docMk/>
            <pc:sldMk cId="3213786405" sldId="266"/>
            <ac:cxnSpMk id="13" creationId="{42FADB9B-1D38-44B1-A3FC-AD05B133F063}"/>
          </ac:cxnSpMkLst>
        </pc:cxnChg>
        <pc:cxnChg chg="add mod">
          <ac:chgData name="Song Seokil" userId="55e21934b449b532" providerId="LiveId" clId="{B7A894BB-50F5-4A4E-B9B1-8E3B5331DDC8}" dt="2022-03-11T04:35:20.399" v="1417" actId="1076"/>
          <ac:cxnSpMkLst>
            <pc:docMk/>
            <pc:sldMk cId="3213786405" sldId="266"/>
            <ac:cxnSpMk id="14" creationId="{403CAD84-983E-4C88-8F10-A8F5BDE872DE}"/>
          </ac:cxnSpMkLst>
        </pc:cxnChg>
        <pc:cxnChg chg="add mod">
          <ac:chgData name="Song Seokil" userId="55e21934b449b532" providerId="LiveId" clId="{B7A894BB-50F5-4A4E-B9B1-8E3B5331DDC8}" dt="2022-03-11T04:35:20.399" v="1417" actId="1076"/>
          <ac:cxnSpMkLst>
            <pc:docMk/>
            <pc:sldMk cId="3213786405" sldId="266"/>
            <ac:cxnSpMk id="15" creationId="{F23CAD32-44AE-4E04-8981-F993C1A37ED7}"/>
          </ac:cxnSpMkLst>
        </pc:cxnChg>
        <pc:cxnChg chg="add mod">
          <ac:chgData name="Song Seokil" userId="55e21934b449b532" providerId="LiveId" clId="{B7A894BB-50F5-4A4E-B9B1-8E3B5331DDC8}" dt="2022-03-11T04:37:26.725" v="1437" actId="14100"/>
          <ac:cxnSpMkLst>
            <pc:docMk/>
            <pc:sldMk cId="3213786405" sldId="266"/>
            <ac:cxnSpMk id="19" creationId="{4250967B-5101-4802-92B6-63A5047218A4}"/>
          </ac:cxnSpMkLst>
        </pc:cxnChg>
        <pc:cxnChg chg="add mod">
          <ac:chgData name="Song Seokil" userId="55e21934b449b532" providerId="LiveId" clId="{B7A894BB-50F5-4A4E-B9B1-8E3B5331DDC8}" dt="2022-03-11T04:37:33.554" v="1440" actId="14100"/>
          <ac:cxnSpMkLst>
            <pc:docMk/>
            <pc:sldMk cId="3213786405" sldId="266"/>
            <ac:cxnSpMk id="22" creationId="{D53DFE1D-BA41-4321-B5DA-5CF3BBC68BC8}"/>
          </ac:cxnSpMkLst>
        </pc:cxnChg>
        <pc:cxnChg chg="add mod">
          <ac:chgData name="Song Seokil" userId="55e21934b449b532" providerId="LiveId" clId="{B7A894BB-50F5-4A4E-B9B1-8E3B5331DDC8}" dt="2022-03-11T04:38:29.080" v="1456" actId="14100"/>
          <ac:cxnSpMkLst>
            <pc:docMk/>
            <pc:sldMk cId="3213786405" sldId="266"/>
            <ac:cxnSpMk id="27" creationId="{99D8D0F2-4690-47C9-9CEE-92BE3A18B17B}"/>
          </ac:cxnSpMkLst>
        </pc:cxnChg>
        <pc:cxnChg chg="add mod">
          <ac:chgData name="Song Seokil" userId="55e21934b449b532" providerId="LiveId" clId="{B7A894BB-50F5-4A4E-B9B1-8E3B5331DDC8}" dt="2022-03-11T04:38:36.131" v="1458" actId="14100"/>
          <ac:cxnSpMkLst>
            <pc:docMk/>
            <pc:sldMk cId="3213786405" sldId="266"/>
            <ac:cxnSpMk id="29" creationId="{4D0EA6BD-6604-4A50-B4ED-444ECE7028EB}"/>
          </ac:cxnSpMkLst>
        </pc:cxnChg>
        <pc:cxnChg chg="add mod">
          <ac:chgData name="Song Seokil" userId="55e21934b449b532" providerId="LiveId" clId="{B7A894BB-50F5-4A4E-B9B1-8E3B5331DDC8}" dt="2022-03-11T04:44:41.575" v="1641" actId="1076"/>
          <ac:cxnSpMkLst>
            <pc:docMk/>
            <pc:sldMk cId="3213786405" sldId="266"/>
            <ac:cxnSpMk id="37" creationId="{2CF2F60A-C250-4607-9AD2-63AE701578AA}"/>
          </ac:cxnSpMkLst>
        </pc:cxnChg>
      </pc:sldChg>
      <pc:sldChg chg="addSp delSp modSp new mod ord modClrScheme chgLayout">
        <pc:chgData name="Song Seokil" userId="55e21934b449b532" providerId="LiveId" clId="{B7A894BB-50F5-4A4E-B9B1-8E3B5331DDC8}" dt="2022-03-11T05:01:47.658" v="1917"/>
        <pc:sldMkLst>
          <pc:docMk/>
          <pc:sldMk cId="2063874523" sldId="267"/>
        </pc:sldMkLst>
        <pc:spChg chg="mod ord">
          <ac:chgData name="Song Seokil" userId="55e21934b449b532" providerId="LiveId" clId="{B7A894BB-50F5-4A4E-B9B1-8E3B5331DDC8}" dt="2022-03-11T04:48:26.988" v="1687" actId="700"/>
          <ac:spMkLst>
            <pc:docMk/>
            <pc:sldMk cId="2063874523" sldId="267"/>
            <ac:spMk id="2" creationId="{58196879-A846-4F48-9FF6-C087E1FB20B6}"/>
          </ac:spMkLst>
        </pc:spChg>
        <pc:spChg chg="mod ord">
          <ac:chgData name="Song Seokil" userId="55e21934b449b532" providerId="LiveId" clId="{B7A894BB-50F5-4A4E-B9B1-8E3B5331DDC8}" dt="2022-03-11T04:48:26.988" v="1687" actId="700"/>
          <ac:spMkLst>
            <pc:docMk/>
            <pc:sldMk cId="2063874523" sldId="267"/>
            <ac:spMk id="3" creationId="{02D7A0D7-877B-4774-B375-54309B9A201B}"/>
          </ac:spMkLst>
        </pc:spChg>
        <pc:spChg chg="mod ord">
          <ac:chgData name="Song Seokil" userId="55e21934b449b532" providerId="LiveId" clId="{B7A894BB-50F5-4A4E-B9B1-8E3B5331DDC8}" dt="2022-03-11T04:48:26.988" v="1687" actId="700"/>
          <ac:spMkLst>
            <pc:docMk/>
            <pc:sldMk cId="2063874523" sldId="267"/>
            <ac:spMk id="4" creationId="{842EB3D9-28E3-4F0B-8029-8F1A88E69B28}"/>
          </ac:spMkLst>
        </pc:spChg>
        <pc:spChg chg="mod ord">
          <ac:chgData name="Song Seokil" userId="55e21934b449b532" providerId="LiveId" clId="{B7A894BB-50F5-4A4E-B9B1-8E3B5331DDC8}" dt="2022-03-11T04:48:26.988" v="1687" actId="700"/>
          <ac:spMkLst>
            <pc:docMk/>
            <pc:sldMk cId="2063874523" sldId="267"/>
            <ac:spMk id="5" creationId="{60BC3B9B-B2D5-4101-9179-5399873F6408}"/>
          </ac:spMkLst>
        </pc:spChg>
        <pc:spChg chg="add mod ord">
          <ac:chgData name="Song Seokil" userId="55e21934b449b532" providerId="LiveId" clId="{B7A894BB-50F5-4A4E-B9B1-8E3B5331DDC8}" dt="2022-03-11T04:56:14.978" v="1763" actId="20577"/>
          <ac:spMkLst>
            <pc:docMk/>
            <pc:sldMk cId="2063874523" sldId="267"/>
            <ac:spMk id="7" creationId="{569BF3A0-FC26-4E86-B367-7CB3DB0068E2}"/>
          </ac:spMkLst>
        </pc:spChg>
        <pc:spChg chg="add mod ord">
          <ac:chgData name="Song Seokil" userId="55e21934b449b532" providerId="LiveId" clId="{B7A894BB-50F5-4A4E-B9B1-8E3B5331DDC8}" dt="2022-03-11T04:57:53.163" v="1835" actId="1076"/>
          <ac:spMkLst>
            <pc:docMk/>
            <pc:sldMk cId="2063874523" sldId="267"/>
            <ac:spMk id="9" creationId="{9E2CD410-466A-4771-8E8E-46BEBD060DF3}"/>
          </ac:spMkLst>
        </pc:spChg>
        <pc:spChg chg="add mod">
          <ac:chgData name="Song Seokil" userId="55e21934b449b532" providerId="LiveId" clId="{B7A894BB-50F5-4A4E-B9B1-8E3B5331DDC8}" dt="2022-03-11T04:57:53.163" v="1835" actId="1076"/>
          <ac:spMkLst>
            <pc:docMk/>
            <pc:sldMk cId="2063874523" sldId="267"/>
            <ac:spMk id="12" creationId="{49EA4F94-FF45-484A-A5A0-DA2469285049}"/>
          </ac:spMkLst>
        </pc:spChg>
        <pc:spChg chg="add mod">
          <ac:chgData name="Song Seokil" userId="55e21934b449b532" providerId="LiveId" clId="{B7A894BB-50F5-4A4E-B9B1-8E3B5331DDC8}" dt="2022-03-11T04:58:26.401" v="1840" actId="1076"/>
          <ac:spMkLst>
            <pc:docMk/>
            <pc:sldMk cId="2063874523" sldId="267"/>
            <ac:spMk id="13" creationId="{3F810120-E012-4772-9D41-3F8C10A66E7F}"/>
          </ac:spMkLst>
        </pc:spChg>
        <pc:spChg chg="add mod">
          <ac:chgData name="Song Seokil" userId="55e21934b449b532" providerId="LiveId" clId="{B7A894BB-50F5-4A4E-B9B1-8E3B5331DDC8}" dt="2022-03-11T04:59:06.411" v="1900" actId="20577"/>
          <ac:spMkLst>
            <pc:docMk/>
            <pc:sldMk cId="2063874523" sldId="267"/>
            <ac:spMk id="16" creationId="{623C95FE-694D-4AC5-A890-AB9D7EDE4C29}"/>
          </ac:spMkLst>
        </pc:spChg>
        <pc:picChg chg="add del mod modCrop">
          <ac:chgData name="Song Seokil" userId="55e21934b449b532" providerId="LiveId" clId="{B7A894BB-50F5-4A4E-B9B1-8E3B5331DDC8}" dt="2022-03-11T04:53:05.701" v="1711" actId="478"/>
          <ac:picMkLst>
            <pc:docMk/>
            <pc:sldMk cId="2063874523" sldId="267"/>
            <ac:picMk id="6" creationId="{0EEDE824-8783-4FA4-81E4-54F8927EB440}"/>
          </ac:picMkLst>
        </pc:picChg>
        <pc:picChg chg="add del mod">
          <ac:chgData name="Song Seokil" userId="55e21934b449b532" providerId="LiveId" clId="{B7A894BB-50F5-4A4E-B9B1-8E3B5331DDC8}" dt="2022-03-11T04:53:06.296" v="1712" actId="478"/>
          <ac:picMkLst>
            <pc:docMk/>
            <pc:sldMk cId="2063874523" sldId="267"/>
            <ac:picMk id="10" creationId="{45060CF4-2E54-48DC-9225-049F9536CBDC}"/>
          </ac:picMkLst>
        </pc:picChg>
        <pc:picChg chg="add mod">
          <ac:chgData name="Song Seokil" userId="55e21934b449b532" providerId="LiveId" clId="{B7A894BB-50F5-4A4E-B9B1-8E3B5331DDC8}" dt="2022-03-11T04:57:53.163" v="1835" actId="1076"/>
          <ac:picMkLst>
            <pc:docMk/>
            <pc:sldMk cId="2063874523" sldId="267"/>
            <ac:picMk id="11" creationId="{ED164D0F-8B93-46F5-BF36-5FE945661CCB}"/>
          </ac:picMkLst>
        </pc:picChg>
        <pc:cxnChg chg="add mod">
          <ac:chgData name="Song Seokil" userId="55e21934b449b532" providerId="LiveId" clId="{B7A894BB-50F5-4A4E-B9B1-8E3B5331DDC8}" dt="2022-03-11T04:59:24.212" v="1903" actId="14100"/>
          <ac:cxnSpMkLst>
            <pc:docMk/>
            <pc:sldMk cId="2063874523" sldId="267"/>
            <ac:cxnSpMk id="15" creationId="{C3BE08D9-12AC-4398-B5F6-349EAC8AF159}"/>
          </ac:cxnSpMkLst>
        </pc:cxnChg>
      </pc:sldChg>
      <pc:sldChg chg="addSp delSp modSp new mod ord">
        <pc:chgData name="Song Seokil" userId="55e21934b449b532" providerId="LiveId" clId="{B7A894BB-50F5-4A4E-B9B1-8E3B5331DDC8}" dt="2022-03-11T05:06:36.914" v="2164" actId="20577"/>
        <pc:sldMkLst>
          <pc:docMk/>
          <pc:sldMk cId="3457271579" sldId="268"/>
        </pc:sldMkLst>
        <pc:spChg chg="mod">
          <ac:chgData name="Song Seokil" userId="55e21934b449b532" providerId="LiveId" clId="{B7A894BB-50F5-4A4E-B9B1-8E3B5331DDC8}" dt="2022-03-11T05:02:15.590" v="1927" actId="27636"/>
          <ac:spMkLst>
            <pc:docMk/>
            <pc:sldMk cId="3457271579" sldId="268"/>
            <ac:spMk id="2" creationId="{4FD930BA-1656-4034-8B8D-4D02EAFFBFD7}"/>
          </ac:spMkLst>
        </pc:spChg>
        <pc:spChg chg="mod">
          <ac:chgData name="Song Seokil" userId="55e21934b449b532" providerId="LiveId" clId="{B7A894BB-50F5-4A4E-B9B1-8E3B5331DDC8}" dt="2022-03-11T05:06:36.914" v="2164" actId="20577"/>
          <ac:spMkLst>
            <pc:docMk/>
            <pc:sldMk cId="3457271579" sldId="268"/>
            <ac:spMk id="3" creationId="{260941E0-1BA6-4370-9E34-881DA9171454}"/>
          </ac:spMkLst>
        </pc:spChg>
        <pc:spChg chg="mod">
          <ac:chgData name="Song Seokil" userId="55e21934b449b532" providerId="LiveId" clId="{B7A894BB-50F5-4A4E-B9B1-8E3B5331DDC8}" dt="2022-03-11T05:02:15.566" v="1926"/>
          <ac:spMkLst>
            <pc:docMk/>
            <pc:sldMk cId="3457271579" sldId="268"/>
            <ac:spMk id="4" creationId="{62E3FCF6-6265-4E3E-B542-68C0595FBC47}"/>
          </ac:spMkLst>
        </pc:spChg>
        <pc:spChg chg="mod">
          <ac:chgData name="Song Seokil" userId="55e21934b449b532" providerId="LiveId" clId="{B7A894BB-50F5-4A4E-B9B1-8E3B5331DDC8}" dt="2022-03-11T05:02:15.566" v="1926"/>
          <ac:spMkLst>
            <pc:docMk/>
            <pc:sldMk cId="3457271579" sldId="268"/>
            <ac:spMk id="5" creationId="{2ABD5C9F-EDE0-41F7-B1DD-70C11BFF35B9}"/>
          </ac:spMkLst>
        </pc:spChg>
        <pc:spChg chg="mod">
          <ac:chgData name="Song Seokil" userId="55e21934b449b532" providerId="LiveId" clId="{B7A894BB-50F5-4A4E-B9B1-8E3B5331DDC8}" dt="2022-03-11T05:02:15.566" v="1926"/>
          <ac:spMkLst>
            <pc:docMk/>
            <pc:sldMk cId="3457271579" sldId="268"/>
            <ac:spMk id="6" creationId="{9FDABCBE-44BC-4AFC-99A8-6B6350644E35}"/>
          </ac:spMkLst>
        </pc:spChg>
        <pc:spChg chg="add del mod">
          <ac:chgData name="Song Seokil" userId="55e21934b449b532" providerId="LiveId" clId="{B7A894BB-50F5-4A4E-B9B1-8E3B5331DDC8}" dt="2022-03-11T05:02:15.566" v="1926"/>
          <ac:spMkLst>
            <pc:docMk/>
            <pc:sldMk cId="3457271579" sldId="268"/>
            <ac:spMk id="8" creationId="{748F9F15-F529-4718-B4F0-F7E4739A54A0}"/>
          </ac:spMkLst>
        </pc:spChg>
        <pc:spChg chg="add del mod">
          <ac:chgData name="Song Seokil" userId="55e21934b449b532" providerId="LiveId" clId="{B7A894BB-50F5-4A4E-B9B1-8E3B5331DDC8}" dt="2022-03-11T05:02:15.566" v="1926"/>
          <ac:spMkLst>
            <pc:docMk/>
            <pc:sldMk cId="3457271579" sldId="268"/>
            <ac:spMk id="9" creationId="{FA92619B-4A84-4B30-8235-7D6BEA77422D}"/>
          </ac:spMkLst>
        </pc:spChg>
        <pc:spChg chg="add del mod">
          <ac:chgData name="Song Seokil" userId="55e21934b449b532" providerId="LiveId" clId="{B7A894BB-50F5-4A4E-B9B1-8E3B5331DDC8}" dt="2022-03-11T05:02:15.566" v="1926"/>
          <ac:spMkLst>
            <pc:docMk/>
            <pc:sldMk cId="3457271579" sldId="268"/>
            <ac:spMk id="10" creationId="{ACA5FCC3-37D2-4CDB-9CF8-B4A0BAF63B34}"/>
          </ac:spMkLst>
        </pc:spChg>
        <pc:spChg chg="add del mod">
          <ac:chgData name="Song Seokil" userId="55e21934b449b532" providerId="LiveId" clId="{B7A894BB-50F5-4A4E-B9B1-8E3B5331DDC8}" dt="2022-03-11T05:02:15.566" v="1926"/>
          <ac:spMkLst>
            <pc:docMk/>
            <pc:sldMk cId="3457271579" sldId="268"/>
            <ac:spMk id="11" creationId="{27F02879-8417-456B-9AB2-A9EE6E99A18A}"/>
          </ac:spMkLst>
        </pc:spChg>
        <pc:spChg chg="add del mod">
          <ac:chgData name="Song Seokil" userId="55e21934b449b532" providerId="LiveId" clId="{B7A894BB-50F5-4A4E-B9B1-8E3B5331DDC8}" dt="2022-03-11T05:02:15.566" v="1926"/>
          <ac:spMkLst>
            <pc:docMk/>
            <pc:sldMk cId="3457271579" sldId="268"/>
            <ac:spMk id="12" creationId="{C8A5EA12-2FA4-4527-BD9E-9E6FE8B286A9}"/>
          </ac:spMkLst>
        </pc:spChg>
        <pc:picChg chg="add mod modCrop">
          <ac:chgData name="Song Seokil" userId="55e21934b449b532" providerId="LiveId" clId="{B7A894BB-50F5-4A4E-B9B1-8E3B5331DDC8}" dt="2022-03-11T05:06:09.613" v="2124" actId="1076"/>
          <ac:picMkLst>
            <pc:docMk/>
            <pc:sldMk cId="3457271579" sldId="268"/>
            <ac:picMk id="7" creationId="{2DEA86C6-3705-45CB-97B0-61B0662F169E}"/>
          </ac:picMkLst>
        </pc:picChg>
      </pc:sldChg>
      <pc:sldChg chg="modSp new mod">
        <pc:chgData name="Song Seokil" userId="55e21934b449b532" providerId="LiveId" clId="{B7A894BB-50F5-4A4E-B9B1-8E3B5331DDC8}" dt="2022-03-11T05:38:27.888" v="4026" actId="207"/>
        <pc:sldMkLst>
          <pc:docMk/>
          <pc:sldMk cId="685956049" sldId="269"/>
        </pc:sldMkLst>
        <pc:spChg chg="mod">
          <ac:chgData name="Song Seokil" userId="55e21934b449b532" providerId="LiveId" clId="{B7A894BB-50F5-4A4E-B9B1-8E3B5331DDC8}" dt="2022-03-11T05:15:32.166" v="2206"/>
          <ac:spMkLst>
            <pc:docMk/>
            <pc:sldMk cId="685956049" sldId="269"/>
            <ac:spMk id="2" creationId="{63B65042-B6EA-4B03-BE11-A8185A1957D4}"/>
          </ac:spMkLst>
        </pc:spChg>
        <pc:spChg chg="mod">
          <ac:chgData name="Song Seokil" userId="55e21934b449b532" providerId="LiveId" clId="{B7A894BB-50F5-4A4E-B9B1-8E3B5331DDC8}" dt="2022-03-11T05:38:27.888" v="4026" actId="207"/>
          <ac:spMkLst>
            <pc:docMk/>
            <pc:sldMk cId="685956049" sldId="269"/>
            <ac:spMk id="3" creationId="{25E61B84-79E1-4853-B234-D75004221BA6}"/>
          </ac:spMkLst>
        </pc:spChg>
      </pc:sldChg>
      <pc:sldChg chg="addSp delSp modSp new mod modClrScheme chgLayout">
        <pc:chgData name="Song Seokil" userId="55e21934b449b532" providerId="LiveId" clId="{B7A894BB-50F5-4A4E-B9B1-8E3B5331DDC8}" dt="2022-03-11T05:37:01.556" v="4022"/>
        <pc:sldMkLst>
          <pc:docMk/>
          <pc:sldMk cId="1445639925" sldId="270"/>
        </pc:sldMkLst>
        <pc:spChg chg="del mod ord">
          <ac:chgData name="Song Seokil" userId="55e21934b449b532" providerId="LiveId" clId="{B7A894BB-50F5-4A4E-B9B1-8E3B5331DDC8}" dt="2022-03-11T05:24:14.815" v="3001" actId="700"/>
          <ac:spMkLst>
            <pc:docMk/>
            <pc:sldMk cId="1445639925" sldId="270"/>
            <ac:spMk id="2" creationId="{BC20841E-6C9E-40A2-9309-65655B319389}"/>
          </ac:spMkLst>
        </pc:spChg>
        <pc:spChg chg="mod ord">
          <ac:chgData name="Song Seokil" userId="55e21934b449b532" providerId="LiveId" clId="{B7A894BB-50F5-4A4E-B9B1-8E3B5331DDC8}" dt="2022-03-11T05:24:14.815" v="3001" actId="700"/>
          <ac:spMkLst>
            <pc:docMk/>
            <pc:sldMk cId="1445639925" sldId="270"/>
            <ac:spMk id="3" creationId="{6F487997-4D81-434F-8D57-095A56114763}"/>
          </ac:spMkLst>
        </pc:spChg>
        <pc:spChg chg="mod ord">
          <ac:chgData name="Song Seokil" userId="55e21934b449b532" providerId="LiveId" clId="{B7A894BB-50F5-4A4E-B9B1-8E3B5331DDC8}" dt="2022-03-11T05:24:14.815" v="3001" actId="700"/>
          <ac:spMkLst>
            <pc:docMk/>
            <pc:sldMk cId="1445639925" sldId="270"/>
            <ac:spMk id="4" creationId="{6006CAF6-6577-4C77-AB3B-2A0DC9E90B71}"/>
          </ac:spMkLst>
        </pc:spChg>
        <pc:spChg chg="mod ord">
          <ac:chgData name="Song Seokil" userId="55e21934b449b532" providerId="LiveId" clId="{B7A894BB-50F5-4A4E-B9B1-8E3B5331DDC8}" dt="2022-03-11T05:24:14.815" v="3001" actId="700"/>
          <ac:spMkLst>
            <pc:docMk/>
            <pc:sldMk cId="1445639925" sldId="270"/>
            <ac:spMk id="5" creationId="{F65BFE71-BBC2-4BBA-8E93-3EBDD1BBF0DD}"/>
          </ac:spMkLst>
        </pc:spChg>
        <pc:spChg chg="add mod ord">
          <ac:chgData name="Song Seokil" userId="55e21934b449b532" providerId="LiveId" clId="{B7A894BB-50F5-4A4E-B9B1-8E3B5331DDC8}" dt="2022-03-11T05:24:41.780" v="3026" actId="20577"/>
          <ac:spMkLst>
            <pc:docMk/>
            <pc:sldMk cId="1445639925" sldId="270"/>
            <ac:spMk id="8" creationId="{A19CF127-68B0-4C8C-A17F-0BDE2BE3ACBB}"/>
          </ac:spMkLst>
        </pc:spChg>
        <pc:spChg chg="add mod ord">
          <ac:chgData name="Song Seokil" userId="55e21934b449b532" providerId="LiveId" clId="{B7A894BB-50F5-4A4E-B9B1-8E3B5331DDC8}" dt="2022-03-11T05:37:01.556" v="4022"/>
          <ac:spMkLst>
            <pc:docMk/>
            <pc:sldMk cId="1445639925" sldId="270"/>
            <ac:spMk id="9" creationId="{37CEC79A-0367-4CFD-BA4B-0A98D173BD3A}"/>
          </ac:spMkLst>
        </pc:spChg>
        <pc:picChg chg="add mod">
          <ac:chgData name="Song Seokil" userId="55e21934b449b532" providerId="LiveId" clId="{B7A894BB-50F5-4A4E-B9B1-8E3B5331DDC8}" dt="2022-03-11T05:35:15.949" v="3739" actId="1076"/>
          <ac:picMkLst>
            <pc:docMk/>
            <pc:sldMk cId="1445639925" sldId="270"/>
            <ac:picMk id="7" creationId="{E27F7618-42DA-4789-A00C-1B9810466EEB}"/>
          </ac:picMkLst>
        </pc:picChg>
      </pc:sldChg>
      <pc:sldChg chg="new del">
        <pc:chgData name="Song Seokil" userId="55e21934b449b532" providerId="LiveId" clId="{B7A894BB-50F5-4A4E-B9B1-8E3B5331DDC8}" dt="2022-03-11T05:24:02.741" v="2998" actId="680"/>
        <pc:sldMkLst>
          <pc:docMk/>
          <pc:sldMk cId="2789470085" sldId="270"/>
        </pc:sldMkLst>
      </pc:sldChg>
      <pc:sldMasterChg chg="modSp mod">
        <pc:chgData name="Song Seokil" userId="55e21934b449b532" providerId="LiveId" clId="{B7A894BB-50F5-4A4E-B9B1-8E3B5331DDC8}" dt="2022-03-11T03:08:08.816" v="241" actId="404"/>
        <pc:sldMasterMkLst>
          <pc:docMk/>
          <pc:sldMasterMk cId="2443837898" sldId="2147483660"/>
        </pc:sldMasterMkLst>
        <pc:spChg chg="mod">
          <ac:chgData name="Song Seokil" userId="55e21934b449b532" providerId="LiveId" clId="{B7A894BB-50F5-4A4E-B9B1-8E3B5331DDC8}" dt="2022-03-11T03:08:02.832" v="235" actId="404"/>
          <ac:spMkLst>
            <pc:docMk/>
            <pc:sldMasterMk cId="2443837898" sldId="2147483660"/>
            <ac:spMk id="2" creationId="{00000000-0000-0000-0000-000000000000}"/>
          </ac:spMkLst>
        </pc:spChg>
        <pc:spChg chg="mod">
          <ac:chgData name="Song Seokil" userId="55e21934b449b532" providerId="LiveId" clId="{B7A894BB-50F5-4A4E-B9B1-8E3B5331DDC8}" dt="2022-03-11T03:08:08.816" v="241" actId="404"/>
          <ac:spMkLst>
            <pc:docMk/>
            <pc:sldMasterMk cId="2443837898" sldId="2147483660"/>
            <ac:spMk id="3" creationId="{00000000-0000-0000-0000-000000000000}"/>
          </ac:spMkLst>
        </pc:spChg>
      </pc:sldMasterChg>
    </pc:docChg>
  </pc:docChgLst>
  <pc:docChgLst>
    <pc:chgData name="Song Seokil" userId="55e21934b449b532" providerId="LiveId" clId="{764BA1F0-E179-4259-91AE-FE7665784060}"/>
    <pc:docChg chg="undo custSel addSld delSld modSld sldOrd">
      <pc:chgData name="Song Seokil" userId="55e21934b449b532" providerId="LiveId" clId="{764BA1F0-E179-4259-91AE-FE7665784060}" dt="2022-08-30T05:58:08.425" v="2197"/>
      <pc:docMkLst>
        <pc:docMk/>
      </pc:docMkLst>
      <pc:sldChg chg="del">
        <pc:chgData name="Song Seokil" userId="55e21934b449b532" providerId="LiveId" clId="{764BA1F0-E179-4259-91AE-FE7665784060}" dt="2022-08-28T23:58:37.467" v="1555" actId="47"/>
        <pc:sldMkLst>
          <pc:docMk/>
          <pc:sldMk cId="192242555" sldId="257"/>
        </pc:sldMkLst>
      </pc:sldChg>
      <pc:sldChg chg="modSp del mod">
        <pc:chgData name="Song Seokil" userId="55e21934b449b532" providerId="LiveId" clId="{764BA1F0-E179-4259-91AE-FE7665784060}" dt="2022-08-28T23:58:38.858" v="1556" actId="47"/>
        <pc:sldMkLst>
          <pc:docMk/>
          <pc:sldMk cId="3143518696" sldId="258"/>
        </pc:sldMkLst>
        <pc:spChg chg="mod">
          <ac:chgData name="Song Seokil" userId="55e21934b449b532" providerId="LiveId" clId="{764BA1F0-E179-4259-91AE-FE7665784060}" dt="2022-08-28T23:31:24.816" v="57" actId="27636"/>
          <ac:spMkLst>
            <pc:docMk/>
            <pc:sldMk cId="3143518696" sldId="258"/>
            <ac:spMk id="3" creationId="{00000000-0000-0000-0000-000000000000}"/>
          </ac:spMkLst>
        </pc:spChg>
      </pc:sldChg>
      <pc:sldChg chg="del">
        <pc:chgData name="Song Seokil" userId="55e21934b449b532" providerId="LiveId" clId="{764BA1F0-E179-4259-91AE-FE7665784060}" dt="2022-08-28T23:58:39.483" v="1557" actId="47"/>
        <pc:sldMkLst>
          <pc:docMk/>
          <pc:sldMk cId="394440229" sldId="259"/>
        </pc:sldMkLst>
      </pc:sldChg>
      <pc:sldChg chg="del">
        <pc:chgData name="Song Seokil" userId="55e21934b449b532" providerId="LiveId" clId="{764BA1F0-E179-4259-91AE-FE7665784060}" dt="2022-08-29T00:01:54.882" v="1570" actId="47"/>
        <pc:sldMkLst>
          <pc:docMk/>
          <pc:sldMk cId="261229600" sldId="260"/>
        </pc:sldMkLst>
      </pc:sldChg>
      <pc:sldChg chg="del">
        <pc:chgData name="Song Seokil" userId="55e21934b449b532" providerId="LiveId" clId="{764BA1F0-E179-4259-91AE-FE7665784060}" dt="2022-08-29T00:01:54.882" v="1570" actId="47"/>
        <pc:sldMkLst>
          <pc:docMk/>
          <pc:sldMk cId="2955168536" sldId="261"/>
        </pc:sldMkLst>
      </pc:sldChg>
      <pc:sldChg chg="del">
        <pc:chgData name="Song Seokil" userId="55e21934b449b532" providerId="LiveId" clId="{764BA1F0-E179-4259-91AE-FE7665784060}" dt="2022-08-29T00:01:54.882" v="1570" actId="47"/>
        <pc:sldMkLst>
          <pc:docMk/>
          <pc:sldMk cId="2391636003" sldId="262"/>
        </pc:sldMkLst>
      </pc:sldChg>
      <pc:sldChg chg="del">
        <pc:chgData name="Song Seokil" userId="55e21934b449b532" providerId="LiveId" clId="{764BA1F0-E179-4259-91AE-FE7665784060}" dt="2022-08-29T00:01:54.882" v="1570" actId="47"/>
        <pc:sldMkLst>
          <pc:docMk/>
          <pc:sldMk cId="1791573540" sldId="263"/>
        </pc:sldMkLst>
      </pc:sldChg>
      <pc:sldChg chg="del">
        <pc:chgData name="Song Seokil" userId="55e21934b449b532" providerId="LiveId" clId="{764BA1F0-E179-4259-91AE-FE7665784060}" dt="2022-08-29T00:01:54.882" v="1570" actId="47"/>
        <pc:sldMkLst>
          <pc:docMk/>
          <pc:sldMk cId="77117732" sldId="264"/>
        </pc:sldMkLst>
      </pc:sldChg>
      <pc:sldChg chg="del">
        <pc:chgData name="Song Seokil" userId="55e21934b449b532" providerId="LiveId" clId="{764BA1F0-E179-4259-91AE-FE7665784060}" dt="2022-08-29T00:01:54.882" v="1570" actId="47"/>
        <pc:sldMkLst>
          <pc:docMk/>
          <pc:sldMk cId="1944048589" sldId="265"/>
        </pc:sldMkLst>
      </pc:sldChg>
      <pc:sldChg chg="del">
        <pc:chgData name="Song Seokil" userId="55e21934b449b532" providerId="LiveId" clId="{764BA1F0-E179-4259-91AE-FE7665784060}" dt="2022-08-28T23:58:50.078" v="1558" actId="47"/>
        <pc:sldMkLst>
          <pc:docMk/>
          <pc:sldMk cId="93582241" sldId="289"/>
        </pc:sldMkLst>
      </pc:sldChg>
      <pc:sldChg chg="del">
        <pc:chgData name="Song Seokil" userId="55e21934b449b532" providerId="LiveId" clId="{764BA1F0-E179-4259-91AE-FE7665784060}" dt="2022-08-28T23:58:51.032" v="1559" actId="47"/>
        <pc:sldMkLst>
          <pc:docMk/>
          <pc:sldMk cId="1614668866" sldId="290"/>
        </pc:sldMkLst>
      </pc:sldChg>
      <pc:sldChg chg="del">
        <pc:chgData name="Song Seokil" userId="55e21934b449b532" providerId="LiveId" clId="{764BA1F0-E179-4259-91AE-FE7665784060}" dt="2022-08-28T23:58:51.609" v="1560" actId="47"/>
        <pc:sldMkLst>
          <pc:docMk/>
          <pc:sldMk cId="1742982997" sldId="291"/>
        </pc:sldMkLst>
      </pc:sldChg>
      <pc:sldChg chg="del">
        <pc:chgData name="Song Seokil" userId="55e21934b449b532" providerId="LiveId" clId="{764BA1F0-E179-4259-91AE-FE7665784060}" dt="2022-08-28T23:58:52.046" v="1561" actId="47"/>
        <pc:sldMkLst>
          <pc:docMk/>
          <pc:sldMk cId="3546980334" sldId="292"/>
        </pc:sldMkLst>
      </pc:sldChg>
      <pc:sldChg chg="del">
        <pc:chgData name="Song Seokil" userId="55e21934b449b532" providerId="LiveId" clId="{764BA1F0-E179-4259-91AE-FE7665784060}" dt="2022-08-28T23:58:53.172" v="1562" actId="47"/>
        <pc:sldMkLst>
          <pc:docMk/>
          <pc:sldMk cId="3330860997" sldId="293"/>
        </pc:sldMkLst>
      </pc:sldChg>
      <pc:sldChg chg="del">
        <pc:chgData name="Song Seokil" userId="55e21934b449b532" providerId="LiveId" clId="{764BA1F0-E179-4259-91AE-FE7665784060}" dt="2022-08-28T23:58:53.453" v="1563" actId="47"/>
        <pc:sldMkLst>
          <pc:docMk/>
          <pc:sldMk cId="1278341772" sldId="294"/>
        </pc:sldMkLst>
      </pc:sldChg>
      <pc:sldChg chg="del">
        <pc:chgData name="Song Seokil" userId="55e21934b449b532" providerId="LiveId" clId="{764BA1F0-E179-4259-91AE-FE7665784060}" dt="2022-08-28T23:58:36.842" v="1554" actId="47"/>
        <pc:sldMkLst>
          <pc:docMk/>
          <pc:sldMk cId="2636902076" sldId="295"/>
        </pc:sldMkLst>
      </pc:sldChg>
      <pc:sldChg chg="del">
        <pc:chgData name="Song Seokil" userId="55e21934b449b532" providerId="LiveId" clId="{764BA1F0-E179-4259-91AE-FE7665784060}" dt="2022-08-28T23:58:54.218" v="1565" actId="47"/>
        <pc:sldMkLst>
          <pc:docMk/>
          <pc:sldMk cId="2984842192" sldId="296"/>
        </pc:sldMkLst>
      </pc:sldChg>
      <pc:sldChg chg="addSp delSp modSp add">
        <pc:chgData name="Song Seokil" userId="55e21934b449b532" providerId="LiveId" clId="{764BA1F0-E179-4259-91AE-FE7665784060}" dt="2022-08-30T05:40:43.394" v="1870"/>
        <pc:sldMkLst>
          <pc:docMk/>
          <pc:sldMk cId="60550924" sldId="307"/>
        </pc:sldMkLst>
        <pc:spChg chg="mod">
          <ac:chgData name="Song Seokil" userId="55e21934b449b532" providerId="LiveId" clId="{764BA1F0-E179-4259-91AE-FE7665784060}" dt="2022-08-30T05:40:43.394" v="1870"/>
          <ac:spMkLst>
            <pc:docMk/>
            <pc:sldMk cId="60550924" sldId="307"/>
            <ac:spMk id="2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0:43.394" v="1870"/>
          <ac:spMkLst>
            <pc:docMk/>
            <pc:sldMk cId="60550924" sldId="307"/>
            <ac:spMk id="3" creationId="{00000000-0000-0000-0000-000000000000}"/>
          </ac:spMkLst>
        </pc:spChg>
        <pc:spChg chg="add del mod">
          <ac:chgData name="Song Seokil" userId="55e21934b449b532" providerId="LiveId" clId="{764BA1F0-E179-4259-91AE-FE7665784060}" dt="2022-08-30T05:40:43.394" v="1870"/>
          <ac:spMkLst>
            <pc:docMk/>
            <pc:sldMk cId="60550924" sldId="307"/>
            <ac:spMk id="4" creationId="{32D627C6-DCD4-1CE3-C92F-721E1A8D6F3D}"/>
          </ac:spMkLst>
        </pc:spChg>
        <pc:spChg chg="add del mod">
          <ac:chgData name="Song Seokil" userId="55e21934b449b532" providerId="LiveId" clId="{764BA1F0-E179-4259-91AE-FE7665784060}" dt="2022-08-30T05:40:43.394" v="1870"/>
          <ac:spMkLst>
            <pc:docMk/>
            <pc:sldMk cId="60550924" sldId="307"/>
            <ac:spMk id="5" creationId="{49790AF3-C7AC-0E7F-3348-84D2077FA5E5}"/>
          </ac:spMkLst>
        </pc:spChg>
        <pc:spChg chg="mod">
          <ac:chgData name="Song Seokil" userId="55e21934b449b532" providerId="LiveId" clId="{764BA1F0-E179-4259-91AE-FE7665784060}" dt="2022-08-30T05:40:43.394" v="1870"/>
          <ac:spMkLst>
            <pc:docMk/>
            <pc:sldMk cId="60550924" sldId="307"/>
            <ac:spMk id="6" creationId="{00000000-0000-0000-0000-000000000000}"/>
          </ac:spMkLst>
        </pc:spChg>
        <pc:spChg chg="add del mod">
          <ac:chgData name="Song Seokil" userId="55e21934b449b532" providerId="LiveId" clId="{764BA1F0-E179-4259-91AE-FE7665784060}" dt="2022-08-30T05:40:43.394" v="1870"/>
          <ac:spMkLst>
            <pc:docMk/>
            <pc:sldMk cId="60550924" sldId="307"/>
            <ac:spMk id="7" creationId="{4A1BF664-94DF-A364-8DC0-F3EF7397743F}"/>
          </ac:spMkLst>
        </pc:spChg>
      </pc:sldChg>
      <pc:sldChg chg="add del">
        <pc:chgData name="Song Seokil" userId="55e21934b449b532" providerId="LiveId" clId="{764BA1F0-E179-4259-91AE-FE7665784060}" dt="2022-08-30T05:36:28.472" v="1789" actId="47"/>
        <pc:sldMkLst>
          <pc:docMk/>
          <pc:sldMk cId="867389612" sldId="308"/>
        </pc:sldMkLst>
      </pc:sldChg>
      <pc:sldChg chg="addSp delSp modSp add mod modClrScheme chgLayout">
        <pc:chgData name="Song Seokil" userId="55e21934b449b532" providerId="LiveId" clId="{764BA1F0-E179-4259-91AE-FE7665784060}" dt="2022-08-30T05:41:41.919" v="1883"/>
        <pc:sldMkLst>
          <pc:docMk/>
          <pc:sldMk cId="1140687359" sldId="309"/>
        </pc:sldMkLst>
        <pc:spChg chg="mod ord">
          <ac:chgData name="Song Seokil" userId="55e21934b449b532" providerId="LiveId" clId="{764BA1F0-E179-4259-91AE-FE7665784060}" dt="2022-08-30T05:41:41.919" v="1883"/>
          <ac:spMkLst>
            <pc:docMk/>
            <pc:sldMk cId="1140687359" sldId="309"/>
            <ac:spMk id="2" creationId="{00000000-0000-0000-0000-000000000000}"/>
          </ac:spMkLst>
        </pc:spChg>
        <pc:spChg chg="mod ord">
          <ac:chgData name="Song Seokil" userId="55e21934b449b532" providerId="LiveId" clId="{764BA1F0-E179-4259-91AE-FE7665784060}" dt="2022-08-30T05:41:41.919" v="1883"/>
          <ac:spMkLst>
            <pc:docMk/>
            <pc:sldMk cId="1140687359" sldId="309"/>
            <ac:spMk id="3" creationId="{00000000-0000-0000-0000-000000000000}"/>
          </ac:spMkLst>
        </pc:spChg>
        <pc:spChg chg="mod ord">
          <ac:chgData name="Song Seokil" userId="55e21934b449b532" providerId="LiveId" clId="{764BA1F0-E179-4259-91AE-FE7665784060}" dt="2022-08-30T05:41:41.919" v="1883"/>
          <ac:spMkLst>
            <pc:docMk/>
            <pc:sldMk cId="1140687359" sldId="309"/>
            <ac:spMk id="4" creationId="{00000000-0000-0000-0000-000000000000}"/>
          </ac:spMkLst>
        </pc:spChg>
        <pc:spChg chg="add del mod">
          <ac:chgData name="Song Seokil" userId="55e21934b449b532" providerId="LiveId" clId="{764BA1F0-E179-4259-91AE-FE7665784060}" dt="2022-08-30T05:40:48.518" v="1871"/>
          <ac:spMkLst>
            <pc:docMk/>
            <pc:sldMk cId="1140687359" sldId="309"/>
            <ac:spMk id="9" creationId="{083EE34D-8FBF-679F-C463-6899DFFBCCC1}"/>
          </ac:spMkLst>
        </pc:spChg>
        <pc:spChg chg="add del mod">
          <ac:chgData name="Song Seokil" userId="55e21934b449b532" providerId="LiveId" clId="{764BA1F0-E179-4259-91AE-FE7665784060}" dt="2022-08-30T05:40:48.518" v="1871"/>
          <ac:spMkLst>
            <pc:docMk/>
            <pc:sldMk cId="1140687359" sldId="309"/>
            <ac:spMk id="10" creationId="{49F314B0-9E63-1B83-D566-1F0DA1E3C9FF}"/>
          </ac:spMkLst>
        </pc:spChg>
        <pc:spChg chg="add del mod">
          <ac:chgData name="Song Seokil" userId="55e21934b449b532" providerId="LiveId" clId="{764BA1F0-E179-4259-91AE-FE7665784060}" dt="2022-08-30T05:41:41.919" v="1883"/>
          <ac:spMkLst>
            <pc:docMk/>
            <pc:sldMk cId="1140687359" sldId="309"/>
            <ac:spMk id="11" creationId="{0485905C-D069-AD32-79C1-CBC2FD80DFDE}"/>
          </ac:spMkLst>
        </pc:spChg>
        <pc:spChg chg="add del mod">
          <ac:chgData name="Song Seokil" userId="55e21934b449b532" providerId="LiveId" clId="{764BA1F0-E179-4259-91AE-FE7665784060}" dt="2022-08-30T05:41:41.919" v="1883"/>
          <ac:spMkLst>
            <pc:docMk/>
            <pc:sldMk cId="1140687359" sldId="309"/>
            <ac:spMk id="12" creationId="{1F761D98-96DE-F05D-DE6B-0484A440BEF9}"/>
          </ac:spMkLst>
        </pc:spChg>
        <pc:spChg chg="add del mod">
          <ac:chgData name="Song Seokil" userId="55e21934b449b532" providerId="LiveId" clId="{764BA1F0-E179-4259-91AE-FE7665784060}" dt="2022-08-30T05:41:41.919" v="1883"/>
          <ac:spMkLst>
            <pc:docMk/>
            <pc:sldMk cId="1140687359" sldId="309"/>
            <ac:spMk id="13" creationId="{3E733175-63A0-42F1-4B31-7D8E3785624F}"/>
          </ac:spMkLst>
        </pc:spChg>
        <pc:spChg chg="mod">
          <ac:chgData name="Song Seokil" userId="55e21934b449b532" providerId="LiveId" clId="{764BA1F0-E179-4259-91AE-FE7665784060}" dt="2022-08-30T05:37:25.135" v="1822" actId="1076"/>
          <ac:spMkLst>
            <pc:docMk/>
            <pc:sldMk cId="1140687359" sldId="309"/>
            <ac:spMk id="15" creationId="{00000000-0000-0000-0000-000000000000}"/>
          </ac:spMkLst>
        </pc:spChg>
        <pc:grpChg chg="del">
          <ac:chgData name="Song Seokil" userId="55e21934b449b532" providerId="LiveId" clId="{764BA1F0-E179-4259-91AE-FE7665784060}" dt="2022-08-30T05:38:13.003" v="1826" actId="478"/>
          <ac:grpSpMkLst>
            <pc:docMk/>
            <pc:sldMk cId="1140687359" sldId="309"/>
            <ac:grpSpMk id="16" creationId="{00000000-0000-0000-0000-000000000000}"/>
          </ac:grpSpMkLst>
        </pc:grpChg>
        <pc:picChg chg="del mod">
          <ac:chgData name="Song Seokil" userId="55e21934b449b532" providerId="LiveId" clId="{764BA1F0-E179-4259-91AE-FE7665784060}" dt="2022-08-30T05:38:11.538" v="1824" actId="478"/>
          <ac:picMkLst>
            <pc:docMk/>
            <pc:sldMk cId="1140687359" sldId="309"/>
            <ac:picMk id="5" creationId="{00000000-0000-0000-0000-000000000000}"/>
          </ac:picMkLst>
        </pc:picChg>
        <pc:picChg chg="mod">
          <ac:chgData name="Song Seokil" userId="55e21934b449b532" providerId="LiveId" clId="{764BA1F0-E179-4259-91AE-FE7665784060}" dt="2022-08-30T05:40:57.257" v="1874" actId="1076"/>
          <ac:picMkLst>
            <pc:docMk/>
            <pc:sldMk cId="1140687359" sldId="309"/>
            <ac:picMk id="6" creationId="{00000000-0000-0000-0000-000000000000}"/>
          </ac:picMkLst>
        </pc:picChg>
        <pc:picChg chg="del">
          <ac:chgData name="Song Seokil" userId="55e21934b449b532" providerId="LiveId" clId="{764BA1F0-E179-4259-91AE-FE7665784060}" dt="2022-08-30T05:38:12.441" v="1825" actId="478"/>
          <ac:picMkLst>
            <pc:docMk/>
            <pc:sldMk cId="1140687359" sldId="309"/>
            <ac:picMk id="8" creationId="{00000000-0000-0000-0000-000000000000}"/>
          </ac:picMkLst>
        </pc:picChg>
      </pc:sldChg>
      <pc:sldChg chg="addSp delSp modSp add mod modClrScheme chgLayout">
        <pc:chgData name="Song Seokil" userId="55e21934b449b532" providerId="LiveId" clId="{764BA1F0-E179-4259-91AE-FE7665784060}" dt="2022-08-30T05:41:48.465" v="1884"/>
        <pc:sldMkLst>
          <pc:docMk/>
          <pc:sldMk cId="4171548835" sldId="310"/>
        </pc:sldMkLst>
        <pc:spChg chg="mod ord">
          <ac:chgData name="Song Seokil" userId="55e21934b449b532" providerId="LiveId" clId="{764BA1F0-E179-4259-91AE-FE7665784060}" dt="2022-08-30T05:41:48.465" v="1884"/>
          <ac:spMkLst>
            <pc:docMk/>
            <pc:sldMk cId="4171548835" sldId="310"/>
            <ac:spMk id="2" creationId="{00000000-0000-0000-0000-000000000000}"/>
          </ac:spMkLst>
        </pc:spChg>
        <pc:spChg chg="mod ord">
          <ac:chgData name="Song Seokil" userId="55e21934b449b532" providerId="LiveId" clId="{764BA1F0-E179-4259-91AE-FE7665784060}" dt="2022-08-30T05:41:48.465" v="1884"/>
          <ac:spMkLst>
            <pc:docMk/>
            <pc:sldMk cId="4171548835" sldId="310"/>
            <ac:spMk id="3" creationId="{00000000-0000-0000-0000-000000000000}"/>
          </ac:spMkLst>
        </pc:spChg>
        <pc:spChg chg="mod ord">
          <ac:chgData name="Song Seokil" userId="55e21934b449b532" providerId="LiveId" clId="{764BA1F0-E179-4259-91AE-FE7665784060}" dt="2022-08-30T05:41:48.465" v="1884"/>
          <ac:spMkLst>
            <pc:docMk/>
            <pc:sldMk cId="4171548835" sldId="310"/>
            <ac:spMk id="10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38:50.495" v="1838" actId="1076"/>
          <ac:spMkLst>
            <pc:docMk/>
            <pc:sldMk cId="4171548835" sldId="310"/>
            <ac:spMk id="11" creationId="{00000000-0000-0000-0000-000000000000}"/>
          </ac:spMkLst>
        </pc:spChg>
        <pc:spChg chg="add del mod">
          <ac:chgData name="Song Seokil" userId="55e21934b449b532" providerId="LiveId" clId="{764BA1F0-E179-4259-91AE-FE7665784060}" dt="2022-08-30T05:41:48.465" v="1884"/>
          <ac:spMkLst>
            <pc:docMk/>
            <pc:sldMk cId="4171548835" sldId="310"/>
            <ac:spMk id="12" creationId="{9E52607B-C970-AEE7-06B5-3E355D77D753}"/>
          </ac:spMkLst>
        </pc:spChg>
        <pc:spChg chg="add del mod">
          <ac:chgData name="Song Seokil" userId="55e21934b449b532" providerId="LiveId" clId="{764BA1F0-E179-4259-91AE-FE7665784060}" dt="2022-08-30T05:41:48.465" v="1884"/>
          <ac:spMkLst>
            <pc:docMk/>
            <pc:sldMk cId="4171548835" sldId="310"/>
            <ac:spMk id="13" creationId="{139B8F8C-3195-289D-0BE5-5C72D7D6C1DB}"/>
          </ac:spMkLst>
        </pc:spChg>
        <pc:spChg chg="add del mod">
          <ac:chgData name="Song Seokil" userId="55e21934b449b532" providerId="LiveId" clId="{764BA1F0-E179-4259-91AE-FE7665784060}" dt="2022-08-30T05:41:48.465" v="1884"/>
          <ac:spMkLst>
            <pc:docMk/>
            <pc:sldMk cId="4171548835" sldId="310"/>
            <ac:spMk id="14" creationId="{2D6A1C21-B884-8B52-0DE6-C161180FE806}"/>
          </ac:spMkLst>
        </pc:spChg>
        <pc:picChg chg="mod">
          <ac:chgData name="Song Seokil" userId="55e21934b449b532" providerId="LiveId" clId="{764BA1F0-E179-4259-91AE-FE7665784060}" dt="2022-08-30T05:41:09.792" v="1876" actId="1076"/>
          <ac:picMkLst>
            <pc:docMk/>
            <pc:sldMk cId="4171548835" sldId="310"/>
            <ac:picMk id="4" creationId="{00000000-0000-0000-0000-000000000000}"/>
          </ac:picMkLst>
        </pc:picChg>
        <pc:picChg chg="mod">
          <ac:chgData name="Song Seokil" userId="55e21934b449b532" providerId="LiveId" clId="{764BA1F0-E179-4259-91AE-FE7665784060}" dt="2022-08-30T05:41:09.792" v="1876" actId="1076"/>
          <ac:picMkLst>
            <pc:docMk/>
            <pc:sldMk cId="4171548835" sldId="310"/>
            <ac:picMk id="5" creationId="{00000000-0000-0000-0000-000000000000}"/>
          </ac:picMkLst>
        </pc:picChg>
        <pc:picChg chg="mod">
          <ac:chgData name="Song Seokil" userId="55e21934b449b532" providerId="LiveId" clId="{764BA1F0-E179-4259-91AE-FE7665784060}" dt="2022-08-30T05:41:09.792" v="1876" actId="1076"/>
          <ac:picMkLst>
            <pc:docMk/>
            <pc:sldMk cId="4171548835" sldId="310"/>
            <ac:picMk id="6" creationId="{00000000-0000-0000-0000-000000000000}"/>
          </ac:picMkLst>
        </pc:picChg>
        <pc:picChg chg="mod">
          <ac:chgData name="Song Seokil" userId="55e21934b449b532" providerId="LiveId" clId="{764BA1F0-E179-4259-91AE-FE7665784060}" dt="2022-08-30T05:41:09.792" v="1876" actId="1076"/>
          <ac:picMkLst>
            <pc:docMk/>
            <pc:sldMk cId="4171548835" sldId="310"/>
            <ac:picMk id="7" creationId="{00000000-0000-0000-0000-000000000000}"/>
          </ac:picMkLst>
        </pc:picChg>
        <pc:picChg chg="mod">
          <ac:chgData name="Song Seokil" userId="55e21934b449b532" providerId="LiveId" clId="{764BA1F0-E179-4259-91AE-FE7665784060}" dt="2022-08-30T05:41:09.792" v="1876" actId="1076"/>
          <ac:picMkLst>
            <pc:docMk/>
            <pc:sldMk cId="4171548835" sldId="310"/>
            <ac:picMk id="8" creationId="{00000000-0000-0000-0000-000000000000}"/>
          </ac:picMkLst>
        </pc:picChg>
        <pc:picChg chg="mod">
          <ac:chgData name="Song Seokil" userId="55e21934b449b532" providerId="LiveId" clId="{764BA1F0-E179-4259-91AE-FE7665784060}" dt="2022-08-30T05:41:09.792" v="1876" actId="1076"/>
          <ac:picMkLst>
            <pc:docMk/>
            <pc:sldMk cId="4171548835" sldId="310"/>
            <ac:picMk id="9" creationId="{00000000-0000-0000-0000-000000000000}"/>
          </ac:picMkLst>
        </pc:picChg>
      </pc:sldChg>
      <pc:sldChg chg="addSp delSp modSp add mod modClrScheme chgLayout">
        <pc:chgData name="Song Seokil" userId="55e21934b449b532" providerId="LiveId" clId="{764BA1F0-E179-4259-91AE-FE7665784060}" dt="2022-08-30T05:41:53.056" v="1885"/>
        <pc:sldMkLst>
          <pc:docMk/>
          <pc:sldMk cId="1634097634" sldId="311"/>
        </pc:sldMkLst>
        <pc:spChg chg="mod ord">
          <ac:chgData name="Song Seokil" userId="55e21934b449b532" providerId="LiveId" clId="{764BA1F0-E179-4259-91AE-FE7665784060}" dt="2022-08-30T05:41:53.056" v="1885"/>
          <ac:spMkLst>
            <pc:docMk/>
            <pc:sldMk cId="1634097634" sldId="311"/>
            <ac:spMk id="2" creationId="{00000000-0000-0000-0000-000000000000}"/>
          </ac:spMkLst>
        </pc:spChg>
        <pc:spChg chg="mod ord">
          <ac:chgData name="Song Seokil" userId="55e21934b449b532" providerId="LiveId" clId="{764BA1F0-E179-4259-91AE-FE7665784060}" dt="2022-08-30T05:41:53.056" v="1885"/>
          <ac:spMkLst>
            <pc:docMk/>
            <pc:sldMk cId="1634097634" sldId="311"/>
            <ac:spMk id="3" creationId="{00000000-0000-0000-0000-000000000000}"/>
          </ac:spMkLst>
        </pc:spChg>
        <pc:spChg chg="mod ord">
          <ac:chgData name="Song Seokil" userId="55e21934b449b532" providerId="LiveId" clId="{764BA1F0-E179-4259-91AE-FE7665784060}" dt="2022-08-30T05:41:53.056" v="1885"/>
          <ac:spMkLst>
            <pc:docMk/>
            <pc:sldMk cId="1634097634" sldId="311"/>
            <ac:spMk id="5" creationId="{00000000-0000-0000-0000-000000000000}"/>
          </ac:spMkLst>
        </pc:spChg>
        <pc:spChg chg="add del mod">
          <ac:chgData name="Song Seokil" userId="55e21934b449b532" providerId="LiveId" clId="{764BA1F0-E179-4259-91AE-FE7665784060}" dt="2022-08-30T05:41:53.056" v="1885"/>
          <ac:spMkLst>
            <pc:docMk/>
            <pc:sldMk cId="1634097634" sldId="311"/>
            <ac:spMk id="6" creationId="{ACB31DBD-554F-EEC5-9F4D-7B6A77E2D84A}"/>
          </ac:spMkLst>
        </pc:spChg>
        <pc:spChg chg="add del mod">
          <ac:chgData name="Song Seokil" userId="55e21934b449b532" providerId="LiveId" clId="{764BA1F0-E179-4259-91AE-FE7665784060}" dt="2022-08-30T05:41:53.056" v="1885"/>
          <ac:spMkLst>
            <pc:docMk/>
            <pc:sldMk cId="1634097634" sldId="311"/>
            <ac:spMk id="7" creationId="{CE829776-E60E-7786-D8E6-3E1B6FAD267B}"/>
          </ac:spMkLst>
        </pc:spChg>
        <pc:spChg chg="add del mod">
          <ac:chgData name="Song Seokil" userId="55e21934b449b532" providerId="LiveId" clId="{764BA1F0-E179-4259-91AE-FE7665784060}" dt="2022-08-30T05:41:53.056" v="1885"/>
          <ac:spMkLst>
            <pc:docMk/>
            <pc:sldMk cId="1634097634" sldId="311"/>
            <ac:spMk id="8" creationId="{41160514-9997-1E6A-2E3F-EF663FC5FB84}"/>
          </ac:spMkLst>
        </pc:spChg>
        <pc:picChg chg="del mod">
          <ac:chgData name="Song Seokil" userId="55e21934b449b532" providerId="LiveId" clId="{764BA1F0-E179-4259-91AE-FE7665784060}" dt="2022-08-30T05:39:04.215" v="1841" actId="478"/>
          <ac:picMkLst>
            <pc:docMk/>
            <pc:sldMk cId="1634097634" sldId="311"/>
            <ac:picMk id="4" creationId="{00000000-0000-0000-0000-000000000000}"/>
          </ac:picMkLst>
        </pc:picChg>
      </pc:sldChg>
      <pc:sldChg chg="add">
        <pc:chgData name="Song Seokil" userId="55e21934b449b532" providerId="LiveId" clId="{764BA1F0-E179-4259-91AE-FE7665784060}" dt="2022-08-29T00:01:27.095" v="1566"/>
        <pc:sldMkLst>
          <pc:docMk/>
          <pc:sldMk cId="3825893019" sldId="314"/>
        </pc:sldMkLst>
      </pc:sldChg>
      <pc:sldChg chg="addSp modSp mod modClrScheme chgLayout">
        <pc:chgData name="Song Seokil" userId="55e21934b449b532" providerId="LiveId" clId="{764BA1F0-E179-4259-91AE-FE7665784060}" dt="2022-08-28T23:42:22.168" v="477"/>
        <pc:sldMkLst>
          <pc:docMk/>
          <pc:sldMk cId="3833575237" sldId="315"/>
        </pc:sldMkLst>
        <pc:spChg chg="add mod ord">
          <ac:chgData name="Song Seokil" userId="55e21934b449b532" providerId="LiveId" clId="{764BA1F0-E179-4259-91AE-FE7665784060}" dt="2022-08-28T23:42:22.168" v="477"/>
          <ac:spMkLst>
            <pc:docMk/>
            <pc:sldMk cId="3833575237" sldId="315"/>
            <ac:spMk id="2" creationId="{D8A848FC-8DFD-383D-56A9-8C281A9D8C21}"/>
          </ac:spMkLst>
        </pc:spChg>
        <pc:spChg chg="mod ord">
          <ac:chgData name="Song Seokil" userId="55e21934b449b532" providerId="LiveId" clId="{764BA1F0-E179-4259-91AE-FE7665784060}" dt="2022-08-28T23:32:50.151" v="233" actId="700"/>
          <ac:spMkLst>
            <pc:docMk/>
            <pc:sldMk cId="3833575237" sldId="315"/>
            <ac:spMk id="6" creationId="{00000000-0000-0000-0000-000000000000}"/>
          </ac:spMkLst>
        </pc:spChg>
        <pc:picChg chg="mod ord">
          <ac:chgData name="Song Seokil" userId="55e21934b449b532" providerId="LiveId" clId="{764BA1F0-E179-4259-91AE-FE7665784060}" dt="2022-08-28T23:32:54.170" v="234" actId="1076"/>
          <ac:picMkLst>
            <pc:docMk/>
            <pc:sldMk cId="3833575237" sldId="315"/>
            <ac:picMk id="7" creationId="{00000000-0000-0000-0000-000000000000}"/>
          </ac:picMkLst>
        </pc:picChg>
      </pc:sldChg>
      <pc:sldChg chg="addSp delSp modSp mod">
        <pc:chgData name="Song Seokil" userId="55e21934b449b532" providerId="LiveId" clId="{764BA1F0-E179-4259-91AE-FE7665784060}" dt="2022-08-30T05:29:31.075" v="1625"/>
        <pc:sldMkLst>
          <pc:docMk/>
          <pc:sldMk cId="2521391246" sldId="319"/>
        </pc:sldMkLst>
        <pc:spChg chg="mod">
          <ac:chgData name="Song Seokil" userId="55e21934b449b532" providerId="LiveId" clId="{764BA1F0-E179-4259-91AE-FE7665784060}" dt="2022-08-30T05:29:31.075" v="1625"/>
          <ac:spMkLst>
            <pc:docMk/>
            <pc:sldMk cId="2521391246" sldId="319"/>
            <ac:spMk id="6" creationId="{00000000-0000-0000-0000-000000000000}"/>
          </ac:spMkLst>
        </pc:spChg>
        <pc:spChg chg="del mod">
          <ac:chgData name="Song Seokil" userId="55e21934b449b532" providerId="LiveId" clId="{764BA1F0-E179-4259-91AE-FE7665784060}" dt="2022-08-30T05:29:10.031" v="1621" actId="22"/>
          <ac:spMkLst>
            <pc:docMk/>
            <pc:sldMk cId="2521391246" sldId="319"/>
            <ac:spMk id="7" creationId="{00000000-0000-0000-0000-000000000000}"/>
          </ac:spMkLst>
        </pc:spChg>
        <pc:picChg chg="add mod ord">
          <ac:chgData name="Song Seokil" userId="55e21934b449b532" providerId="LiveId" clId="{764BA1F0-E179-4259-91AE-FE7665784060}" dt="2022-08-30T05:29:10.031" v="1621" actId="22"/>
          <ac:picMkLst>
            <pc:docMk/>
            <pc:sldMk cId="2521391246" sldId="319"/>
            <ac:picMk id="3" creationId="{CFDB1660-8166-0308-B7D1-1174C65D2DDE}"/>
          </ac:picMkLst>
        </pc:picChg>
      </pc:sldChg>
      <pc:sldChg chg="modSp del mod">
        <pc:chgData name="Song Seokil" userId="55e21934b449b532" providerId="LiveId" clId="{764BA1F0-E179-4259-91AE-FE7665784060}" dt="2022-08-30T05:32:05.260" v="1651" actId="47"/>
        <pc:sldMkLst>
          <pc:docMk/>
          <pc:sldMk cId="4230036838" sldId="321"/>
        </pc:sldMkLst>
        <pc:spChg chg="mod">
          <ac:chgData name="Song Seokil" userId="55e21934b449b532" providerId="LiveId" clId="{764BA1F0-E179-4259-91AE-FE7665784060}" dt="2022-08-30T05:30:32.903" v="1639" actId="21"/>
          <ac:spMkLst>
            <pc:docMk/>
            <pc:sldMk cId="4230036838" sldId="321"/>
            <ac:spMk id="3" creationId="{00000000-0000-0000-0000-000000000000}"/>
          </ac:spMkLst>
        </pc:spChg>
      </pc:sldChg>
      <pc:sldChg chg="del">
        <pc:chgData name="Song Seokil" userId="55e21934b449b532" providerId="LiveId" clId="{764BA1F0-E179-4259-91AE-FE7665784060}" dt="2022-08-28T23:58:26.201" v="1553" actId="47"/>
        <pc:sldMkLst>
          <pc:docMk/>
          <pc:sldMk cId="1383476133" sldId="322"/>
        </pc:sldMkLst>
      </pc:sldChg>
      <pc:sldChg chg="modSp add mod">
        <pc:chgData name="Song Seokil" userId="55e21934b449b532" providerId="LiveId" clId="{764BA1F0-E179-4259-91AE-FE7665784060}" dt="2022-08-29T00:01:27.220" v="1567" actId="27636"/>
        <pc:sldMkLst>
          <pc:docMk/>
          <pc:sldMk cId="1567905024" sldId="324"/>
        </pc:sldMkLst>
        <pc:spChg chg="mod">
          <ac:chgData name="Song Seokil" userId="55e21934b449b532" providerId="LiveId" clId="{764BA1F0-E179-4259-91AE-FE7665784060}" dt="2022-08-29T00:01:27.220" v="1567" actId="27636"/>
          <ac:spMkLst>
            <pc:docMk/>
            <pc:sldMk cId="1567905024" sldId="324"/>
            <ac:spMk id="7" creationId="{00000000-0000-0000-0000-000000000000}"/>
          </ac:spMkLst>
        </pc:spChg>
      </pc:sldChg>
      <pc:sldChg chg="add">
        <pc:chgData name="Song Seokil" userId="55e21934b449b532" providerId="LiveId" clId="{764BA1F0-E179-4259-91AE-FE7665784060}" dt="2022-08-29T00:01:27.095" v="1566"/>
        <pc:sldMkLst>
          <pc:docMk/>
          <pc:sldMk cId="1521330141" sldId="326"/>
        </pc:sldMkLst>
      </pc:sldChg>
      <pc:sldChg chg="addSp delSp modSp add mod modClrScheme chgLayout">
        <pc:chgData name="Song Seokil" userId="55e21934b449b532" providerId="LiveId" clId="{764BA1F0-E179-4259-91AE-FE7665784060}" dt="2022-08-30T05:43:15.696" v="1903"/>
        <pc:sldMkLst>
          <pc:docMk/>
          <pc:sldMk cId="1350137985" sldId="327"/>
        </pc:sldMkLst>
        <pc:spChg chg="add mod ord">
          <ac:chgData name="Song Seokil" userId="55e21934b449b532" providerId="LiveId" clId="{764BA1F0-E179-4259-91AE-FE7665784060}" dt="2022-08-30T05:43:08.495" v="1901" actId="27636"/>
          <ac:spMkLst>
            <pc:docMk/>
            <pc:sldMk cId="1350137985" sldId="327"/>
            <ac:spMk id="2" creationId="{708B16A2-0E15-86BF-E0AA-D4B16A1EAA6C}"/>
          </ac:spMkLst>
        </pc:spChg>
        <pc:spChg chg="add del mod ord">
          <ac:chgData name="Song Seokil" userId="55e21934b449b532" providerId="LiveId" clId="{764BA1F0-E179-4259-91AE-FE7665784060}" dt="2022-08-30T05:43:15.696" v="1903"/>
          <ac:spMkLst>
            <pc:docMk/>
            <pc:sldMk cId="1350137985" sldId="327"/>
            <ac:spMk id="3" creationId="{BA727250-BC10-F026-7476-7DA2E2FD57B9}"/>
          </ac:spMkLst>
        </pc:spChg>
        <pc:spChg chg="mod ord">
          <ac:chgData name="Song Seokil" userId="55e21934b449b532" providerId="LiveId" clId="{764BA1F0-E179-4259-91AE-FE7665784060}" dt="2022-08-30T05:43:03.273" v="1897" actId="700"/>
          <ac:spMkLst>
            <pc:docMk/>
            <pc:sldMk cId="1350137985" sldId="327"/>
            <ac:spMk id="4" creationId="{00000000-0000-0000-0000-000000000000}"/>
          </ac:spMkLst>
        </pc:spChg>
        <pc:spChg chg="del mod">
          <ac:chgData name="Song Seokil" userId="55e21934b449b532" providerId="LiveId" clId="{764BA1F0-E179-4259-91AE-FE7665784060}" dt="2022-08-30T05:43:00.695" v="1896"/>
          <ac:spMkLst>
            <pc:docMk/>
            <pc:sldMk cId="1350137985" sldId="327"/>
            <ac:spMk id="6" creationId="{00000000-0000-0000-0000-000000000000}"/>
          </ac:spMkLst>
        </pc:spChg>
        <pc:picChg chg="del">
          <ac:chgData name="Song Seokil" userId="55e21934b449b532" providerId="LiveId" clId="{764BA1F0-E179-4259-91AE-FE7665784060}" dt="2022-08-30T05:43:11.023" v="1902" actId="21"/>
          <ac:picMkLst>
            <pc:docMk/>
            <pc:sldMk cId="1350137985" sldId="327"/>
            <ac:picMk id="5" creationId="{00000000-0000-0000-0000-000000000000}"/>
          </ac:picMkLst>
        </pc:picChg>
        <pc:picChg chg="add mod">
          <ac:chgData name="Song Seokil" userId="55e21934b449b532" providerId="LiveId" clId="{764BA1F0-E179-4259-91AE-FE7665784060}" dt="2022-08-30T05:43:15.696" v="1903"/>
          <ac:picMkLst>
            <pc:docMk/>
            <pc:sldMk cId="1350137985" sldId="327"/>
            <ac:picMk id="7" creationId="{FAE5E691-CA11-66B2-5EC4-85D2BBBA9AFE}"/>
          </ac:picMkLst>
        </pc:picChg>
      </pc:sldChg>
      <pc:sldChg chg="add">
        <pc:chgData name="Song Seokil" userId="55e21934b449b532" providerId="LiveId" clId="{764BA1F0-E179-4259-91AE-FE7665784060}" dt="2022-08-29T00:01:27.095" v="1566"/>
        <pc:sldMkLst>
          <pc:docMk/>
          <pc:sldMk cId="1152430303" sldId="328"/>
        </pc:sldMkLst>
      </pc:sldChg>
      <pc:sldChg chg="add">
        <pc:chgData name="Song Seokil" userId="55e21934b449b532" providerId="LiveId" clId="{764BA1F0-E179-4259-91AE-FE7665784060}" dt="2022-08-29T00:01:27.095" v="1566"/>
        <pc:sldMkLst>
          <pc:docMk/>
          <pc:sldMk cId="23627136" sldId="330"/>
        </pc:sldMkLst>
      </pc:sldChg>
      <pc:sldChg chg="add">
        <pc:chgData name="Song Seokil" userId="55e21934b449b532" providerId="LiveId" clId="{764BA1F0-E179-4259-91AE-FE7665784060}" dt="2022-08-29T00:01:27.095" v="1566"/>
        <pc:sldMkLst>
          <pc:docMk/>
          <pc:sldMk cId="3173015159" sldId="331"/>
        </pc:sldMkLst>
      </pc:sldChg>
      <pc:sldChg chg="addSp delSp modSp add mod chgLayout">
        <pc:chgData name="Song Seokil" userId="55e21934b449b532" providerId="LiveId" clId="{764BA1F0-E179-4259-91AE-FE7665784060}" dt="2022-08-30T05:42:36.025" v="1890" actId="1076"/>
        <pc:sldMkLst>
          <pc:docMk/>
          <pc:sldMk cId="3214137177" sldId="332"/>
        </pc:sldMkLst>
        <pc:spChg chg="add del mod">
          <ac:chgData name="Song Seokil" userId="55e21934b449b532" providerId="LiveId" clId="{764BA1F0-E179-4259-91AE-FE7665784060}" dt="2022-08-30T05:42:04.024" v="1887"/>
          <ac:spMkLst>
            <pc:docMk/>
            <pc:sldMk cId="3214137177" sldId="332"/>
            <ac:spMk id="2" creationId="{2F7F49C6-9712-94B7-FE77-D60C93715750}"/>
          </ac:spMkLst>
        </pc:spChg>
        <pc:spChg chg="add del mod">
          <ac:chgData name="Song Seokil" userId="55e21934b449b532" providerId="LiveId" clId="{764BA1F0-E179-4259-91AE-FE7665784060}" dt="2022-08-30T05:42:04.024" v="1887"/>
          <ac:spMkLst>
            <pc:docMk/>
            <pc:sldMk cId="3214137177" sldId="332"/>
            <ac:spMk id="3" creationId="{DE6DB18A-7494-9788-9934-662FA8A9FA34}"/>
          </ac:spMkLst>
        </pc:spChg>
        <pc:spChg chg="mod ord">
          <ac:chgData name="Song Seokil" userId="55e21934b449b532" providerId="LiveId" clId="{764BA1F0-E179-4259-91AE-FE7665784060}" dt="2022-08-30T05:42:04.024" v="1887"/>
          <ac:spMkLst>
            <pc:docMk/>
            <pc:sldMk cId="3214137177" sldId="332"/>
            <ac:spMk id="4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30.761" v="1889" actId="1076"/>
          <ac:spMkLst>
            <pc:docMk/>
            <pc:sldMk cId="3214137177" sldId="332"/>
            <ac:spMk id="15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30.761" v="1889" actId="1076"/>
          <ac:spMkLst>
            <pc:docMk/>
            <pc:sldMk cId="3214137177" sldId="332"/>
            <ac:spMk id="16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30.761" v="1889" actId="1076"/>
          <ac:spMkLst>
            <pc:docMk/>
            <pc:sldMk cId="3214137177" sldId="332"/>
            <ac:spMk id="17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30.761" v="1889" actId="1076"/>
          <ac:spMkLst>
            <pc:docMk/>
            <pc:sldMk cId="3214137177" sldId="332"/>
            <ac:spMk id="20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36.025" v="1890" actId="1076"/>
          <ac:spMkLst>
            <pc:docMk/>
            <pc:sldMk cId="3214137177" sldId="332"/>
            <ac:spMk id="21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30.761" v="1889" actId="1076"/>
          <ac:spMkLst>
            <pc:docMk/>
            <pc:sldMk cId="3214137177" sldId="332"/>
            <ac:spMk id="22" creationId="{00000000-0000-0000-0000-000000000000}"/>
          </ac:spMkLst>
        </pc:spChg>
        <pc:spChg chg="mod ord">
          <ac:chgData name="Song Seokil" userId="55e21934b449b532" providerId="LiveId" clId="{764BA1F0-E179-4259-91AE-FE7665784060}" dt="2022-08-30T05:42:04.024" v="1887"/>
          <ac:spMkLst>
            <pc:docMk/>
            <pc:sldMk cId="3214137177" sldId="332"/>
            <ac:spMk id="36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36.025" v="1890" actId="1076"/>
          <ac:spMkLst>
            <pc:docMk/>
            <pc:sldMk cId="3214137177" sldId="332"/>
            <ac:spMk id="56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36.025" v="1890" actId="1076"/>
          <ac:spMkLst>
            <pc:docMk/>
            <pc:sldMk cId="3214137177" sldId="332"/>
            <ac:spMk id="57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36.025" v="1890" actId="1076"/>
          <ac:spMkLst>
            <pc:docMk/>
            <pc:sldMk cId="3214137177" sldId="332"/>
            <ac:spMk id="58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36.025" v="1890" actId="1076"/>
          <ac:spMkLst>
            <pc:docMk/>
            <pc:sldMk cId="3214137177" sldId="332"/>
            <ac:spMk id="64" creationId="{00000000-0000-0000-0000-000000000000}"/>
          </ac:spMkLst>
        </pc:spChg>
        <pc:picChg chg="mod">
          <ac:chgData name="Song Seokil" userId="55e21934b449b532" providerId="LiveId" clId="{764BA1F0-E179-4259-91AE-FE7665784060}" dt="2022-08-30T05:42:30.761" v="1889" actId="1076"/>
          <ac:picMkLst>
            <pc:docMk/>
            <pc:sldMk cId="3214137177" sldId="332"/>
            <ac:picMk id="1026" creationId="{00000000-0000-0000-0000-000000000000}"/>
          </ac:picMkLst>
        </pc:picChg>
        <pc:picChg chg="mod">
          <ac:chgData name="Song Seokil" userId="55e21934b449b532" providerId="LiveId" clId="{764BA1F0-E179-4259-91AE-FE7665784060}" dt="2022-08-30T05:42:36.025" v="1890" actId="1076"/>
          <ac:picMkLst>
            <pc:docMk/>
            <pc:sldMk cId="3214137177" sldId="332"/>
            <ac:picMk id="1027" creationId="{00000000-0000-0000-0000-000000000000}"/>
          </ac:picMkLst>
        </pc:picChg>
      </pc:sldChg>
      <pc:sldChg chg="modSp add mod">
        <pc:chgData name="Song Seokil" userId="55e21934b449b532" providerId="LiveId" clId="{764BA1F0-E179-4259-91AE-FE7665784060}" dt="2022-08-30T05:42:51.750" v="1893" actId="1076"/>
        <pc:sldMkLst>
          <pc:docMk/>
          <pc:sldMk cId="3215427855" sldId="333"/>
        </pc:sldMkLst>
        <pc:spChg chg="mod">
          <ac:chgData name="Song Seokil" userId="55e21934b449b532" providerId="LiveId" clId="{764BA1F0-E179-4259-91AE-FE7665784060}" dt="2022-08-30T05:42:51.750" v="1893" actId="1076"/>
          <ac:spMkLst>
            <pc:docMk/>
            <pc:sldMk cId="3215427855" sldId="333"/>
            <ac:spMk id="15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46.797" v="1892" actId="1076"/>
          <ac:spMkLst>
            <pc:docMk/>
            <pc:sldMk cId="3215427855" sldId="333"/>
            <ac:spMk id="21" creationId="{00000000-0000-0000-0000-000000000000}"/>
          </ac:spMkLst>
        </pc:spChg>
      </pc:sldChg>
      <pc:sldChg chg="modSp mod">
        <pc:chgData name="Song Seokil" userId="55e21934b449b532" providerId="LiveId" clId="{764BA1F0-E179-4259-91AE-FE7665784060}" dt="2022-08-28T23:31:24.488" v="52"/>
        <pc:sldMkLst>
          <pc:docMk/>
          <pc:sldMk cId="2766953892" sldId="334"/>
        </pc:sldMkLst>
        <pc:spChg chg="mod">
          <ac:chgData name="Song Seokil" userId="55e21934b449b532" providerId="LiveId" clId="{764BA1F0-E179-4259-91AE-FE7665784060}" dt="2022-08-28T23:31:24.488" v="52"/>
          <ac:spMkLst>
            <pc:docMk/>
            <pc:sldMk cId="2766953892" sldId="334"/>
            <ac:spMk id="5123" creationId="{00000000-0000-0000-0000-000000000000}"/>
          </ac:spMkLst>
        </pc:spChg>
      </pc:sldChg>
      <pc:sldChg chg="del">
        <pc:chgData name="Song Seokil" userId="55e21934b449b532" providerId="LiveId" clId="{764BA1F0-E179-4259-91AE-FE7665784060}" dt="2022-08-28T23:58:23.561" v="1551" actId="47"/>
        <pc:sldMkLst>
          <pc:docMk/>
          <pc:sldMk cId="3977166884" sldId="337"/>
        </pc:sldMkLst>
      </pc:sldChg>
      <pc:sldChg chg="del">
        <pc:chgData name="Song Seokil" userId="55e21934b449b532" providerId="LiveId" clId="{764BA1F0-E179-4259-91AE-FE7665784060}" dt="2022-08-28T23:58:25.311" v="1552" actId="47"/>
        <pc:sldMkLst>
          <pc:docMk/>
          <pc:sldMk cId="4052422056" sldId="338"/>
        </pc:sldMkLst>
      </pc:sldChg>
      <pc:sldChg chg="modSp mod">
        <pc:chgData name="Song Seokil" userId="55e21934b449b532" providerId="LiveId" clId="{764BA1F0-E179-4259-91AE-FE7665784060}" dt="2022-08-28T23:32:37.606" v="232" actId="20577"/>
        <pc:sldMkLst>
          <pc:docMk/>
          <pc:sldMk cId="3077017268" sldId="340"/>
        </pc:sldMkLst>
        <pc:spChg chg="mod">
          <ac:chgData name="Song Seokil" userId="55e21934b449b532" providerId="LiveId" clId="{764BA1F0-E179-4259-91AE-FE7665784060}" dt="2022-08-28T23:32:37.606" v="232" actId="20577"/>
          <ac:spMkLst>
            <pc:docMk/>
            <pc:sldMk cId="3077017268" sldId="340"/>
            <ac:spMk id="3" creationId="{636B2505-2338-41D7-93D3-FA43769386E1}"/>
          </ac:spMkLst>
        </pc:spChg>
      </pc:sldChg>
      <pc:sldChg chg="addSp delSp modSp mod modClrScheme chgLayout">
        <pc:chgData name="Song Seokil" userId="55e21934b449b532" providerId="LiveId" clId="{764BA1F0-E179-4259-91AE-FE7665784060}" dt="2022-08-28T23:30:44.419" v="44" actId="400"/>
        <pc:sldMkLst>
          <pc:docMk/>
          <pc:sldMk cId="2742510181" sldId="342"/>
        </pc:sldMkLst>
        <pc:spChg chg="del">
          <ac:chgData name="Song Seokil" userId="55e21934b449b532" providerId="LiveId" clId="{764BA1F0-E179-4259-91AE-FE7665784060}" dt="2022-08-28T17:00:55.276" v="0" actId="700"/>
          <ac:spMkLst>
            <pc:docMk/>
            <pc:sldMk cId="2742510181" sldId="342"/>
            <ac:spMk id="3" creationId="{26FB51EA-63EC-FDE8-3AB3-BBFDE80C4B8F}"/>
          </ac:spMkLst>
        </pc:spChg>
        <pc:spChg chg="mod ord">
          <ac:chgData name="Song Seokil" userId="55e21934b449b532" providerId="LiveId" clId="{764BA1F0-E179-4259-91AE-FE7665784060}" dt="2022-08-28T17:00:55.276" v="0" actId="700"/>
          <ac:spMkLst>
            <pc:docMk/>
            <pc:sldMk cId="2742510181" sldId="342"/>
            <ac:spMk id="6" creationId="{AE6F9DC3-0629-40D0-A6AE-913B18CA78CE}"/>
          </ac:spMkLst>
        </pc:spChg>
        <pc:spChg chg="mod ord">
          <ac:chgData name="Song Seokil" userId="55e21934b449b532" providerId="LiveId" clId="{764BA1F0-E179-4259-91AE-FE7665784060}" dt="2022-08-28T17:00:55.276" v="0" actId="700"/>
          <ac:spMkLst>
            <pc:docMk/>
            <pc:sldMk cId="2742510181" sldId="342"/>
            <ac:spMk id="7" creationId="{D382615C-1DC5-4F14-8473-F246776384DB}"/>
          </ac:spMkLst>
        </pc:spChg>
        <pc:spChg chg="add mod">
          <ac:chgData name="Song Seokil" userId="55e21934b449b532" providerId="LiveId" clId="{764BA1F0-E179-4259-91AE-FE7665784060}" dt="2022-08-28T23:30:44.419" v="44" actId="400"/>
          <ac:spMkLst>
            <pc:docMk/>
            <pc:sldMk cId="2742510181" sldId="342"/>
            <ac:spMk id="8" creationId="{9501EB14-E2D6-1F2E-9FE5-C3BEDCEE5C23}"/>
          </ac:spMkLst>
        </pc:spChg>
        <pc:picChg chg="add mod">
          <ac:chgData name="Song Seokil" userId="55e21934b449b532" providerId="LiveId" clId="{764BA1F0-E179-4259-91AE-FE7665784060}" dt="2022-08-28T17:01:03.111" v="3" actId="1076"/>
          <ac:picMkLst>
            <pc:docMk/>
            <pc:sldMk cId="2742510181" sldId="342"/>
            <ac:picMk id="4" creationId="{B9556660-D3FA-5011-B3EE-89725044ED5D}"/>
          </ac:picMkLst>
        </pc:picChg>
      </pc:sldChg>
      <pc:sldChg chg="del">
        <pc:chgData name="Song Seokil" userId="55e21934b449b532" providerId="LiveId" clId="{764BA1F0-E179-4259-91AE-FE7665784060}" dt="2022-08-28T23:58:53.796" v="1564" actId="47"/>
        <pc:sldMkLst>
          <pc:docMk/>
          <pc:sldMk cId="1124647121" sldId="344"/>
        </pc:sldMkLst>
      </pc:sldChg>
      <pc:sldChg chg="modSp del mod">
        <pc:chgData name="Song Seokil" userId="55e21934b449b532" providerId="LiveId" clId="{764BA1F0-E179-4259-91AE-FE7665784060}" dt="2022-08-28T23:40:08.542" v="406" actId="47"/>
        <pc:sldMkLst>
          <pc:docMk/>
          <pc:sldMk cId="2536654864" sldId="345"/>
        </pc:sldMkLst>
        <pc:spChg chg="mod">
          <ac:chgData name="Song Seokil" userId="55e21934b449b532" providerId="LiveId" clId="{764BA1F0-E179-4259-91AE-FE7665784060}" dt="2022-08-28T23:31:24.645" v="53" actId="27636"/>
          <ac:spMkLst>
            <pc:docMk/>
            <pc:sldMk cId="2536654864" sldId="345"/>
            <ac:spMk id="3" creationId="{C5450DE6-AA53-0E61-71CA-86C6AD165A67}"/>
          </ac:spMkLst>
        </pc:spChg>
      </pc:sldChg>
      <pc:sldChg chg="addSp delSp modSp mod ord">
        <pc:chgData name="Song Seokil" userId="55e21934b449b532" providerId="LiveId" clId="{764BA1F0-E179-4259-91AE-FE7665784060}" dt="2022-08-30T05:55:11.690" v="2078" actId="20577"/>
        <pc:sldMkLst>
          <pc:docMk/>
          <pc:sldMk cId="620292914" sldId="346"/>
        </pc:sldMkLst>
        <pc:spChg chg="mod">
          <ac:chgData name="Song Seokil" userId="55e21934b449b532" providerId="LiveId" clId="{764BA1F0-E179-4259-91AE-FE7665784060}" dt="2022-08-30T05:29:49.241" v="1632"/>
          <ac:spMkLst>
            <pc:docMk/>
            <pc:sldMk cId="620292914" sldId="346"/>
            <ac:spMk id="2" creationId="{733E0756-9B54-1856-F8E3-B478549DA15D}"/>
          </ac:spMkLst>
        </pc:spChg>
        <pc:spChg chg="mod">
          <ac:chgData name="Song Seokil" userId="55e21934b449b532" providerId="LiveId" clId="{764BA1F0-E179-4259-91AE-FE7665784060}" dt="2022-08-30T05:50:04.961" v="1910" actId="207"/>
          <ac:spMkLst>
            <pc:docMk/>
            <pc:sldMk cId="620292914" sldId="346"/>
            <ac:spMk id="3" creationId="{C86A955A-8CFF-1F4A-79D6-625E49BB5A5A}"/>
          </ac:spMkLst>
        </pc:spChg>
        <pc:spChg chg="add mod">
          <ac:chgData name="Song Seokil" userId="55e21934b449b532" providerId="LiveId" clId="{764BA1F0-E179-4259-91AE-FE7665784060}" dt="2022-08-30T05:52:42.575" v="1913" actId="1076"/>
          <ac:spMkLst>
            <pc:docMk/>
            <pc:sldMk cId="620292914" sldId="346"/>
            <ac:spMk id="6" creationId="{5F910436-428E-2BA7-774A-CCEB32F7B2DE}"/>
          </ac:spMkLst>
        </pc:spChg>
        <pc:spChg chg="add mod">
          <ac:chgData name="Song Seokil" userId="55e21934b449b532" providerId="LiveId" clId="{764BA1F0-E179-4259-91AE-FE7665784060}" dt="2022-08-30T05:55:11.690" v="2078" actId="20577"/>
          <ac:spMkLst>
            <pc:docMk/>
            <pc:sldMk cId="620292914" sldId="346"/>
            <ac:spMk id="7" creationId="{E4267D1A-7C8B-D7FB-6C95-46D34ECEC7B4}"/>
          </ac:spMkLst>
        </pc:spChg>
        <pc:spChg chg="add del mod">
          <ac:chgData name="Song Seokil" userId="55e21934b449b532" providerId="LiveId" clId="{764BA1F0-E179-4259-91AE-FE7665784060}" dt="2022-08-30T05:53:06.611" v="1917" actId="478"/>
          <ac:spMkLst>
            <pc:docMk/>
            <pc:sldMk cId="620292914" sldId="346"/>
            <ac:spMk id="8" creationId="{73112D9F-AE2F-22C7-574B-4EB37DE0E9CF}"/>
          </ac:spMkLst>
        </pc:spChg>
      </pc:sldChg>
      <pc:sldChg chg="modSp mod ord">
        <pc:chgData name="Song Seokil" userId="55e21934b449b532" providerId="LiveId" clId="{764BA1F0-E179-4259-91AE-FE7665784060}" dt="2022-08-30T05:29:54.115" v="1634"/>
        <pc:sldMkLst>
          <pc:docMk/>
          <pc:sldMk cId="1111603517" sldId="347"/>
        </pc:sldMkLst>
        <pc:spChg chg="mod">
          <ac:chgData name="Song Seokil" userId="55e21934b449b532" providerId="LiveId" clId="{764BA1F0-E179-4259-91AE-FE7665784060}" dt="2022-08-30T05:29:54.115" v="1634"/>
          <ac:spMkLst>
            <pc:docMk/>
            <pc:sldMk cId="1111603517" sldId="347"/>
            <ac:spMk id="2" creationId="{DED70BC9-C4A7-5438-906E-7C7978E93612}"/>
          </ac:spMkLst>
        </pc:spChg>
        <pc:spChg chg="mod">
          <ac:chgData name="Song Seokil" userId="55e21934b449b532" providerId="LiveId" clId="{764BA1F0-E179-4259-91AE-FE7665784060}" dt="2022-08-30T05:23:58.175" v="1602" actId="20577"/>
          <ac:spMkLst>
            <pc:docMk/>
            <pc:sldMk cId="1111603517" sldId="347"/>
            <ac:spMk id="3" creationId="{70851383-E3A8-582B-C028-5E013F61DCBC}"/>
          </ac:spMkLst>
        </pc:spChg>
      </pc:sldChg>
      <pc:sldChg chg="modSp mod ord">
        <pc:chgData name="Song Seokil" userId="55e21934b449b532" providerId="LiveId" clId="{764BA1F0-E179-4259-91AE-FE7665784060}" dt="2022-08-30T05:55:52.522" v="2100" actId="20577"/>
        <pc:sldMkLst>
          <pc:docMk/>
          <pc:sldMk cId="1813194231" sldId="348"/>
        </pc:sldMkLst>
        <pc:spChg chg="mod">
          <ac:chgData name="Song Seokil" userId="55e21934b449b532" providerId="LiveId" clId="{764BA1F0-E179-4259-91AE-FE7665784060}" dt="2022-08-28T23:42:55.363" v="557"/>
          <ac:spMkLst>
            <pc:docMk/>
            <pc:sldMk cId="1813194231" sldId="348"/>
            <ac:spMk id="2" creationId="{92683B54-958D-9C59-813D-8DCA3933AA7F}"/>
          </ac:spMkLst>
        </pc:spChg>
        <pc:spChg chg="mod">
          <ac:chgData name="Song Seokil" userId="55e21934b449b532" providerId="LiveId" clId="{764BA1F0-E179-4259-91AE-FE7665784060}" dt="2022-08-30T05:55:52.522" v="2100" actId="20577"/>
          <ac:spMkLst>
            <pc:docMk/>
            <pc:sldMk cId="1813194231" sldId="348"/>
            <ac:spMk id="3" creationId="{B3BBBC89-1A84-C1AA-2FB1-2DB00B65924D}"/>
          </ac:spMkLst>
        </pc:spChg>
      </pc:sldChg>
      <pc:sldChg chg="modSp mod ord">
        <pc:chgData name="Song Seokil" userId="55e21934b449b532" providerId="LiveId" clId="{764BA1F0-E179-4259-91AE-FE7665784060}" dt="2022-08-30T05:58:08.425" v="2197"/>
        <pc:sldMkLst>
          <pc:docMk/>
          <pc:sldMk cId="649061339" sldId="349"/>
        </pc:sldMkLst>
        <pc:spChg chg="mod">
          <ac:chgData name="Song Seokil" userId="55e21934b449b532" providerId="LiveId" clId="{764BA1F0-E179-4259-91AE-FE7665784060}" dt="2022-08-30T05:57:40.767" v="2149"/>
          <ac:spMkLst>
            <pc:docMk/>
            <pc:sldMk cId="649061339" sldId="349"/>
            <ac:spMk id="2" creationId="{A8656D8D-E68D-DA91-D67B-AB1ED0A7E491}"/>
          </ac:spMkLst>
        </pc:spChg>
        <pc:spChg chg="mod">
          <ac:chgData name="Song Seokil" userId="55e21934b449b532" providerId="LiveId" clId="{764BA1F0-E179-4259-91AE-FE7665784060}" dt="2022-08-30T05:58:08.425" v="2197"/>
          <ac:spMkLst>
            <pc:docMk/>
            <pc:sldMk cId="649061339" sldId="349"/>
            <ac:spMk id="3" creationId="{522F2130-EF29-FE70-9A94-7237489E55A6}"/>
          </ac:spMkLst>
        </pc:spChg>
      </pc:sldChg>
      <pc:sldChg chg="modSp del mod">
        <pc:chgData name="Song Seokil" userId="55e21934b449b532" providerId="LiveId" clId="{764BA1F0-E179-4259-91AE-FE7665784060}" dt="2022-08-28T23:53:13.428" v="1429" actId="47"/>
        <pc:sldMkLst>
          <pc:docMk/>
          <pc:sldMk cId="1723765253" sldId="350"/>
        </pc:sldMkLst>
        <pc:spChg chg="mod">
          <ac:chgData name="Song Seokil" userId="55e21934b449b532" providerId="LiveId" clId="{764BA1F0-E179-4259-91AE-FE7665784060}" dt="2022-08-28T23:51:08.422" v="1340" actId="27636"/>
          <ac:spMkLst>
            <pc:docMk/>
            <pc:sldMk cId="1723765253" sldId="350"/>
            <ac:spMk id="3" creationId="{B0D9B59D-B45B-AE63-015D-DA561EED686B}"/>
          </ac:spMkLst>
        </pc:spChg>
      </pc:sldChg>
      <pc:sldChg chg="modSp mod ord">
        <pc:chgData name="Song Seokil" userId="55e21934b449b532" providerId="LiveId" clId="{764BA1F0-E179-4259-91AE-FE7665784060}" dt="2022-08-30T05:33:15.816" v="1657"/>
        <pc:sldMkLst>
          <pc:docMk/>
          <pc:sldMk cId="3142267821" sldId="351"/>
        </pc:sldMkLst>
        <pc:spChg chg="mod">
          <ac:chgData name="Song Seokil" userId="55e21934b449b532" providerId="LiveId" clId="{764BA1F0-E179-4259-91AE-FE7665784060}" dt="2022-08-28T23:53:33.797" v="1438"/>
          <ac:spMkLst>
            <pc:docMk/>
            <pc:sldMk cId="3142267821" sldId="351"/>
            <ac:spMk id="2" creationId="{2C9AC45F-6C6B-70FB-571B-35D2218B633D}"/>
          </ac:spMkLst>
        </pc:spChg>
        <pc:spChg chg="mod">
          <ac:chgData name="Song Seokil" userId="55e21934b449b532" providerId="LiveId" clId="{764BA1F0-E179-4259-91AE-FE7665784060}" dt="2022-08-28T23:57:33.264" v="1544" actId="5793"/>
          <ac:spMkLst>
            <pc:docMk/>
            <pc:sldMk cId="3142267821" sldId="351"/>
            <ac:spMk id="3" creationId="{5FB18649-BDB8-8964-E016-D3746D4298B5}"/>
          </ac:spMkLst>
        </pc:spChg>
      </pc:sldChg>
      <pc:sldChg chg="del">
        <pc:chgData name="Song Seokil" userId="55e21934b449b532" providerId="LiveId" clId="{764BA1F0-E179-4259-91AE-FE7665784060}" dt="2022-08-28T23:57:17.076" v="1532" actId="47"/>
        <pc:sldMkLst>
          <pc:docMk/>
          <pc:sldMk cId="1270184858" sldId="352"/>
        </pc:sldMkLst>
      </pc:sldChg>
      <pc:sldChg chg="modSp del mod">
        <pc:chgData name="Song Seokil" userId="55e21934b449b532" providerId="LiveId" clId="{764BA1F0-E179-4259-91AE-FE7665784060}" dt="2022-08-28T23:57:17.076" v="1532" actId="47"/>
        <pc:sldMkLst>
          <pc:docMk/>
          <pc:sldMk cId="3586785381" sldId="353"/>
        </pc:sldMkLst>
        <pc:spChg chg="mod">
          <ac:chgData name="Song Seokil" userId="55e21934b449b532" providerId="LiveId" clId="{764BA1F0-E179-4259-91AE-FE7665784060}" dt="2022-08-28T23:55:57.776" v="1480" actId="27636"/>
          <ac:spMkLst>
            <pc:docMk/>
            <pc:sldMk cId="3586785381" sldId="353"/>
            <ac:spMk id="3" creationId="{F6470AC0-3CA5-1993-7164-326E1695ED3E}"/>
          </ac:spMkLst>
        </pc:spChg>
      </pc:sldChg>
      <pc:sldChg chg="del">
        <pc:chgData name="Song Seokil" userId="55e21934b449b532" providerId="LiveId" clId="{764BA1F0-E179-4259-91AE-FE7665784060}" dt="2022-08-28T23:57:17.076" v="1532" actId="47"/>
        <pc:sldMkLst>
          <pc:docMk/>
          <pc:sldMk cId="389714387" sldId="354"/>
        </pc:sldMkLst>
      </pc:sldChg>
      <pc:sldChg chg="modSp new mod">
        <pc:chgData name="Song Seokil" userId="55e21934b449b532" providerId="LiveId" clId="{764BA1F0-E179-4259-91AE-FE7665784060}" dt="2022-08-30T05:55:38.150" v="2099" actId="20577"/>
        <pc:sldMkLst>
          <pc:docMk/>
          <pc:sldMk cId="3780897965" sldId="355"/>
        </pc:sldMkLst>
        <pc:spChg chg="mod">
          <ac:chgData name="Song Seokil" userId="55e21934b449b532" providerId="LiveId" clId="{764BA1F0-E179-4259-91AE-FE7665784060}" dt="2022-08-30T05:29:58.921" v="1638"/>
          <ac:spMkLst>
            <pc:docMk/>
            <pc:sldMk cId="3780897965" sldId="355"/>
            <ac:spMk id="2" creationId="{06AA381B-B5EA-AC05-190E-CE7523881952}"/>
          </ac:spMkLst>
        </pc:spChg>
        <pc:spChg chg="mod">
          <ac:chgData name="Song Seokil" userId="55e21934b449b532" providerId="LiveId" clId="{764BA1F0-E179-4259-91AE-FE7665784060}" dt="2022-08-30T05:55:38.150" v="2099" actId="20577"/>
          <ac:spMkLst>
            <pc:docMk/>
            <pc:sldMk cId="3780897965" sldId="355"/>
            <ac:spMk id="3" creationId="{8BD9743C-4362-84B8-8E65-6741B1181B46}"/>
          </ac:spMkLst>
        </pc:spChg>
      </pc:sldChg>
      <pc:sldChg chg="add">
        <pc:chgData name="Song Seokil" userId="55e21934b449b532" providerId="LiveId" clId="{764BA1F0-E179-4259-91AE-FE7665784060}" dt="2022-08-29T00:01:27.095" v="1566"/>
        <pc:sldMkLst>
          <pc:docMk/>
          <pc:sldMk cId="1598645966" sldId="356"/>
        </pc:sldMkLst>
      </pc:sldChg>
      <pc:sldChg chg="modSp new mod">
        <pc:chgData name="Song Seokil" userId="55e21934b449b532" providerId="LiveId" clId="{764BA1F0-E179-4259-91AE-FE7665784060}" dt="2022-08-30T05:35:50.691" v="1788" actId="404"/>
        <pc:sldMkLst>
          <pc:docMk/>
          <pc:sldMk cId="4041692220" sldId="357"/>
        </pc:sldMkLst>
        <pc:spChg chg="mod">
          <ac:chgData name="Song Seokil" userId="55e21934b449b532" providerId="LiveId" clId="{764BA1F0-E179-4259-91AE-FE7665784060}" dt="2022-08-30T05:35:50.691" v="1788" actId="404"/>
          <ac:spMkLst>
            <pc:docMk/>
            <pc:sldMk cId="4041692220" sldId="357"/>
            <ac:spMk id="2" creationId="{2C4E028F-F7D9-CEFB-A22E-3F0F341ED68F}"/>
          </ac:spMkLst>
        </pc:spChg>
      </pc:sldChg>
      <pc:sldChg chg="modSp add mod">
        <pc:chgData name="Song Seokil" userId="55e21934b449b532" providerId="LiveId" clId="{764BA1F0-E179-4259-91AE-FE7665784060}" dt="2022-08-30T05:35:14.864" v="1774" actId="404"/>
        <pc:sldMkLst>
          <pc:docMk/>
          <pc:sldMk cId="1706973430" sldId="358"/>
        </pc:sldMkLst>
        <pc:spChg chg="mod">
          <ac:chgData name="Song Seokil" userId="55e21934b449b532" providerId="LiveId" clId="{764BA1F0-E179-4259-91AE-FE7665784060}" dt="2022-08-30T05:35:14.864" v="1774" actId="404"/>
          <ac:spMkLst>
            <pc:docMk/>
            <pc:sldMk cId="1706973430" sldId="358"/>
            <ac:spMk id="2" creationId="{2C4E028F-F7D9-CEFB-A22E-3F0F341ED68F}"/>
          </ac:spMkLst>
        </pc:spChg>
      </pc:sldChg>
      <pc:sldChg chg="modSp add mod">
        <pc:chgData name="Song Seokil" userId="55e21934b449b532" providerId="LiveId" clId="{764BA1F0-E179-4259-91AE-FE7665784060}" dt="2022-08-30T05:35:40.706" v="1787" actId="20577"/>
        <pc:sldMkLst>
          <pc:docMk/>
          <pc:sldMk cId="1761163034" sldId="359"/>
        </pc:sldMkLst>
        <pc:spChg chg="mod">
          <ac:chgData name="Song Seokil" userId="55e21934b449b532" providerId="LiveId" clId="{764BA1F0-E179-4259-91AE-FE7665784060}" dt="2022-08-30T05:35:40.706" v="1787" actId="20577"/>
          <ac:spMkLst>
            <pc:docMk/>
            <pc:sldMk cId="1761163034" sldId="359"/>
            <ac:spMk id="2" creationId="{2C4E028F-F7D9-CEFB-A22E-3F0F341ED68F}"/>
          </ac:spMkLst>
        </pc:spChg>
      </pc:sldChg>
    </pc:docChg>
  </pc:docChgLst>
  <pc:docChgLst>
    <pc:chgData name="Song Seokil" userId="55e21934b449b532" providerId="LiveId" clId="{D3D9A806-737D-8948-AFEB-3879F7681FA6}"/>
    <pc:docChg chg="undo custSel addSld delSld modSld sldOrd modMainMaster">
      <pc:chgData name="Song Seokil" userId="55e21934b449b532" providerId="LiveId" clId="{D3D9A806-737D-8948-AFEB-3879F7681FA6}" dt="2022-08-28T04:51:04.824" v="435" actId="27636"/>
      <pc:docMkLst>
        <pc:docMk/>
      </pc:docMkLst>
      <pc:sldChg chg="modSp mod">
        <pc:chgData name="Song Seokil" userId="55e21934b449b532" providerId="LiveId" clId="{D3D9A806-737D-8948-AFEB-3879F7681FA6}" dt="2022-08-28T03:28:20.881" v="278" actId="20577"/>
        <pc:sldMkLst>
          <pc:docMk/>
          <pc:sldMk cId="270456694" sldId="256"/>
        </pc:sldMkLst>
        <pc:spChg chg="mod">
          <ac:chgData name="Song Seokil" userId="55e21934b449b532" providerId="LiveId" clId="{D3D9A806-737D-8948-AFEB-3879F7681FA6}" dt="2022-08-28T03:28:20.881" v="278" actId="20577"/>
          <ac:spMkLst>
            <pc:docMk/>
            <pc:sldMk cId="270456694" sldId="256"/>
            <ac:spMk id="2" creationId="{0F045604-65DC-4B9E-B66B-29FE92886330}"/>
          </ac:spMkLst>
        </pc:spChg>
        <pc:spChg chg="mod">
          <ac:chgData name="Song Seokil" userId="55e21934b449b532" providerId="LiveId" clId="{D3D9A806-737D-8948-AFEB-3879F7681FA6}" dt="2022-08-28T03:17:46.489" v="66" actId="20577"/>
          <ac:spMkLst>
            <pc:docMk/>
            <pc:sldMk cId="270456694" sldId="256"/>
            <ac:spMk id="3" creationId="{7C51EAE4-AF21-444C-A616-25A64899C55B}"/>
          </ac:spMkLst>
        </pc:spChg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192242555" sldId="257"/>
        </pc:sldMkLst>
      </pc:sldChg>
      <pc:sldChg chg="delSp del">
        <pc:chgData name="Song Seokil" userId="55e21934b449b532" providerId="LiveId" clId="{D3D9A806-737D-8948-AFEB-3879F7681FA6}" dt="2022-08-28T03:28:30.643" v="279" actId="2696"/>
        <pc:sldMkLst>
          <pc:docMk/>
          <pc:sldMk cId="236467780" sldId="257"/>
        </pc:sldMkLst>
        <pc:spChg chg="del">
          <ac:chgData name="Song Seokil" userId="55e21934b449b532" providerId="LiveId" clId="{D3D9A806-737D-8948-AFEB-3879F7681FA6}" dt="2022-08-28T03:26:46.322" v="239"/>
          <ac:spMkLst>
            <pc:docMk/>
            <pc:sldMk cId="236467780" sldId="257"/>
            <ac:spMk id="4" creationId="{9D7D0C69-9A0F-4FA4-BD23-8611936620DC}"/>
          </ac:spMkLst>
        </pc:spChg>
      </pc:sldChg>
      <pc:sldChg chg="new del">
        <pc:chgData name="Song Seokil" userId="55e21934b449b532" providerId="LiveId" clId="{D3D9A806-737D-8948-AFEB-3879F7681FA6}" dt="2022-08-28T03:35:42.588" v="342" actId="2696"/>
        <pc:sldMkLst>
          <pc:docMk/>
          <pc:sldMk cId="250501091" sldId="257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3143518696" sldId="258"/>
        </pc:sldMkLst>
      </pc:sldChg>
      <pc:sldChg chg="new del">
        <pc:chgData name="Song Seokil" userId="55e21934b449b532" providerId="LiveId" clId="{D3D9A806-737D-8948-AFEB-3879F7681FA6}" dt="2022-08-28T03:35:43.183" v="343" actId="2696"/>
        <pc:sldMkLst>
          <pc:docMk/>
          <pc:sldMk cId="3735231501" sldId="258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394440229" sldId="259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261229600" sldId="260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2955168536" sldId="261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2391636003" sldId="262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1791573540" sldId="263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77117732" sldId="264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1944048589" sldId="265"/>
        </pc:sldMkLst>
      </pc:sldChg>
      <pc:sldChg chg="delSp del">
        <pc:chgData name="Song Seokil" userId="55e21934b449b532" providerId="LiveId" clId="{D3D9A806-737D-8948-AFEB-3879F7681FA6}" dt="2022-08-28T03:28:30.643" v="279" actId="2696"/>
        <pc:sldMkLst>
          <pc:docMk/>
          <pc:sldMk cId="1445639925" sldId="270"/>
        </pc:sldMkLst>
        <pc:spChg chg="del">
          <ac:chgData name="Song Seokil" userId="55e21934b449b532" providerId="LiveId" clId="{D3D9A806-737D-8948-AFEB-3879F7681FA6}" dt="2022-08-28T03:26:46.322" v="239"/>
          <ac:spMkLst>
            <pc:docMk/>
            <pc:sldMk cId="1445639925" sldId="270"/>
            <ac:spMk id="3" creationId="{6F487997-4D81-434F-8D57-095A56114763}"/>
          </ac:spMkLst>
        </pc:spChg>
      </pc:sldChg>
      <pc:sldChg chg="delSp del">
        <pc:chgData name="Song Seokil" userId="55e21934b449b532" providerId="LiveId" clId="{D3D9A806-737D-8948-AFEB-3879F7681FA6}" dt="2022-08-28T03:28:30.643" v="279" actId="2696"/>
        <pc:sldMkLst>
          <pc:docMk/>
          <pc:sldMk cId="3552238157" sldId="271"/>
        </pc:sldMkLst>
        <pc:spChg chg="del">
          <ac:chgData name="Song Seokil" userId="55e21934b449b532" providerId="LiveId" clId="{D3D9A806-737D-8948-AFEB-3879F7681FA6}" dt="2022-08-28T03:26:46.322" v="239"/>
          <ac:spMkLst>
            <pc:docMk/>
            <pc:sldMk cId="3552238157" sldId="271"/>
            <ac:spMk id="4" creationId="{8EC02664-D1E8-C5F2-DDD4-D28AE6C780A1}"/>
          </ac:spMkLst>
        </pc:spChg>
      </pc:sldChg>
      <pc:sldChg chg="delSp del">
        <pc:chgData name="Song Seokil" userId="55e21934b449b532" providerId="LiveId" clId="{D3D9A806-737D-8948-AFEB-3879F7681FA6}" dt="2022-08-28T03:28:30.643" v="279" actId="2696"/>
        <pc:sldMkLst>
          <pc:docMk/>
          <pc:sldMk cId="4023708438" sldId="272"/>
        </pc:sldMkLst>
        <pc:spChg chg="del">
          <ac:chgData name="Song Seokil" userId="55e21934b449b532" providerId="LiveId" clId="{D3D9A806-737D-8948-AFEB-3879F7681FA6}" dt="2022-08-28T03:26:46.322" v="239"/>
          <ac:spMkLst>
            <pc:docMk/>
            <pc:sldMk cId="4023708438" sldId="272"/>
            <ac:spMk id="4" creationId="{134B25D3-7D84-9272-C7D1-AB817E2FD088}"/>
          </ac:spMkLst>
        </pc:spChg>
      </pc:sldChg>
      <pc:sldChg chg="delSp del">
        <pc:chgData name="Song Seokil" userId="55e21934b449b532" providerId="LiveId" clId="{D3D9A806-737D-8948-AFEB-3879F7681FA6}" dt="2022-08-28T03:28:30.643" v="279" actId="2696"/>
        <pc:sldMkLst>
          <pc:docMk/>
          <pc:sldMk cId="1203445806" sldId="274"/>
        </pc:sldMkLst>
        <pc:spChg chg="del">
          <ac:chgData name="Song Seokil" userId="55e21934b449b532" providerId="LiveId" clId="{D3D9A806-737D-8948-AFEB-3879F7681FA6}" dt="2022-08-28T03:26:46.322" v="239"/>
          <ac:spMkLst>
            <pc:docMk/>
            <pc:sldMk cId="1203445806" sldId="274"/>
            <ac:spMk id="4" creationId="{8EC02664-D1E8-C5F2-DDD4-D28AE6C780A1}"/>
          </ac:spMkLst>
        </pc:spChg>
      </pc:sldChg>
      <pc:sldChg chg="delSp del">
        <pc:chgData name="Song Seokil" userId="55e21934b449b532" providerId="LiveId" clId="{D3D9A806-737D-8948-AFEB-3879F7681FA6}" dt="2022-08-28T03:28:30.643" v="279" actId="2696"/>
        <pc:sldMkLst>
          <pc:docMk/>
          <pc:sldMk cId="2532135031" sldId="275"/>
        </pc:sldMkLst>
        <pc:spChg chg="del">
          <ac:chgData name="Song Seokil" userId="55e21934b449b532" providerId="LiveId" clId="{D3D9A806-737D-8948-AFEB-3879F7681FA6}" dt="2022-08-28T03:26:46.322" v="239"/>
          <ac:spMkLst>
            <pc:docMk/>
            <pc:sldMk cId="2532135031" sldId="275"/>
            <ac:spMk id="4" creationId="{6756A01F-9917-C1CC-A6D3-BE5437BA7243}"/>
          </ac:spMkLst>
        </pc:spChg>
      </pc:sldChg>
      <pc:sldChg chg="delSp del">
        <pc:chgData name="Song Seokil" userId="55e21934b449b532" providerId="LiveId" clId="{D3D9A806-737D-8948-AFEB-3879F7681FA6}" dt="2022-08-28T03:28:30.643" v="279" actId="2696"/>
        <pc:sldMkLst>
          <pc:docMk/>
          <pc:sldMk cId="2494024494" sldId="276"/>
        </pc:sldMkLst>
        <pc:spChg chg="del">
          <ac:chgData name="Song Seokil" userId="55e21934b449b532" providerId="LiveId" clId="{D3D9A806-737D-8948-AFEB-3879F7681FA6}" dt="2022-08-28T03:26:46.322" v="239"/>
          <ac:spMkLst>
            <pc:docMk/>
            <pc:sldMk cId="2494024494" sldId="276"/>
            <ac:spMk id="4" creationId="{921FBE40-89FA-2F72-2A0C-D9E04670F427}"/>
          </ac:spMkLst>
        </pc:spChg>
      </pc:sldChg>
      <pc:sldChg chg="delSp del">
        <pc:chgData name="Song Seokil" userId="55e21934b449b532" providerId="LiveId" clId="{D3D9A806-737D-8948-AFEB-3879F7681FA6}" dt="2022-08-28T03:28:30.643" v="279" actId="2696"/>
        <pc:sldMkLst>
          <pc:docMk/>
          <pc:sldMk cId="1464332151" sldId="277"/>
        </pc:sldMkLst>
        <pc:spChg chg="del">
          <ac:chgData name="Song Seokil" userId="55e21934b449b532" providerId="LiveId" clId="{D3D9A806-737D-8948-AFEB-3879F7681FA6}" dt="2022-08-28T03:26:46.322" v="239"/>
          <ac:spMkLst>
            <pc:docMk/>
            <pc:sldMk cId="1464332151" sldId="277"/>
            <ac:spMk id="4" creationId="{3814FC53-9A94-6156-154C-D59C5AC8B21A}"/>
          </ac:spMkLst>
        </pc:spChg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93582241" sldId="289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1614668866" sldId="290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1742982997" sldId="291"/>
        </pc:sldMkLst>
      </pc:sldChg>
      <pc:sldChg chg="modSp add mod">
        <pc:chgData name="Song Seokil" userId="55e21934b449b532" providerId="LiveId" clId="{D3D9A806-737D-8948-AFEB-3879F7681FA6}" dt="2022-08-28T03:36:44.594" v="345" actId="27636"/>
        <pc:sldMkLst>
          <pc:docMk/>
          <pc:sldMk cId="3546980334" sldId="292"/>
        </pc:sldMkLst>
        <pc:spChg chg="mod">
          <ac:chgData name="Song Seokil" userId="55e21934b449b532" providerId="LiveId" clId="{D3D9A806-737D-8948-AFEB-3879F7681FA6}" dt="2022-08-28T03:36:44.594" v="345" actId="27636"/>
          <ac:spMkLst>
            <pc:docMk/>
            <pc:sldMk cId="3546980334" sldId="292"/>
            <ac:spMk id="3" creationId="{C02DB848-3E9F-4B21-9DC9-2FDA5F2AA15E}"/>
          </ac:spMkLst>
        </pc:spChg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3330860997" sldId="293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1278341772" sldId="294"/>
        </pc:sldMkLst>
      </pc:sldChg>
      <pc:sldChg chg="add del">
        <pc:chgData name="Song Seokil" userId="55e21934b449b532" providerId="LiveId" clId="{D3D9A806-737D-8948-AFEB-3879F7681FA6}" dt="2022-08-28T03:30:42.498" v="294"/>
        <pc:sldMkLst>
          <pc:docMk/>
          <pc:sldMk cId="2636902076" sldId="295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2984842192" sldId="296"/>
        </pc:sldMkLst>
      </pc:sldChg>
      <pc:sldChg chg="add del ord">
        <pc:chgData name="Song Seokil" userId="55e21934b449b532" providerId="LiveId" clId="{D3D9A806-737D-8948-AFEB-3879F7681FA6}" dt="2022-08-28T03:35:09.561" v="337" actId="20578"/>
        <pc:sldMkLst>
          <pc:docMk/>
          <pc:sldMk cId="3833575237" sldId="315"/>
        </pc:sldMkLst>
      </pc:sldChg>
      <pc:sldChg chg="add del ord">
        <pc:chgData name="Song Seokil" userId="55e21934b449b532" providerId="LiveId" clId="{D3D9A806-737D-8948-AFEB-3879F7681FA6}" dt="2022-08-28T03:35:09.561" v="337" actId="20578"/>
        <pc:sldMkLst>
          <pc:docMk/>
          <pc:sldMk cId="859310681" sldId="317"/>
        </pc:sldMkLst>
      </pc:sldChg>
      <pc:sldChg chg="add del ord">
        <pc:chgData name="Song Seokil" userId="55e21934b449b532" providerId="LiveId" clId="{D3D9A806-737D-8948-AFEB-3879F7681FA6}" dt="2022-08-28T03:35:22.794" v="339" actId="20578"/>
        <pc:sldMkLst>
          <pc:docMk/>
          <pc:sldMk cId="2521391246" sldId="319"/>
        </pc:sldMkLst>
      </pc:sldChg>
      <pc:sldChg chg="modSp add del mod chgLayout">
        <pc:chgData name="Song Seokil" userId="55e21934b449b532" providerId="LiveId" clId="{D3D9A806-737D-8948-AFEB-3879F7681FA6}" dt="2022-08-28T03:34:41.783" v="335" actId="700"/>
        <pc:sldMkLst>
          <pc:docMk/>
          <pc:sldMk cId="4230036838" sldId="321"/>
        </pc:sldMkLst>
        <pc:spChg chg="mod ord">
          <ac:chgData name="Song Seokil" userId="55e21934b449b532" providerId="LiveId" clId="{D3D9A806-737D-8948-AFEB-3879F7681FA6}" dt="2022-08-28T03:34:41.783" v="335" actId="700"/>
          <ac:spMkLst>
            <pc:docMk/>
            <pc:sldMk cId="4230036838" sldId="321"/>
            <ac:spMk id="2" creationId="{00000000-0000-0000-0000-000000000000}"/>
          </ac:spMkLst>
        </pc:spChg>
        <pc:spChg chg="mod ord">
          <ac:chgData name="Song Seokil" userId="55e21934b449b532" providerId="LiveId" clId="{D3D9A806-737D-8948-AFEB-3879F7681FA6}" dt="2022-08-28T03:34:41.783" v="335" actId="700"/>
          <ac:spMkLst>
            <pc:docMk/>
            <pc:sldMk cId="4230036838" sldId="321"/>
            <ac:spMk id="3" creationId="{00000000-0000-0000-0000-000000000000}"/>
          </ac:spMkLst>
        </pc:spChg>
        <pc:spChg chg="mod ord">
          <ac:chgData name="Song Seokil" userId="55e21934b449b532" providerId="LiveId" clId="{D3D9A806-737D-8948-AFEB-3879F7681FA6}" dt="2022-08-28T03:34:41.783" v="335" actId="700"/>
          <ac:spMkLst>
            <pc:docMk/>
            <pc:sldMk cId="4230036838" sldId="321"/>
            <ac:spMk id="6" creationId="{00000000-0000-0000-0000-000000000000}"/>
          </ac:spMkLst>
        </pc:spChg>
      </pc:sldChg>
      <pc:sldChg chg="add del">
        <pc:chgData name="Song Seokil" userId="55e21934b449b532" providerId="LiveId" clId="{D3D9A806-737D-8948-AFEB-3879F7681FA6}" dt="2022-08-28T03:30:42.498" v="294"/>
        <pc:sldMkLst>
          <pc:docMk/>
          <pc:sldMk cId="1383476133" sldId="322"/>
        </pc:sldMkLst>
      </pc:sldChg>
      <pc:sldChg chg="modSp add del mod ord chgLayout">
        <pc:chgData name="Song Seokil" userId="55e21934b449b532" providerId="LiveId" clId="{D3D9A806-737D-8948-AFEB-3879F7681FA6}" dt="2022-08-28T03:35:35.358" v="341" actId="20578"/>
        <pc:sldMkLst>
          <pc:docMk/>
          <pc:sldMk cId="2766953892" sldId="334"/>
        </pc:sldMkLst>
        <pc:spChg chg="mod ord">
          <ac:chgData name="Song Seokil" userId="55e21934b449b532" providerId="LiveId" clId="{D3D9A806-737D-8948-AFEB-3879F7681FA6}" dt="2022-08-28T03:34:34.994" v="334" actId="700"/>
          <ac:spMkLst>
            <pc:docMk/>
            <pc:sldMk cId="2766953892" sldId="334"/>
            <ac:spMk id="8" creationId="{00000000-0000-0000-0000-000000000000}"/>
          </ac:spMkLst>
        </pc:spChg>
        <pc:spChg chg="mod ord">
          <ac:chgData name="Song Seokil" userId="55e21934b449b532" providerId="LiveId" clId="{D3D9A806-737D-8948-AFEB-3879F7681FA6}" dt="2022-08-28T03:34:34.994" v="334" actId="700"/>
          <ac:spMkLst>
            <pc:docMk/>
            <pc:sldMk cId="2766953892" sldId="334"/>
            <ac:spMk id="5122" creationId="{00000000-0000-0000-0000-000000000000}"/>
          </ac:spMkLst>
        </pc:spChg>
        <pc:spChg chg="mod ord">
          <ac:chgData name="Song Seokil" userId="55e21934b449b532" providerId="LiveId" clId="{D3D9A806-737D-8948-AFEB-3879F7681FA6}" dt="2022-08-28T03:34:34.994" v="334" actId="700"/>
          <ac:spMkLst>
            <pc:docMk/>
            <pc:sldMk cId="2766953892" sldId="334"/>
            <ac:spMk id="5123" creationId="{00000000-0000-0000-0000-000000000000}"/>
          </ac:spMkLst>
        </pc:spChg>
      </pc:sldChg>
      <pc:sldChg chg="add del">
        <pc:chgData name="Song Seokil" userId="55e21934b449b532" providerId="LiveId" clId="{D3D9A806-737D-8948-AFEB-3879F7681FA6}" dt="2022-08-28T03:30:42.498" v="294"/>
        <pc:sldMkLst>
          <pc:docMk/>
          <pc:sldMk cId="3977166884" sldId="337"/>
        </pc:sldMkLst>
      </pc:sldChg>
      <pc:sldChg chg="add del">
        <pc:chgData name="Song Seokil" userId="55e21934b449b532" providerId="LiveId" clId="{D3D9A806-737D-8948-AFEB-3879F7681FA6}" dt="2022-08-28T03:30:42.498" v="294"/>
        <pc:sldMkLst>
          <pc:docMk/>
          <pc:sldMk cId="4052422056" sldId="338"/>
        </pc:sldMkLst>
      </pc:sldChg>
      <pc:sldChg chg="modSp add del mod chgLayout">
        <pc:chgData name="Song Seokil" userId="55e21934b449b532" providerId="LiveId" clId="{D3D9A806-737D-8948-AFEB-3879F7681FA6}" dt="2022-08-28T03:34:04.008" v="330" actId="700"/>
        <pc:sldMkLst>
          <pc:docMk/>
          <pc:sldMk cId="3077017268" sldId="340"/>
        </pc:sldMkLst>
        <pc:spChg chg="mod ord">
          <ac:chgData name="Song Seokil" userId="55e21934b449b532" providerId="LiveId" clId="{D3D9A806-737D-8948-AFEB-3879F7681FA6}" dt="2022-08-28T03:34:04.008" v="330" actId="700"/>
          <ac:spMkLst>
            <pc:docMk/>
            <pc:sldMk cId="3077017268" sldId="340"/>
            <ac:spMk id="2" creationId="{E3F1F156-34F5-4E92-9702-78906A012C72}"/>
          </ac:spMkLst>
        </pc:spChg>
        <pc:spChg chg="mod ord">
          <ac:chgData name="Song Seokil" userId="55e21934b449b532" providerId="LiveId" clId="{D3D9A806-737D-8948-AFEB-3879F7681FA6}" dt="2022-08-28T03:34:04.008" v="330" actId="700"/>
          <ac:spMkLst>
            <pc:docMk/>
            <pc:sldMk cId="3077017268" sldId="340"/>
            <ac:spMk id="3" creationId="{636B2505-2338-41D7-93D3-FA43769386E1}"/>
          </ac:spMkLst>
        </pc:spChg>
        <pc:spChg chg="mod ord">
          <ac:chgData name="Song Seokil" userId="55e21934b449b532" providerId="LiveId" clId="{D3D9A806-737D-8948-AFEB-3879F7681FA6}" dt="2022-08-28T03:34:04.008" v="330" actId="700"/>
          <ac:spMkLst>
            <pc:docMk/>
            <pc:sldMk cId="3077017268" sldId="340"/>
            <ac:spMk id="6" creationId="{A598290F-32A3-409E-BB58-9A3D742958D2}"/>
          </ac:spMkLst>
        </pc:spChg>
      </pc:sldChg>
      <pc:sldChg chg="addSp delSp modSp add del mod ord modClrScheme chgLayout">
        <pc:chgData name="Song Seokil" userId="55e21934b449b532" providerId="LiveId" clId="{D3D9A806-737D-8948-AFEB-3879F7681FA6}" dt="2022-08-28T03:35:26.584" v="340" actId="20578"/>
        <pc:sldMkLst>
          <pc:docMk/>
          <pc:sldMk cId="2742510181" sldId="342"/>
        </pc:sldMkLst>
        <pc:spChg chg="add mod ord">
          <ac:chgData name="Song Seokil" userId="55e21934b449b532" providerId="LiveId" clId="{D3D9A806-737D-8948-AFEB-3879F7681FA6}" dt="2022-08-28T03:34:10.836" v="331" actId="700"/>
          <ac:spMkLst>
            <pc:docMk/>
            <pc:sldMk cId="2742510181" sldId="342"/>
            <ac:spMk id="3" creationId="{26FB51EA-63EC-FDE8-3AB3-BBFDE80C4B8F}"/>
          </ac:spMkLst>
        </pc:spChg>
        <pc:spChg chg="mod ord">
          <ac:chgData name="Song Seokil" userId="55e21934b449b532" providerId="LiveId" clId="{D3D9A806-737D-8948-AFEB-3879F7681FA6}" dt="2022-08-28T03:34:10.836" v="331" actId="700"/>
          <ac:spMkLst>
            <pc:docMk/>
            <pc:sldMk cId="2742510181" sldId="342"/>
            <ac:spMk id="6" creationId="{AE6F9DC3-0629-40D0-A6AE-913B18CA78CE}"/>
          </ac:spMkLst>
        </pc:spChg>
        <pc:spChg chg="mod ord">
          <ac:chgData name="Song Seokil" userId="55e21934b449b532" providerId="LiveId" clId="{D3D9A806-737D-8948-AFEB-3879F7681FA6}" dt="2022-08-28T03:34:10.836" v="331" actId="700"/>
          <ac:spMkLst>
            <pc:docMk/>
            <pc:sldMk cId="2742510181" sldId="342"/>
            <ac:spMk id="7" creationId="{D382615C-1DC5-4F14-8473-F246776384DB}"/>
          </ac:spMkLst>
        </pc:spChg>
        <pc:spChg chg="del">
          <ac:chgData name="Song Seokil" userId="55e21934b449b532" providerId="LiveId" clId="{D3D9A806-737D-8948-AFEB-3879F7681FA6}" dt="2022-08-28T03:34:23.855" v="332" actId="478"/>
          <ac:spMkLst>
            <pc:docMk/>
            <pc:sldMk cId="2742510181" sldId="342"/>
            <ac:spMk id="9" creationId="{11924720-662E-4552-ADB6-E17422680B21}"/>
          </ac:spMkLst>
        </pc:spChg>
        <pc:spChg chg="del">
          <ac:chgData name="Song Seokil" userId="55e21934b449b532" providerId="LiveId" clId="{D3D9A806-737D-8948-AFEB-3879F7681FA6}" dt="2022-08-28T03:34:23.855" v="332" actId="478"/>
          <ac:spMkLst>
            <pc:docMk/>
            <pc:sldMk cId="2742510181" sldId="342"/>
            <ac:spMk id="12" creationId="{CB672E02-523B-443D-A1C5-57466C848EFD}"/>
          </ac:spMkLst>
        </pc:spChg>
        <pc:picChg chg="del">
          <ac:chgData name="Song Seokil" userId="55e21934b449b532" providerId="LiveId" clId="{D3D9A806-737D-8948-AFEB-3879F7681FA6}" dt="2022-08-28T03:34:23.855" v="332" actId="478"/>
          <ac:picMkLst>
            <pc:docMk/>
            <pc:sldMk cId="2742510181" sldId="342"/>
            <ac:picMk id="2" creationId="{00000000-0000-0000-0000-000000000000}"/>
          </ac:picMkLst>
        </pc:picChg>
        <pc:picChg chg="del">
          <ac:chgData name="Song Seokil" userId="55e21934b449b532" providerId="LiveId" clId="{D3D9A806-737D-8948-AFEB-3879F7681FA6}" dt="2022-08-28T03:34:25.549" v="333" actId="478"/>
          <ac:picMkLst>
            <pc:docMk/>
            <pc:sldMk cId="2742510181" sldId="342"/>
            <ac:picMk id="10" creationId="{E728673F-4302-4E2B-AEFC-43722D71BCB9}"/>
          </ac:picMkLst>
        </pc:picChg>
        <pc:picChg chg="del">
          <ac:chgData name="Song Seokil" userId="55e21934b449b532" providerId="LiveId" clId="{D3D9A806-737D-8948-AFEB-3879F7681FA6}" dt="2022-08-28T03:34:23.855" v="332" actId="478"/>
          <ac:picMkLst>
            <pc:docMk/>
            <pc:sldMk cId="2742510181" sldId="342"/>
            <ac:picMk id="11" creationId="{584B4CBD-7459-4B90-A500-A2CEF21376E0}"/>
          </ac:picMkLst>
        </pc:picChg>
      </pc:sldChg>
      <pc:sldChg chg="add del">
        <pc:chgData name="Song Seokil" userId="55e21934b449b532" providerId="LiveId" clId="{D3D9A806-737D-8948-AFEB-3879F7681FA6}" dt="2022-08-28T03:36:58.293" v="346" actId="2696"/>
        <pc:sldMkLst>
          <pc:docMk/>
          <pc:sldMk cId="3660823908" sldId="343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1124647121" sldId="344"/>
        </pc:sldMkLst>
      </pc:sldChg>
      <pc:sldChg chg="modSp new mod">
        <pc:chgData name="Song Seokil" userId="55e21934b449b532" providerId="LiveId" clId="{D3D9A806-737D-8948-AFEB-3879F7681FA6}" dt="2022-08-28T04:33:00.602" v="351"/>
        <pc:sldMkLst>
          <pc:docMk/>
          <pc:sldMk cId="2536654864" sldId="345"/>
        </pc:sldMkLst>
        <pc:spChg chg="mod">
          <ac:chgData name="Song Seokil" userId="55e21934b449b532" providerId="LiveId" clId="{D3D9A806-737D-8948-AFEB-3879F7681FA6}" dt="2022-08-28T04:33:00.602" v="351"/>
          <ac:spMkLst>
            <pc:docMk/>
            <pc:sldMk cId="2536654864" sldId="345"/>
            <ac:spMk id="3" creationId="{C5450DE6-AA53-0E61-71CA-86C6AD165A67}"/>
          </ac:spMkLst>
        </pc:spChg>
      </pc:sldChg>
      <pc:sldChg chg="modSp new mod">
        <pc:chgData name="Song Seokil" userId="55e21934b449b532" providerId="LiveId" clId="{D3D9A806-737D-8948-AFEB-3879F7681FA6}" dt="2022-08-28T04:36:19.367" v="366" actId="27636"/>
        <pc:sldMkLst>
          <pc:docMk/>
          <pc:sldMk cId="620292914" sldId="346"/>
        </pc:sldMkLst>
        <pc:spChg chg="mod">
          <ac:chgData name="Song Seokil" userId="55e21934b449b532" providerId="LiveId" clId="{D3D9A806-737D-8948-AFEB-3879F7681FA6}" dt="2022-08-28T04:36:19.367" v="366" actId="27636"/>
          <ac:spMkLst>
            <pc:docMk/>
            <pc:sldMk cId="620292914" sldId="346"/>
            <ac:spMk id="3" creationId="{C86A955A-8CFF-1F4A-79D6-625E49BB5A5A}"/>
          </ac:spMkLst>
        </pc:spChg>
      </pc:sldChg>
      <pc:sldChg chg="modSp new mod">
        <pc:chgData name="Song Seokil" userId="55e21934b449b532" providerId="LiveId" clId="{D3D9A806-737D-8948-AFEB-3879F7681FA6}" dt="2022-08-28T04:38:13.114" v="373" actId="27636"/>
        <pc:sldMkLst>
          <pc:docMk/>
          <pc:sldMk cId="1111603517" sldId="347"/>
        </pc:sldMkLst>
        <pc:spChg chg="mod">
          <ac:chgData name="Song Seokil" userId="55e21934b449b532" providerId="LiveId" clId="{D3D9A806-737D-8948-AFEB-3879F7681FA6}" dt="2022-08-28T04:38:13.114" v="373" actId="27636"/>
          <ac:spMkLst>
            <pc:docMk/>
            <pc:sldMk cId="1111603517" sldId="347"/>
            <ac:spMk id="3" creationId="{70851383-E3A8-582B-C028-5E013F61DCBC}"/>
          </ac:spMkLst>
        </pc:spChg>
      </pc:sldChg>
      <pc:sldChg chg="modSp new mod">
        <pc:chgData name="Song Seokil" userId="55e21934b449b532" providerId="LiveId" clId="{D3D9A806-737D-8948-AFEB-3879F7681FA6}" dt="2022-08-28T04:45:10.526" v="379"/>
        <pc:sldMkLst>
          <pc:docMk/>
          <pc:sldMk cId="1813194231" sldId="348"/>
        </pc:sldMkLst>
        <pc:spChg chg="mod">
          <ac:chgData name="Song Seokil" userId="55e21934b449b532" providerId="LiveId" clId="{D3D9A806-737D-8948-AFEB-3879F7681FA6}" dt="2022-08-28T04:45:10.526" v="379"/>
          <ac:spMkLst>
            <pc:docMk/>
            <pc:sldMk cId="1813194231" sldId="348"/>
            <ac:spMk id="3" creationId="{B3BBBC89-1A84-C1AA-2FB1-2DB00B65924D}"/>
          </ac:spMkLst>
        </pc:spChg>
      </pc:sldChg>
      <pc:sldChg chg="modSp new">
        <pc:chgData name="Song Seokil" userId="55e21934b449b532" providerId="LiveId" clId="{D3D9A806-737D-8948-AFEB-3879F7681FA6}" dt="2022-08-28T04:45:53.089" v="381"/>
        <pc:sldMkLst>
          <pc:docMk/>
          <pc:sldMk cId="649061339" sldId="349"/>
        </pc:sldMkLst>
        <pc:spChg chg="mod">
          <ac:chgData name="Song Seokil" userId="55e21934b449b532" providerId="LiveId" clId="{D3D9A806-737D-8948-AFEB-3879F7681FA6}" dt="2022-08-28T04:45:53.089" v="381"/>
          <ac:spMkLst>
            <pc:docMk/>
            <pc:sldMk cId="649061339" sldId="349"/>
            <ac:spMk id="3" creationId="{522F2130-EF29-FE70-9A94-7237489E55A6}"/>
          </ac:spMkLst>
        </pc:spChg>
      </pc:sldChg>
      <pc:sldChg chg="modSp new mod">
        <pc:chgData name="Song Seokil" userId="55e21934b449b532" providerId="LiveId" clId="{D3D9A806-737D-8948-AFEB-3879F7681FA6}" dt="2022-08-28T04:48:27.594" v="388" actId="20577"/>
        <pc:sldMkLst>
          <pc:docMk/>
          <pc:sldMk cId="1723765253" sldId="350"/>
        </pc:sldMkLst>
        <pc:spChg chg="mod">
          <ac:chgData name="Song Seokil" userId="55e21934b449b532" providerId="LiveId" clId="{D3D9A806-737D-8948-AFEB-3879F7681FA6}" dt="2022-08-28T04:48:27.594" v="388" actId="20577"/>
          <ac:spMkLst>
            <pc:docMk/>
            <pc:sldMk cId="1723765253" sldId="350"/>
            <ac:spMk id="3" creationId="{B0D9B59D-B45B-AE63-015D-DA561EED686B}"/>
          </ac:spMkLst>
        </pc:spChg>
      </pc:sldChg>
      <pc:sldChg chg="modSp new mod">
        <pc:chgData name="Song Seokil" userId="55e21934b449b532" providerId="LiveId" clId="{D3D9A806-737D-8948-AFEB-3879F7681FA6}" dt="2022-08-28T04:49:14.766" v="401" actId="27636"/>
        <pc:sldMkLst>
          <pc:docMk/>
          <pc:sldMk cId="3142267821" sldId="351"/>
        </pc:sldMkLst>
        <pc:spChg chg="mod">
          <ac:chgData name="Song Seokil" userId="55e21934b449b532" providerId="LiveId" clId="{D3D9A806-737D-8948-AFEB-3879F7681FA6}" dt="2022-08-28T04:49:07.623" v="397" actId="20577"/>
          <ac:spMkLst>
            <pc:docMk/>
            <pc:sldMk cId="3142267821" sldId="351"/>
            <ac:spMk id="2" creationId="{2C9AC45F-6C6B-70FB-571B-35D2218B633D}"/>
          </ac:spMkLst>
        </pc:spChg>
        <pc:spChg chg="mod">
          <ac:chgData name="Song Seokil" userId="55e21934b449b532" providerId="LiveId" clId="{D3D9A806-737D-8948-AFEB-3879F7681FA6}" dt="2022-08-28T04:49:14.766" v="401" actId="27636"/>
          <ac:spMkLst>
            <pc:docMk/>
            <pc:sldMk cId="3142267821" sldId="351"/>
            <ac:spMk id="3" creationId="{5FB18649-BDB8-8964-E016-D3746D4298B5}"/>
          </ac:spMkLst>
        </pc:spChg>
      </pc:sldChg>
      <pc:sldChg chg="modSp new mod">
        <pc:chgData name="Song Seokil" userId="55e21934b449b532" providerId="LiveId" clId="{D3D9A806-737D-8948-AFEB-3879F7681FA6}" dt="2022-08-28T04:50:07.960" v="418" actId="20577"/>
        <pc:sldMkLst>
          <pc:docMk/>
          <pc:sldMk cId="1270184858" sldId="352"/>
        </pc:sldMkLst>
        <pc:spChg chg="mod">
          <ac:chgData name="Song Seokil" userId="55e21934b449b532" providerId="LiveId" clId="{D3D9A806-737D-8948-AFEB-3879F7681FA6}" dt="2022-08-28T04:50:07.960" v="418" actId="20577"/>
          <ac:spMkLst>
            <pc:docMk/>
            <pc:sldMk cId="1270184858" sldId="352"/>
            <ac:spMk id="3" creationId="{97F6AF7D-AC83-DB25-F3D6-682C2AA1FCF8}"/>
          </ac:spMkLst>
        </pc:spChg>
      </pc:sldChg>
      <pc:sldChg chg="modSp new mod">
        <pc:chgData name="Song Seokil" userId="55e21934b449b532" providerId="LiveId" clId="{D3D9A806-737D-8948-AFEB-3879F7681FA6}" dt="2022-08-28T04:50:47.416" v="427" actId="15"/>
        <pc:sldMkLst>
          <pc:docMk/>
          <pc:sldMk cId="3586785381" sldId="353"/>
        </pc:sldMkLst>
        <pc:spChg chg="mod">
          <ac:chgData name="Song Seokil" userId="55e21934b449b532" providerId="LiveId" clId="{D3D9A806-737D-8948-AFEB-3879F7681FA6}" dt="2022-08-28T04:50:47.416" v="427" actId="15"/>
          <ac:spMkLst>
            <pc:docMk/>
            <pc:sldMk cId="3586785381" sldId="353"/>
            <ac:spMk id="3" creationId="{F6470AC0-3CA5-1993-7164-326E1695ED3E}"/>
          </ac:spMkLst>
        </pc:spChg>
      </pc:sldChg>
      <pc:sldChg chg="modSp new mod">
        <pc:chgData name="Song Seokil" userId="55e21934b449b532" providerId="LiveId" clId="{D3D9A806-737D-8948-AFEB-3879F7681FA6}" dt="2022-08-28T04:51:04.824" v="435" actId="27636"/>
        <pc:sldMkLst>
          <pc:docMk/>
          <pc:sldMk cId="389714387" sldId="354"/>
        </pc:sldMkLst>
        <pc:spChg chg="mod">
          <ac:chgData name="Song Seokil" userId="55e21934b449b532" providerId="LiveId" clId="{D3D9A806-737D-8948-AFEB-3879F7681FA6}" dt="2022-08-28T04:51:04.824" v="435" actId="27636"/>
          <ac:spMkLst>
            <pc:docMk/>
            <pc:sldMk cId="389714387" sldId="354"/>
            <ac:spMk id="3" creationId="{3648493A-D440-0F56-ABF6-8C9403962029}"/>
          </ac:spMkLst>
        </pc:spChg>
      </pc:sldChg>
      <pc:sldMasterChg chg="delSp modSp mod modSldLayout">
        <pc:chgData name="Song Seokil" userId="55e21934b449b532" providerId="LiveId" clId="{D3D9A806-737D-8948-AFEB-3879F7681FA6}" dt="2022-08-28T03:33:48.614" v="329" actId="242"/>
        <pc:sldMasterMkLst>
          <pc:docMk/>
          <pc:sldMasterMk cId="2443837898" sldId="2147483660"/>
        </pc:sldMasterMkLst>
        <pc:spChg chg="mod">
          <ac:chgData name="Song Seokil" userId="55e21934b449b532" providerId="LiveId" clId="{D3D9A806-737D-8948-AFEB-3879F7681FA6}" dt="2022-08-28T03:33:48.614" v="329" actId="242"/>
          <ac:spMkLst>
            <pc:docMk/>
            <pc:sldMasterMk cId="2443837898" sldId="2147483660"/>
            <ac:spMk id="2" creationId="{00000000-0000-0000-0000-000000000000}"/>
          </ac:spMkLst>
        </pc:spChg>
        <pc:spChg chg="mod">
          <ac:chgData name="Song Seokil" userId="55e21934b449b532" providerId="LiveId" clId="{D3D9A806-737D-8948-AFEB-3879F7681FA6}" dt="2022-08-28T03:27:24.287" v="243" actId="207"/>
          <ac:spMkLst>
            <pc:docMk/>
            <pc:sldMasterMk cId="2443837898" sldId="2147483660"/>
            <ac:spMk id="3" creationId="{00000000-0000-0000-0000-000000000000}"/>
          </ac:spMkLst>
        </pc:spChg>
        <pc:spChg chg="del">
          <ac:chgData name="Song Seokil" userId="55e21934b449b532" providerId="LiveId" clId="{D3D9A806-737D-8948-AFEB-3879F7681FA6}" dt="2022-08-28T03:23:07.492" v="214" actId="21"/>
          <ac:spMkLst>
            <pc:docMk/>
            <pc:sldMasterMk cId="2443837898" sldId="2147483660"/>
            <ac:spMk id="9" creationId="{952B7429-5FE2-4D32-9498-DBBC4BFE0E21}"/>
          </ac:spMkLst>
        </pc:spChg>
        <pc:picChg chg="del">
          <ac:chgData name="Song Seokil" userId="55e21934b449b532" providerId="LiveId" clId="{D3D9A806-737D-8948-AFEB-3879F7681FA6}" dt="2022-08-28T03:23:07.492" v="214" actId="21"/>
          <ac:picMkLst>
            <pc:docMk/>
            <pc:sldMasterMk cId="2443837898" sldId="2147483660"/>
            <ac:picMk id="8" creationId="{0FB51DBD-BFA1-486E-A216-41680283DC7A}"/>
          </ac:picMkLst>
        </pc:picChg>
        <pc:picChg chg="del">
          <ac:chgData name="Song Seokil" userId="55e21934b449b532" providerId="LiveId" clId="{D3D9A806-737D-8948-AFEB-3879F7681FA6}" dt="2022-08-28T03:19:56.925" v="188" actId="478"/>
          <ac:picMkLst>
            <pc:docMk/>
            <pc:sldMasterMk cId="2443837898" sldId="2147483660"/>
            <ac:picMk id="12" creationId="{5E97A94C-3C3D-4B6A-AA41-1A894928E4BD}"/>
          </ac:picMkLst>
        </pc:picChg>
        <pc:sldLayoutChg chg="addSp delSp modSp mod">
          <pc:chgData name="Song Seokil" userId="55e21934b449b532" providerId="LiveId" clId="{D3D9A806-737D-8948-AFEB-3879F7681FA6}" dt="2022-08-28T03:29:10.511" v="289" actId="14100"/>
          <pc:sldLayoutMkLst>
            <pc:docMk/>
            <pc:sldMasterMk cId="2443837898" sldId="2147483660"/>
            <pc:sldLayoutMk cId="2004912258" sldId="2147483661"/>
          </pc:sldLayoutMkLst>
          <pc:spChg chg="mod">
            <ac:chgData name="Song Seokil" userId="55e21934b449b532" providerId="LiveId" clId="{D3D9A806-737D-8948-AFEB-3879F7681FA6}" dt="2022-08-28T03:29:10.511" v="289" actId="14100"/>
            <ac:spMkLst>
              <pc:docMk/>
              <pc:sldMasterMk cId="2443837898" sldId="2147483660"/>
              <pc:sldLayoutMk cId="2004912258" sldId="2147483661"/>
              <ac:spMk id="2" creationId="{00000000-0000-0000-0000-000000000000}"/>
            </ac:spMkLst>
          </pc:spChg>
          <pc:spChg chg="mod">
            <ac:chgData name="Song Seokil" userId="55e21934b449b532" providerId="LiveId" clId="{D3D9A806-737D-8948-AFEB-3879F7681FA6}" dt="2022-08-28T03:29:06.738" v="288" actId="14100"/>
            <ac:spMkLst>
              <pc:docMk/>
              <pc:sldMasterMk cId="2443837898" sldId="2147483660"/>
              <pc:sldLayoutMk cId="2004912258" sldId="2147483661"/>
              <ac:spMk id="3" creationId="{00000000-0000-0000-0000-000000000000}"/>
            </ac:spMkLst>
          </pc:spChg>
          <pc:picChg chg="add del mod">
            <ac:chgData name="Song Seokil" userId="55e21934b449b532" providerId="LiveId" clId="{D3D9A806-737D-8948-AFEB-3879F7681FA6}" dt="2022-08-28T03:25:38.413" v="232" actId="478"/>
            <ac:picMkLst>
              <pc:docMk/>
              <pc:sldMasterMk cId="2443837898" sldId="2147483660"/>
              <pc:sldLayoutMk cId="2004912258" sldId="2147483661"/>
              <ac:picMk id="9" creationId="{AEF2482D-FCC3-4330-B6B7-17DE058F7F93}"/>
            </ac:picMkLst>
          </pc:picChg>
          <pc:picChg chg="mod">
            <ac:chgData name="Song Seokil" userId="55e21934b449b532" providerId="LiveId" clId="{D3D9A806-737D-8948-AFEB-3879F7681FA6}" dt="2022-08-28T03:28:55.737" v="286" actId="1038"/>
            <ac:picMkLst>
              <pc:docMk/>
              <pc:sldMasterMk cId="2443837898" sldId="2147483660"/>
              <pc:sldLayoutMk cId="2004912258" sldId="2147483661"/>
              <ac:picMk id="15" creationId="{73256B2C-7DCA-4A2A-8266-F32966F1D48A}"/>
            </ac:picMkLst>
          </pc:picChg>
        </pc:sldLayoutChg>
        <pc:sldLayoutChg chg="addSp modSp mod">
          <pc:chgData name="Song Seokil" userId="55e21934b449b532" providerId="LiveId" clId="{D3D9A806-737D-8948-AFEB-3879F7681FA6}" dt="2022-08-28T03:33:06.474" v="318" actId="1035"/>
          <pc:sldLayoutMkLst>
            <pc:docMk/>
            <pc:sldMasterMk cId="2443837898" sldId="2147483660"/>
            <pc:sldLayoutMk cId="982942425" sldId="2147483662"/>
          </pc:sldLayoutMkLst>
          <pc:spChg chg="mod">
            <ac:chgData name="Song Seokil" userId="55e21934b449b532" providerId="LiveId" clId="{D3D9A806-737D-8948-AFEB-3879F7681FA6}" dt="2022-08-28T03:31:17.440" v="295" actId="14100"/>
            <ac:spMkLst>
              <pc:docMk/>
              <pc:sldMasterMk cId="2443837898" sldId="2147483660"/>
              <pc:sldLayoutMk cId="982942425" sldId="2147483662"/>
              <ac:spMk id="3" creationId="{00000000-0000-0000-0000-000000000000}"/>
            </ac:spMkLst>
          </pc:spChg>
          <pc:spChg chg="add mod">
            <ac:chgData name="Song Seokil" userId="55e21934b449b532" providerId="LiveId" clId="{D3D9A806-737D-8948-AFEB-3879F7681FA6}" dt="2022-08-28T03:33:06.474" v="318" actId="1035"/>
            <ac:spMkLst>
              <pc:docMk/>
              <pc:sldMasterMk cId="2443837898" sldId="2147483660"/>
              <pc:sldLayoutMk cId="982942425" sldId="2147483662"/>
              <ac:spMk id="8" creationId="{CB794B9E-4289-5D99-827C-C13DB1C3E52C}"/>
            </ac:spMkLst>
          </pc:spChg>
          <pc:picChg chg="add mod">
            <ac:chgData name="Song Seokil" userId="55e21934b449b532" providerId="LiveId" clId="{D3D9A806-737D-8948-AFEB-3879F7681FA6}" dt="2022-08-28T03:33:06.474" v="318" actId="1035"/>
            <ac:picMkLst>
              <pc:docMk/>
              <pc:sldMasterMk cId="2443837898" sldId="2147483660"/>
              <pc:sldLayoutMk cId="982942425" sldId="2147483662"/>
              <ac:picMk id="7" creationId="{896EB4D9-63DD-27A8-B8A9-1B7B0D606F80}"/>
            </ac:picMkLst>
          </pc:picChg>
        </pc:sldLayoutChg>
        <pc:sldLayoutChg chg="addSp modSp mod">
          <pc:chgData name="Song Seokil" userId="55e21934b449b532" providerId="LiveId" clId="{D3D9A806-737D-8948-AFEB-3879F7681FA6}" dt="2022-08-28T03:33:14.100" v="323" actId="1035"/>
          <pc:sldLayoutMkLst>
            <pc:docMk/>
            <pc:sldMasterMk cId="2443837898" sldId="2147483660"/>
            <pc:sldLayoutMk cId="3934626871" sldId="2147483664"/>
          </pc:sldLayoutMkLst>
          <pc:spChg chg="mod">
            <ac:chgData name="Song Seokil" userId="55e21934b449b532" providerId="LiveId" clId="{D3D9A806-737D-8948-AFEB-3879F7681FA6}" dt="2022-08-28T03:31:23.464" v="296" actId="14100"/>
            <ac:spMkLst>
              <pc:docMk/>
              <pc:sldMasterMk cId="2443837898" sldId="2147483660"/>
              <pc:sldLayoutMk cId="3934626871" sldId="2147483664"/>
              <ac:spMk id="3" creationId="{00000000-0000-0000-0000-000000000000}"/>
            </ac:spMkLst>
          </pc:spChg>
          <pc:spChg chg="mod">
            <ac:chgData name="Song Seokil" userId="55e21934b449b532" providerId="LiveId" clId="{D3D9A806-737D-8948-AFEB-3879F7681FA6}" dt="2022-08-28T03:31:23.464" v="296" actId="14100"/>
            <ac:spMkLst>
              <pc:docMk/>
              <pc:sldMasterMk cId="2443837898" sldId="2147483660"/>
              <pc:sldLayoutMk cId="3934626871" sldId="2147483664"/>
              <ac:spMk id="4" creationId="{00000000-0000-0000-0000-000000000000}"/>
            </ac:spMkLst>
          </pc:spChg>
          <pc:spChg chg="add mod">
            <ac:chgData name="Song Seokil" userId="55e21934b449b532" providerId="LiveId" clId="{D3D9A806-737D-8948-AFEB-3879F7681FA6}" dt="2022-08-28T03:33:14.100" v="323" actId="1035"/>
            <ac:spMkLst>
              <pc:docMk/>
              <pc:sldMasterMk cId="2443837898" sldId="2147483660"/>
              <pc:sldLayoutMk cId="3934626871" sldId="2147483664"/>
              <ac:spMk id="9" creationId="{7B3F8452-45AF-57BC-A027-75A124914F75}"/>
            </ac:spMkLst>
          </pc:spChg>
          <pc:picChg chg="add mod">
            <ac:chgData name="Song Seokil" userId="55e21934b449b532" providerId="LiveId" clId="{D3D9A806-737D-8948-AFEB-3879F7681FA6}" dt="2022-08-28T03:33:14.100" v="323" actId="1035"/>
            <ac:picMkLst>
              <pc:docMk/>
              <pc:sldMasterMk cId="2443837898" sldId="2147483660"/>
              <pc:sldLayoutMk cId="3934626871" sldId="2147483664"/>
              <ac:picMk id="8" creationId="{81A130BC-6177-0016-6D1A-D4CE68592C7C}"/>
            </ac:picMkLst>
          </pc:picChg>
        </pc:sldLayoutChg>
        <pc:sldLayoutChg chg="addSp modSp mod">
          <pc:chgData name="Song Seokil" userId="55e21934b449b532" providerId="LiveId" clId="{D3D9A806-737D-8948-AFEB-3879F7681FA6}" dt="2022-08-28T03:33:20.360" v="328" actId="1035"/>
          <pc:sldLayoutMkLst>
            <pc:docMk/>
            <pc:sldMasterMk cId="2443837898" sldId="2147483660"/>
            <pc:sldLayoutMk cId="690378171" sldId="2147483666"/>
          </pc:sldLayoutMkLst>
          <pc:spChg chg="add mod">
            <ac:chgData name="Song Seokil" userId="55e21934b449b532" providerId="LiveId" clId="{D3D9A806-737D-8948-AFEB-3879F7681FA6}" dt="2022-08-28T03:33:20.360" v="328" actId="1035"/>
            <ac:spMkLst>
              <pc:docMk/>
              <pc:sldMasterMk cId="2443837898" sldId="2147483660"/>
              <pc:sldLayoutMk cId="690378171" sldId="2147483666"/>
              <ac:spMk id="7" creationId="{7B8B7032-858E-1E7C-6BD1-B8B58B8CF61C}"/>
            </ac:spMkLst>
          </pc:spChg>
          <pc:picChg chg="add mod">
            <ac:chgData name="Song Seokil" userId="55e21934b449b532" providerId="LiveId" clId="{D3D9A806-737D-8948-AFEB-3879F7681FA6}" dt="2022-08-28T03:33:20.360" v="328" actId="1035"/>
            <ac:picMkLst>
              <pc:docMk/>
              <pc:sldMasterMk cId="2443837898" sldId="2147483660"/>
              <pc:sldLayoutMk cId="690378171" sldId="2147483666"/>
              <ac:picMk id="6" creationId="{E4B605D8-2DB4-F199-6D45-5C1765712D37}"/>
            </ac:picMkLst>
          </pc:picChg>
        </pc:sldLayoutChg>
        <pc:sldLayoutChg chg="addSp modSp">
          <pc:chgData name="Song Seokil" userId="55e21934b449b532" providerId="LiveId" clId="{D3D9A806-737D-8948-AFEB-3879F7681FA6}" dt="2022-08-28T03:26:23.870" v="238"/>
          <pc:sldLayoutMkLst>
            <pc:docMk/>
            <pc:sldMasterMk cId="2443837898" sldId="2147483660"/>
            <pc:sldLayoutMk cId="1536290153" sldId="2147483670"/>
          </pc:sldLayoutMkLst>
          <pc:spChg chg="add mod">
            <ac:chgData name="Song Seokil" userId="55e21934b449b532" providerId="LiveId" clId="{D3D9A806-737D-8948-AFEB-3879F7681FA6}" dt="2022-08-28T03:26:23.870" v="238"/>
            <ac:spMkLst>
              <pc:docMk/>
              <pc:sldMasterMk cId="2443837898" sldId="2147483660"/>
              <pc:sldLayoutMk cId="1536290153" sldId="2147483670"/>
              <ac:spMk id="8" creationId="{A54E47E7-2E06-1C87-0E49-90654156720A}"/>
            </ac:spMkLst>
          </pc:spChg>
          <pc:picChg chg="add mod">
            <ac:chgData name="Song Seokil" userId="55e21934b449b532" providerId="LiveId" clId="{D3D9A806-737D-8948-AFEB-3879F7681FA6}" dt="2022-08-28T03:26:23.870" v="238"/>
            <ac:picMkLst>
              <pc:docMk/>
              <pc:sldMasterMk cId="2443837898" sldId="2147483660"/>
              <pc:sldLayoutMk cId="1536290153" sldId="2147483670"/>
              <ac:picMk id="7" creationId="{EB25BCDF-037C-54DD-E19F-C9D52C7BE215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6F9A2-9DD7-4BFD-8560-ED9D186197C6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ADE6B-C4EB-4A17-9E6B-E5884E54B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546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ADE6B-C4EB-4A17-9E6B-E5884E54B56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5365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A63EBF4-F16D-4850-8755-E25DFFF5957B}" type="slidenum">
              <a:rPr lang="en-US" altLang="ko-KR"/>
              <a:pPr>
                <a:spcBef>
                  <a:spcPct val="0"/>
                </a:spcBef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507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8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F8BFDE1C-8044-4A68-8394-88ABB63C3D3F}" type="slidenum">
              <a:rPr lang="en-US" altLang="ko-KR"/>
              <a:pPr>
                <a:spcBef>
                  <a:spcPct val="0"/>
                </a:spcBef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2366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8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955F758-A93E-470D-81B9-8B8B5747EC2D}" type="slidenum">
              <a:rPr lang="en-US" altLang="ko-KR"/>
              <a:pPr>
                <a:spcBef>
                  <a:spcPct val="0"/>
                </a:spcBef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56657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91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9B7F03C7-B7EE-4F14-91FE-5244D802167D}" type="slidenum">
              <a:rPr lang="en-US" altLang="ko-KR"/>
              <a:pPr>
                <a:spcBef>
                  <a:spcPct val="0"/>
                </a:spcBef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7608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096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CCAA091-7527-49C5-8525-56032D325332}" type="slidenum">
              <a:rPr lang="en-US" altLang="ko-KR"/>
              <a:pPr>
                <a:spcBef>
                  <a:spcPct val="0"/>
                </a:spcBef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70255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0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89670A5-4C69-47D7-A63E-129CB21BC6DE}" type="slidenum">
              <a:rPr lang="en-US" altLang="ko-KR"/>
              <a:pPr>
                <a:spcBef>
                  <a:spcPct val="0"/>
                </a:spcBef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96159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71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0E5263B-D723-4E5E-9C6B-0B7455E060EA}" type="slidenum">
              <a:rPr lang="en-US" altLang="ko-KR"/>
              <a:pPr>
                <a:spcBef>
                  <a:spcPct val="0"/>
                </a:spcBef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0323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22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218E2DD-3CD9-4EA5-9072-BCA9EBC82787}" type="slidenum">
              <a:rPr lang="en-US" altLang="ko-KR"/>
              <a:pPr>
                <a:spcBef>
                  <a:spcPct val="0"/>
                </a:spcBef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29599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27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F50A9DB-C272-450C-84D0-35098F108C55}" type="slidenum">
              <a:rPr lang="en-US" altLang="ko-KR"/>
              <a:pPr>
                <a:spcBef>
                  <a:spcPct val="0"/>
                </a:spcBef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24705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63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FD74029-5D08-49D5-A885-827F4C9F2F32}" type="slidenum">
              <a:rPr lang="en-US" altLang="ko-KR"/>
              <a:pPr>
                <a:spcBef>
                  <a:spcPct val="0"/>
                </a:spcBef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5219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835CAE5-0627-4946-BB89-D869A2EFCAA3}" type="slidenum">
              <a:rPr lang="en-US" altLang="ko-KR"/>
              <a:pPr>
                <a:spcBef>
                  <a:spcPct val="0"/>
                </a:spcBef>
              </a:pPr>
              <a:t>2</a:t>
            </a:fld>
            <a:endParaRPr lang="en-US" altLang="ko-KR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12104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02C3A05-B78E-4677-8E27-39761A1C5B47}" type="slidenum">
              <a:rPr lang="en-US" altLang="ko-KR"/>
              <a:pPr>
                <a:spcBef>
                  <a:spcPct val="0"/>
                </a:spcBef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9957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FE79982-2DD8-4F66-BDB1-049A3B92D7B9}" type="slidenum">
              <a:rPr lang="en-US" altLang="ko-KR"/>
              <a:pPr>
                <a:spcBef>
                  <a:spcPct val="0"/>
                </a:spcBef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38851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F0675B6-5CA2-46C8-BE1B-FDF6D714606B}" type="slidenum">
              <a:rPr lang="en-US" altLang="ko-KR"/>
              <a:pPr>
                <a:spcBef>
                  <a:spcPct val="0"/>
                </a:spcBef>
              </a:pPr>
              <a:t>5</a:t>
            </a:fld>
            <a:endParaRPr lang="en-US" altLang="ko-KR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845260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3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F28B0AC0-DCF9-413C-A71F-3E53B8930F4C}" type="slidenum">
              <a:rPr lang="en-US" altLang="ko-KR"/>
              <a:pPr>
                <a:spcBef>
                  <a:spcPct val="0"/>
                </a:spcBef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6900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58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20037E5-99D2-4F36-8266-274CAB21C5E0}" type="slidenum">
              <a:rPr lang="en-US" altLang="ko-KR"/>
              <a:pPr>
                <a:spcBef>
                  <a:spcPct val="0"/>
                </a:spcBef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78114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2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4E3E1BC1-F05A-443C-BB27-A425A4302C14}" type="slidenum">
              <a:rPr lang="en-US" altLang="ko-KR"/>
              <a:pPr>
                <a:spcBef>
                  <a:spcPct val="0"/>
                </a:spcBef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6291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FD0E9198-1242-407D-B64B-ACC2F819442D}" type="slidenum">
              <a:rPr lang="en-US" altLang="ko-KR"/>
              <a:pPr>
                <a:spcBef>
                  <a:spcPct val="0"/>
                </a:spcBef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4867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6238" y="2379058"/>
            <a:ext cx="8279412" cy="2607067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6238" y="5324559"/>
            <a:ext cx="6960410" cy="14761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2EA59E2A-1562-42FB-AAF1-91478A0B027C}"/>
              </a:ext>
            </a:extLst>
          </p:cNvPr>
          <p:cNvSpPr/>
          <p:nvPr userDrawn="1"/>
        </p:nvSpPr>
        <p:spPr>
          <a:xfrm>
            <a:off x="0" y="5124450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3256B2C-7DCA-4A2A-8266-F32966F1D4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434" y="5228308"/>
            <a:ext cx="1584082" cy="159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1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bg object 17">
            <a:extLst>
              <a:ext uri="{FF2B5EF4-FFF2-40B4-BE49-F238E27FC236}">
                <a16:creationId xmlns:a16="http://schemas.microsoft.com/office/drawing/2014/main" id="{A54E47E7-2E06-1C87-0E49-90654156720A}"/>
              </a:ext>
            </a:extLst>
          </p:cNvPr>
          <p:cNvSpPr/>
          <p:nvPr userDrawn="1"/>
        </p:nvSpPr>
        <p:spPr>
          <a:xfrm>
            <a:off x="0" y="101917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629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437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13506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182688" y="1625600"/>
            <a:ext cx="3810000" cy="45069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5088" y="1625600"/>
            <a:ext cx="3810000" cy="45069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Linux Programming</a:t>
            </a:r>
            <a:endParaRPr lang="ko-KR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CDBEC97-407A-46F6-A7EE-7E4CA04752C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393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947" y="1199626"/>
            <a:ext cx="8281359" cy="521909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bg object 17">
            <a:extLst>
              <a:ext uri="{FF2B5EF4-FFF2-40B4-BE49-F238E27FC236}">
                <a16:creationId xmlns:a16="http://schemas.microsoft.com/office/drawing/2014/main" id="{CB794B9E-4289-5D99-827C-C13DB1C3E52C}"/>
              </a:ext>
            </a:extLst>
          </p:cNvPr>
          <p:cNvSpPr/>
          <p:nvPr userDrawn="1"/>
        </p:nvSpPr>
        <p:spPr>
          <a:xfrm>
            <a:off x="0" y="923440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2942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5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9947" y="1199626"/>
            <a:ext cx="4074903" cy="497733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9626"/>
            <a:ext cx="4074902" cy="4977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bg object 17">
            <a:extLst>
              <a:ext uri="{FF2B5EF4-FFF2-40B4-BE49-F238E27FC236}">
                <a16:creationId xmlns:a16="http://schemas.microsoft.com/office/drawing/2014/main" id="{047151B4-1963-39F8-326C-B88D276A4D7F}"/>
              </a:ext>
            </a:extLst>
          </p:cNvPr>
          <p:cNvSpPr/>
          <p:nvPr userDrawn="1"/>
        </p:nvSpPr>
        <p:spPr>
          <a:xfrm>
            <a:off x="0" y="93240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462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291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bg object 17">
            <a:extLst>
              <a:ext uri="{FF2B5EF4-FFF2-40B4-BE49-F238E27FC236}">
                <a16:creationId xmlns:a16="http://schemas.microsoft.com/office/drawing/2014/main" id="{7B8B7032-858E-1E7C-6BD1-B8B58B8CF61C}"/>
              </a:ext>
            </a:extLst>
          </p:cNvPr>
          <p:cNvSpPr/>
          <p:nvPr userDrawn="1"/>
        </p:nvSpPr>
        <p:spPr>
          <a:xfrm>
            <a:off x="0" y="93240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037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23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336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2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9947" y="136524"/>
            <a:ext cx="8281359" cy="735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947" y="1155699"/>
            <a:ext cx="8281359" cy="5263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altLang="ko-K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9947" y="6509462"/>
            <a:ext cx="20574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37576" y="6509462"/>
            <a:ext cx="30861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r>
              <a:rPr lang="en-US" altLang="ko-KR"/>
              <a:t>Linux Programming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63906" y="6509462"/>
            <a:ext cx="20574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fld id="{2F00E46C-ED49-42AD-BB6D-7499E1F08A7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83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accent4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1pPr>
      <a:lvl2pPr marL="449263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00B0F0"/>
        </a:buClr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2pPr>
      <a:lvl3pPr marL="715963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accent2">
            <a:lumMod val="75000"/>
          </a:schemeClr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3pPr>
      <a:lvl4pPr marL="982663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4pPr>
      <a:lvl5pPr marL="1258888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45604-65DC-4B9E-B66B-29FE928863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Linux Programming</a:t>
            </a:r>
            <a:br>
              <a:rPr lang="en-US" altLang="ko-KR" dirty="0"/>
            </a:br>
            <a:r>
              <a:rPr lang="en-US" altLang="ko-KR" dirty="0"/>
              <a:t>5</a:t>
            </a:r>
            <a:r>
              <a:rPr lang="ko-KR" altLang="en-US" dirty="0"/>
              <a:t>장</a:t>
            </a:r>
            <a:r>
              <a:rPr lang="en-US" altLang="ko-KR" dirty="0"/>
              <a:t>.</a:t>
            </a:r>
            <a:r>
              <a:rPr lang="ko-KR" altLang="en-US"/>
              <a:t> 파일 </a:t>
            </a:r>
            <a:r>
              <a:rPr lang="ko-KR" altLang="en-US" dirty="0"/>
              <a:t>입출력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51EAE4-AF21-444C-A616-25A64899C5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sisong@ut.ac.kr</a:t>
            </a:r>
            <a:endParaRPr lang="en-US" altLang="ko-KR" dirty="0"/>
          </a:p>
          <a:p>
            <a:r>
              <a:rPr lang="ko-KR" altLang="en-US" dirty="0"/>
              <a:t>한국교통대학교 컴퓨터공학전공</a:t>
            </a:r>
            <a:endParaRPr lang="en-US" altLang="ko-KR" dirty="0"/>
          </a:p>
          <a:p>
            <a:r>
              <a:rPr lang="ko-KR" altLang="en-US" dirty="0" err="1"/>
              <a:t>송석일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15371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열기</a:t>
            </a:r>
            <a:r>
              <a:rPr lang="en-US" altLang="ko-KR" dirty="0"/>
              <a:t>: open()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oflag</a:t>
            </a:r>
            <a:endParaRPr lang="en-US" altLang="ko-KR" dirty="0"/>
          </a:p>
          <a:p>
            <a:pPr lvl="1"/>
            <a:r>
              <a:rPr lang="en-US" altLang="ko-KR" dirty="0"/>
              <a:t>O_RDONLY : </a:t>
            </a:r>
            <a:r>
              <a:rPr lang="ko-KR" altLang="en-US" dirty="0"/>
              <a:t>읽기 모드</a:t>
            </a:r>
            <a:r>
              <a:rPr lang="en-US" altLang="ko-KR" dirty="0"/>
              <a:t>, read() </a:t>
            </a:r>
            <a:r>
              <a:rPr lang="ko-KR" altLang="en-US" dirty="0"/>
              <a:t>호출은 사용 가능</a:t>
            </a:r>
          </a:p>
          <a:p>
            <a:pPr lvl="1"/>
            <a:r>
              <a:rPr lang="en-US" altLang="ko-KR" dirty="0"/>
              <a:t>O_WRONLY : </a:t>
            </a:r>
            <a:r>
              <a:rPr lang="ko-KR" altLang="en-US" dirty="0"/>
              <a:t>쓰기 모드</a:t>
            </a:r>
            <a:r>
              <a:rPr lang="en-US" altLang="ko-KR" dirty="0"/>
              <a:t>, write() </a:t>
            </a:r>
            <a:r>
              <a:rPr lang="ko-KR" altLang="en-US" dirty="0"/>
              <a:t>호출은 사용 가능</a:t>
            </a:r>
          </a:p>
          <a:p>
            <a:pPr lvl="1"/>
            <a:r>
              <a:rPr lang="en-US" altLang="ko-KR" dirty="0"/>
              <a:t>O_RDWR : </a:t>
            </a:r>
            <a:r>
              <a:rPr lang="ko-KR" altLang="en-US" dirty="0"/>
              <a:t>읽기</a:t>
            </a:r>
            <a:r>
              <a:rPr lang="en-US" altLang="ko-KR" dirty="0"/>
              <a:t>/</a:t>
            </a:r>
            <a:r>
              <a:rPr lang="ko-KR" altLang="en-US" dirty="0"/>
              <a:t>쓰기 모드</a:t>
            </a:r>
            <a:r>
              <a:rPr lang="en-US" altLang="ko-KR" dirty="0"/>
              <a:t>, read(), write() </a:t>
            </a:r>
            <a:r>
              <a:rPr lang="ko-KR" altLang="en-US" dirty="0"/>
              <a:t>호출 사용 가능</a:t>
            </a:r>
          </a:p>
          <a:p>
            <a:pPr lvl="1"/>
            <a:r>
              <a:rPr lang="en-US" altLang="ko-KR" dirty="0"/>
              <a:t>O_APPEND : </a:t>
            </a:r>
            <a:r>
              <a:rPr lang="ko-KR" altLang="en-US" dirty="0"/>
              <a:t>데이터를 쓰면 </a:t>
            </a:r>
            <a:r>
              <a:rPr lang="ko-KR" altLang="en-US" dirty="0" err="1"/>
              <a:t>파일끝에</a:t>
            </a:r>
            <a:r>
              <a:rPr lang="ko-KR" altLang="en-US" dirty="0"/>
              <a:t> 추가</a:t>
            </a:r>
          </a:p>
          <a:p>
            <a:pPr lvl="1"/>
            <a:r>
              <a:rPr lang="en-US" altLang="ko-KR" dirty="0"/>
              <a:t>O_CREAT : </a:t>
            </a:r>
            <a:r>
              <a:rPr lang="ko-KR" altLang="en-US" dirty="0"/>
              <a:t>해당 파일이 없는 경우에 생성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mode</a:t>
            </a:r>
            <a:r>
              <a:rPr lang="ko-KR" altLang="en-US" dirty="0"/>
              <a:t>는 생성 파일 사용권한</a:t>
            </a:r>
            <a:endParaRPr lang="en-US" altLang="ko-KR" dirty="0"/>
          </a:p>
          <a:p>
            <a:pPr lvl="1"/>
            <a:r>
              <a:rPr lang="en-US" altLang="ko-KR" dirty="0"/>
              <a:t>O_TRUNC :</a:t>
            </a:r>
            <a:r>
              <a:rPr lang="ko-KR" altLang="en-US" dirty="0"/>
              <a:t> </a:t>
            </a:r>
            <a:r>
              <a:rPr lang="en-US" altLang="ko-KR" dirty="0"/>
              <a:t>	</a:t>
            </a:r>
            <a:r>
              <a:rPr lang="ko-KR" altLang="en-US" dirty="0"/>
              <a:t>파일이 이미 있는 경우 내용 삭제</a:t>
            </a:r>
          </a:p>
          <a:p>
            <a:pPr lvl="1"/>
            <a:r>
              <a:rPr lang="en-US" altLang="ko-KR" dirty="0"/>
              <a:t>O_EXCL : O_CREAT</a:t>
            </a:r>
            <a:r>
              <a:rPr lang="ko-KR" altLang="en-US" dirty="0"/>
              <a:t>와 함께 사용되며 해당 파일이 이미 있으면 오류</a:t>
            </a:r>
          </a:p>
          <a:p>
            <a:pPr lvl="1"/>
            <a:r>
              <a:rPr lang="en-US" altLang="ko-KR" dirty="0"/>
              <a:t>O_NONBLOCK : </a:t>
            </a:r>
            <a:r>
              <a:rPr lang="ko-KR" altLang="en-US" dirty="0"/>
              <a:t>넌</a:t>
            </a:r>
            <a:r>
              <a:rPr lang="en-US" altLang="ko-KR" dirty="0"/>
              <a:t>-</a:t>
            </a:r>
            <a:r>
              <a:rPr lang="ko-KR" altLang="en-US" dirty="0"/>
              <a:t>블로킹 모드로 입출</a:t>
            </a:r>
          </a:p>
          <a:p>
            <a:pPr lvl="1"/>
            <a:r>
              <a:rPr lang="en-US" altLang="ko-KR" dirty="0"/>
              <a:t>O_SYNC 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write() </a:t>
            </a:r>
            <a:r>
              <a:rPr lang="ko-KR" altLang="en-US" dirty="0"/>
              <a:t>시스템 </a:t>
            </a:r>
            <a:r>
              <a:rPr lang="ko-KR" altLang="en-US" dirty="0" err="1"/>
              <a:t>호출시</a:t>
            </a:r>
            <a:r>
              <a:rPr lang="ko-KR" altLang="en-US" dirty="0"/>
              <a:t> 디스크에 물리적으로 쓴 후 종료 </a:t>
            </a:r>
            <a:r>
              <a:rPr lang="en-US" altLang="ko-KR" dirty="0"/>
              <a:t>(</a:t>
            </a:r>
            <a:r>
              <a:rPr lang="ko-KR" altLang="en-US" dirty="0"/>
              <a:t>버퍼 사용 </a:t>
            </a:r>
            <a:r>
              <a:rPr lang="en-US" altLang="ko-KR" dirty="0"/>
              <a:t>X)</a:t>
            </a:r>
            <a:endParaRPr lang="ko-KR" altLang="en-US" dirty="0"/>
          </a:p>
          <a:p>
            <a:pPr lvl="1"/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파일 열기</a:t>
            </a:r>
            <a:r>
              <a:rPr lang="en-US" altLang="ko-KR"/>
              <a:t>: </a:t>
            </a:r>
            <a:r>
              <a:rPr lang="ko-KR" altLang="en-US"/>
              <a:t>예</a:t>
            </a:r>
          </a:p>
        </p:txBody>
      </p:sp>
      <p:sp>
        <p:nvSpPr>
          <p:cNvPr id="16387" name="내용 개체 틀 2"/>
          <p:cNvSpPr>
            <a:spLocks noGrp="1"/>
          </p:cNvSpPr>
          <p:nvPr>
            <p:ph idx="4294967295"/>
          </p:nvPr>
        </p:nvSpPr>
        <p:spPr>
          <a:xfrm>
            <a:off x="439947" y="1528762"/>
            <a:ext cx="8281987" cy="3800475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err="1">
                <a:latin typeface="+mn-lt"/>
              </a:rPr>
              <a:t>fd</a:t>
            </a:r>
            <a:r>
              <a:rPr lang="en-US" altLang="ko-KR" sz="1800" dirty="0">
                <a:latin typeface="+mn-lt"/>
              </a:rPr>
              <a:t> =</a:t>
            </a:r>
            <a:r>
              <a:rPr lang="ko-KR" altLang="en-US" sz="1800" dirty="0">
                <a:latin typeface="+mn-lt"/>
              </a:rPr>
              <a:t> </a:t>
            </a:r>
            <a:r>
              <a:rPr lang="en-US" altLang="ko-KR" sz="1800" dirty="0">
                <a:latin typeface="+mn-lt"/>
              </a:rPr>
              <a:t>open("</a:t>
            </a:r>
            <a:r>
              <a:rPr lang="en-US" altLang="ko-KR" sz="1800" dirty="0" err="1">
                <a:latin typeface="+mn-lt"/>
              </a:rPr>
              <a:t>account",O_RDONLY</a:t>
            </a:r>
            <a:r>
              <a:rPr lang="en-US" altLang="ko-KR" sz="1800" dirty="0">
                <a:latin typeface="+mn-lt"/>
              </a:rPr>
              <a:t>);</a:t>
            </a:r>
          </a:p>
          <a:p>
            <a:pPr marL="487363" lvl="2" indent="0">
              <a:buNone/>
            </a:pPr>
            <a:endParaRPr lang="ko-KR" altLang="en-US" sz="1400" dirty="0">
              <a:latin typeface="+mn-lt"/>
            </a:endParaRPr>
          </a:p>
          <a:p>
            <a:pPr marL="0" indent="0">
              <a:buNone/>
            </a:pPr>
            <a:r>
              <a:rPr lang="en-US" altLang="ko-KR" sz="1800" dirty="0" err="1">
                <a:latin typeface="+mn-lt"/>
              </a:rPr>
              <a:t>fd</a:t>
            </a:r>
            <a:r>
              <a:rPr lang="en-US" altLang="ko-KR" sz="1800" dirty="0">
                <a:latin typeface="+mn-lt"/>
              </a:rPr>
              <a:t> =</a:t>
            </a:r>
            <a:r>
              <a:rPr lang="ko-KR" altLang="en-US" sz="1800" dirty="0">
                <a:latin typeface="+mn-lt"/>
              </a:rPr>
              <a:t> </a:t>
            </a:r>
            <a:r>
              <a:rPr lang="en-US" altLang="ko-KR" sz="1800" dirty="0">
                <a:latin typeface="+mn-lt"/>
              </a:rPr>
              <a:t>open(</a:t>
            </a:r>
            <a:r>
              <a:rPr lang="en-US" altLang="ko-KR" sz="1800" dirty="0" err="1">
                <a:latin typeface="+mn-lt"/>
              </a:rPr>
              <a:t>argv</a:t>
            </a:r>
            <a:r>
              <a:rPr lang="en-US" altLang="ko-KR" sz="1800" dirty="0">
                <a:latin typeface="+mn-lt"/>
              </a:rPr>
              <a:t>[1], O_RDWR); </a:t>
            </a:r>
          </a:p>
          <a:p>
            <a:pPr marL="487363" lvl="2" indent="0">
              <a:buNone/>
            </a:pPr>
            <a:endParaRPr lang="ko-KR" altLang="en-US" sz="1400" dirty="0">
              <a:latin typeface="+mn-lt"/>
            </a:endParaRPr>
          </a:p>
          <a:p>
            <a:pPr marL="0" indent="0">
              <a:buNone/>
            </a:pPr>
            <a:r>
              <a:rPr lang="en-US" altLang="ko-KR" sz="1800" dirty="0" err="1">
                <a:latin typeface="+mn-lt"/>
              </a:rPr>
              <a:t>fd</a:t>
            </a:r>
            <a:r>
              <a:rPr lang="en-US" altLang="ko-KR" sz="1800" dirty="0">
                <a:latin typeface="+mn-lt"/>
              </a:rPr>
              <a:t> = open(</a:t>
            </a:r>
            <a:r>
              <a:rPr lang="en-US" altLang="ko-KR" sz="1800" dirty="0" err="1">
                <a:latin typeface="+mn-lt"/>
              </a:rPr>
              <a:t>argv</a:t>
            </a:r>
            <a:r>
              <a:rPr lang="en-US" altLang="ko-KR" sz="1800" dirty="0">
                <a:latin typeface="+mn-lt"/>
              </a:rPr>
              <a:t>[1], O_RDWR | O_CREAT, 0600);</a:t>
            </a:r>
          </a:p>
          <a:p>
            <a:pPr marL="487363" lvl="2" indent="0">
              <a:buNone/>
            </a:pPr>
            <a:endParaRPr lang="ko-KR" altLang="en-US" sz="1400" dirty="0">
              <a:latin typeface="+mn-lt"/>
            </a:endParaRPr>
          </a:p>
          <a:p>
            <a:pPr marL="0" indent="0">
              <a:buNone/>
            </a:pPr>
            <a:r>
              <a:rPr lang="en-US" altLang="ko-KR" sz="1800" dirty="0" err="1">
                <a:latin typeface="+mn-lt"/>
              </a:rPr>
              <a:t>fd</a:t>
            </a:r>
            <a:r>
              <a:rPr lang="en-US" altLang="ko-KR" sz="1800" dirty="0">
                <a:latin typeface="+mn-lt"/>
              </a:rPr>
              <a:t> = open("</a:t>
            </a:r>
            <a:r>
              <a:rPr lang="en-US" altLang="ko-KR" sz="1800" dirty="0" err="1">
                <a:latin typeface="+mn-lt"/>
              </a:rPr>
              <a:t>tmpfile</a:t>
            </a:r>
            <a:r>
              <a:rPr lang="en-US" altLang="ko-KR" sz="1800" dirty="0">
                <a:latin typeface="+mn-lt"/>
              </a:rPr>
              <a:t>", O_WRONLY|O_CREAT|O_TRUNC, 0600);</a:t>
            </a:r>
          </a:p>
          <a:p>
            <a:pPr marL="487363" lvl="2" indent="0">
              <a:buNone/>
            </a:pPr>
            <a:endParaRPr lang="ko-KR" altLang="en-US" sz="1400" dirty="0">
              <a:latin typeface="+mn-lt"/>
            </a:endParaRPr>
          </a:p>
          <a:p>
            <a:pPr marL="0" indent="0">
              <a:buNone/>
            </a:pPr>
            <a:r>
              <a:rPr lang="en-US" altLang="ko-KR" sz="1800" dirty="0" err="1">
                <a:latin typeface="+mn-lt"/>
              </a:rPr>
              <a:t>fd</a:t>
            </a:r>
            <a:r>
              <a:rPr lang="en-US" altLang="ko-KR" sz="1800" dirty="0">
                <a:latin typeface="+mn-lt"/>
              </a:rPr>
              <a:t> =</a:t>
            </a:r>
            <a:r>
              <a:rPr lang="ko-KR" altLang="en-US" sz="1800" dirty="0">
                <a:latin typeface="+mn-lt"/>
              </a:rPr>
              <a:t> </a:t>
            </a:r>
            <a:r>
              <a:rPr lang="en-US" altLang="ko-KR" sz="1800" dirty="0">
                <a:latin typeface="+mn-lt"/>
              </a:rPr>
              <a:t>open("/sys/log", O_WRONLY|O_APPEND|O_CREAT, 0600);</a:t>
            </a:r>
          </a:p>
          <a:p>
            <a:pPr marL="487363" lvl="2" indent="0">
              <a:buNone/>
            </a:pPr>
            <a:endParaRPr lang="ko-KR" altLang="en-US" sz="1400" dirty="0">
              <a:latin typeface="+mn-lt"/>
            </a:endParaRPr>
          </a:p>
          <a:p>
            <a:pPr marL="0" indent="0">
              <a:buNone/>
            </a:pPr>
            <a:r>
              <a:rPr lang="en-US" altLang="ko-KR" sz="1800" dirty="0">
                <a:latin typeface="+mn-lt"/>
              </a:rPr>
              <a:t>if ((</a:t>
            </a:r>
            <a:r>
              <a:rPr lang="en-US" altLang="ko-KR" sz="1800" dirty="0" err="1">
                <a:latin typeface="+mn-lt"/>
              </a:rPr>
              <a:t>fd</a:t>
            </a:r>
            <a:r>
              <a:rPr lang="en-US" altLang="ko-KR" sz="1800" dirty="0">
                <a:latin typeface="+mn-lt"/>
              </a:rPr>
              <a:t> =</a:t>
            </a:r>
            <a:r>
              <a:rPr lang="ko-KR" altLang="en-US" sz="1800" dirty="0">
                <a:latin typeface="+mn-lt"/>
              </a:rPr>
              <a:t> </a:t>
            </a:r>
            <a:r>
              <a:rPr lang="en-US" altLang="ko-KR" sz="1800" dirty="0">
                <a:latin typeface="+mn-lt"/>
              </a:rPr>
              <a:t>open("</a:t>
            </a:r>
            <a:r>
              <a:rPr lang="en-US" altLang="ko-KR" sz="1800" dirty="0" err="1">
                <a:latin typeface="+mn-lt"/>
              </a:rPr>
              <a:t>tmpfile</a:t>
            </a:r>
            <a:r>
              <a:rPr lang="en-US" altLang="ko-KR" sz="1800" dirty="0">
                <a:latin typeface="+mn-lt"/>
              </a:rPr>
              <a:t>", O_WRONLY|O_CREAT|O_EXCL, 0666))==-1)</a:t>
            </a:r>
          </a:p>
          <a:p>
            <a:pPr marL="0" indent="0">
              <a:buNone/>
            </a:pPr>
            <a:endParaRPr lang="ko-KR" altLang="en-US" sz="1800" dirty="0">
              <a:latin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열기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fopen.c</a:t>
            </a:r>
            <a:endParaRPr lang="ko-KR" altLang="en-US" dirty="0"/>
          </a:p>
        </p:txBody>
      </p:sp>
      <p:sp>
        <p:nvSpPr>
          <p:cNvPr id="17411" name="내용 개체 틀 2"/>
          <p:cNvSpPr>
            <a:spLocks noGrp="1"/>
          </p:cNvSpPr>
          <p:nvPr>
            <p:ph idx="1"/>
          </p:nvPr>
        </p:nvSpPr>
        <p:spPr>
          <a:xfrm>
            <a:off x="439948" y="1199626"/>
            <a:ext cx="5482174" cy="342146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#include &lt;</a:t>
            </a:r>
            <a:r>
              <a:rPr lang="en-US" altLang="ko-KR" sz="1400" dirty="0" err="1">
                <a:latin typeface="+mn-lt"/>
              </a:rPr>
              <a:t>stdio.h</a:t>
            </a:r>
            <a:r>
              <a:rPr lang="en-US" altLang="ko-KR" sz="1400" dirty="0">
                <a:latin typeface="+mn-lt"/>
              </a:rPr>
              <a:t>&gt;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#include &lt;</a:t>
            </a:r>
            <a:r>
              <a:rPr lang="en-US" altLang="ko-KR" sz="1400" dirty="0" err="1">
                <a:latin typeface="+mn-lt"/>
              </a:rPr>
              <a:t>stdlib.h</a:t>
            </a:r>
            <a:r>
              <a:rPr lang="en-US" altLang="ko-KR" sz="1400" dirty="0">
                <a:latin typeface="+mn-lt"/>
              </a:rPr>
              <a:t>&gt;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#include &lt;</a:t>
            </a:r>
            <a:r>
              <a:rPr lang="en-US" altLang="ko-KR" sz="1400" dirty="0" err="1">
                <a:latin typeface="+mn-lt"/>
              </a:rPr>
              <a:t>unistd.h</a:t>
            </a:r>
            <a:r>
              <a:rPr lang="en-US" altLang="ko-KR" sz="1400" dirty="0">
                <a:latin typeface="+mn-lt"/>
              </a:rPr>
              <a:t>&gt;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#include &lt;</a:t>
            </a:r>
            <a:r>
              <a:rPr lang="en-US" altLang="ko-KR" sz="1400" dirty="0" err="1">
                <a:latin typeface="+mn-lt"/>
              </a:rPr>
              <a:t>fcntl.h</a:t>
            </a:r>
            <a:r>
              <a:rPr lang="en-US" altLang="ko-KR" sz="1400" dirty="0">
                <a:latin typeface="+mn-lt"/>
              </a:rPr>
              <a:t>&gt;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main(</a:t>
            </a:r>
            <a:r>
              <a:rPr lang="en-US" altLang="ko-KR" sz="1400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argc</a:t>
            </a:r>
            <a:r>
              <a:rPr lang="en-US" altLang="ko-KR" sz="1400" dirty="0">
                <a:latin typeface="+mn-lt"/>
              </a:rPr>
              <a:t>, char *</a:t>
            </a:r>
            <a:r>
              <a:rPr lang="en-US" altLang="ko-KR" sz="1400" dirty="0" err="1">
                <a:latin typeface="+mn-lt"/>
              </a:rPr>
              <a:t>argv</a:t>
            </a:r>
            <a:r>
              <a:rPr lang="en-US" altLang="ko-KR" sz="1400" dirty="0">
                <a:latin typeface="+mn-lt"/>
              </a:rPr>
              <a:t>[])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{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   </a:t>
            </a:r>
            <a:r>
              <a:rPr lang="en-US" altLang="ko-KR" sz="1400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fd</a:t>
            </a:r>
            <a:r>
              <a:rPr lang="en-US" altLang="ko-KR" sz="1400" dirty="0">
                <a:latin typeface="+mn-lt"/>
              </a:rPr>
              <a:t>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   if ((</a:t>
            </a:r>
            <a:r>
              <a:rPr lang="en-US" altLang="ko-KR" sz="1400" dirty="0" err="1">
                <a:latin typeface="+mn-lt"/>
              </a:rPr>
              <a:t>fd</a:t>
            </a:r>
            <a:r>
              <a:rPr lang="en-US" altLang="ko-KR" sz="1400" dirty="0">
                <a:latin typeface="+mn-lt"/>
              </a:rPr>
              <a:t> = open(</a:t>
            </a:r>
            <a:r>
              <a:rPr lang="en-US" altLang="ko-KR" sz="1400" dirty="0" err="1">
                <a:latin typeface="+mn-lt"/>
              </a:rPr>
              <a:t>argv</a:t>
            </a:r>
            <a:r>
              <a:rPr lang="en-US" altLang="ko-KR" sz="1400" dirty="0">
                <a:latin typeface="+mn-lt"/>
              </a:rPr>
              <a:t>[1], O_RDWR)) == -1)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      </a:t>
            </a:r>
            <a:r>
              <a:rPr lang="en-US" altLang="ko-KR" sz="1400" dirty="0" err="1">
                <a:latin typeface="+mn-lt"/>
              </a:rPr>
              <a:t>printf</a:t>
            </a:r>
            <a:r>
              <a:rPr lang="en-US" altLang="ko-KR" sz="1400" dirty="0">
                <a:latin typeface="+mn-lt"/>
              </a:rPr>
              <a:t>("</a:t>
            </a:r>
            <a:r>
              <a:rPr lang="ko-KR" altLang="en-US" sz="1400" dirty="0">
                <a:latin typeface="+mn-lt"/>
              </a:rPr>
              <a:t>파일 열기 오류</a:t>
            </a:r>
            <a:r>
              <a:rPr lang="en-US" altLang="ko-KR" sz="1400" dirty="0">
                <a:latin typeface="+mn-lt"/>
              </a:rPr>
              <a:t>\n");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   else </a:t>
            </a:r>
            <a:r>
              <a:rPr lang="en-US" altLang="ko-KR" sz="1400" dirty="0" err="1">
                <a:latin typeface="+mn-lt"/>
              </a:rPr>
              <a:t>printf</a:t>
            </a:r>
            <a:r>
              <a:rPr lang="en-US" altLang="ko-KR" sz="1400" dirty="0">
                <a:latin typeface="+mn-lt"/>
              </a:rPr>
              <a:t>("</a:t>
            </a:r>
            <a:r>
              <a:rPr lang="ko-KR" altLang="en-US" sz="1400" dirty="0">
                <a:latin typeface="+mn-lt"/>
              </a:rPr>
              <a:t>파일 </a:t>
            </a:r>
            <a:r>
              <a:rPr lang="en-US" altLang="ko-KR" sz="1400" dirty="0">
                <a:latin typeface="+mn-lt"/>
              </a:rPr>
              <a:t>%s </a:t>
            </a:r>
            <a:r>
              <a:rPr lang="ko-KR" altLang="en-US" sz="1400" dirty="0">
                <a:latin typeface="+mn-lt"/>
              </a:rPr>
              <a:t>열기 성공 </a:t>
            </a:r>
            <a:r>
              <a:rPr lang="en-US" altLang="ko-KR" sz="1400" dirty="0">
                <a:latin typeface="+mn-lt"/>
              </a:rPr>
              <a:t>: %d\n", </a:t>
            </a:r>
            <a:r>
              <a:rPr lang="en-US" altLang="ko-KR" sz="1400" dirty="0" err="1">
                <a:latin typeface="+mn-lt"/>
              </a:rPr>
              <a:t>argv</a:t>
            </a:r>
            <a:r>
              <a:rPr lang="en-US" altLang="ko-KR" sz="1400" dirty="0">
                <a:latin typeface="+mn-lt"/>
              </a:rPr>
              <a:t>[1], </a:t>
            </a:r>
            <a:r>
              <a:rPr lang="en-US" altLang="ko-KR" sz="1400" dirty="0" err="1">
                <a:latin typeface="+mn-lt"/>
              </a:rPr>
              <a:t>fd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   close(</a:t>
            </a:r>
            <a:r>
              <a:rPr lang="en-US" altLang="ko-KR" sz="1400" dirty="0" err="1">
                <a:latin typeface="+mn-lt"/>
              </a:rPr>
              <a:t>fd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   exit(0);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} </a:t>
            </a:r>
          </a:p>
          <a:p>
            <a:pPr marL="342900" indent="-342900">
              <a:buFont typeface="+mj-lt"/>
              <a:buAutoNum type="arabicPeriod"/>
            </a:pPr>
            <a:endParaRPr lang="ko-KR" altLang="en-US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파일 생성</a:t>
            </a:r>
            <a:r>
              <a:rPr lang="en-US" altLang="ko-KR"/>
              <a:t>: creat()</a:t>
            </a:r>
            <a:endParaRPr lang="ko-KR" altLang="en-US"/>
          </a:p>
        </p:txBody>
      </p:sp>
      <p:sp>
        <p:nvSpPr>
          <p:cNvPr id="1843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creat</a:t>
            </a:r>
            <a:r>
              <a:rPr lang="en-US" altLang="ko-KR" dirty="0"/>
              <a:t>() </a:t>
            </a:r>
            <a:r>
              <a:rPr lang="ko-KR" altLang="en-US" dirty="0"/>
              <a:t>시스템 호출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path</a:t>
            </a:r>
            <a:r>
              <a:rPr lang="ko-KR" altLang="en-US" dirty="0"/>
              <a:t>가 나타내는 파일을 생성하고 쓰기 전용 오픈</a:t>
            </a:r>
            <a:endParaRPr lang="en-US" altLang="ko-KR" dirty="0"/>
          </a:p>
          <a:p>
            <a:pPr lvl="1"/>
            <a:r>
              <a:rPr lang="ko-KR" altLang="en-US" dirty="0"/>
              <a:t>생성된 파일의 사용권한은 </a:t>
            </a:r>
            <a:r>
              <a:rPr lang="en-US" altLang="ko-KR" dirty="0"/>
              <a:t>mode</a:t>
            </a:r>
            <a:r>
              <a:rPr lang="ko-KR" altLang="en-US" dirty="0"/>
              <a:t>로 정함</a:t>
            </a:r>
            <a:endParaRPr lang="en-US" altLang="ko-KR" dirty="0"/>
          </a:p>
          <a:p>
            <a:pPr lvl="1"/>
            <a:r>
              <a:rPr lang="ko-KR" altLang="en-US" dirty="0"/>
              <a:t>기존 파일이 있는 경우에는 그 내용을 삭제</a:t>
            </a:r>
            <a:endParaRPr lang="en-US" altLang="ko-KR" dirty="0"/>
          </a:p>
          <a:p>
            <a:pPr lvl="1"/>
            <a:r>
              <a:rPr lang="ko-KR" altLang="en-US" dirty="0"/>
              <a:t>다음 시스템 호출과 동일</a:t>
            </a:r>
            <a:endParaRPr lang="en-US" altLang="ko-KR" dirty="0"/>
          </a:p>
          <a:p>
            <a:pPr marL="487363" lvl="2" indent="0">
              <a:buNone/>
            </a:pPr>
            <a:r>
              <a:rPr lang="en-US" altLang="ko-KR" b="1" dirty="0"/>
              <a:t>open(path, WRONLY | O_CREAT | O_TRUNC, mode);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5965"/>
              </p:ext>
            </p:extLst>
          </p:nvPr>
        </p:nvGraphicFramePr>
        <p:xfrm>
          <a:off x="439947" y="1697630"/>
          <a:ext cx="8281358" cy="2226042"/>
        </p:xfrm>
        <a:graphic>
          <a:graphicData uri="http://schemas.openxmlformats.org/drawingml/2006/table">
            <a:tbl>
              <a:tblPr/>
              <a:tblGrid>
                <a:gridCol w="8281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7574">
                <a:tc>
                  <a:txBody>
                    <a:bodyPr/>
                    <a:lstStyle/>
                    <a:p>
                      <a:pPr marL="25400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#include &lt;sys/</a:t>
                      </a:r>
                      <a:r>
                        <a:rPr kumimoji="0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types.h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marL="25400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#include &lt;sys/</a:t>
                      </a:r>
                      <a:r>
                        <a:rPr kumimoji="0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stat.h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marL="25400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#include &lt;</a:t>
                      </a:r>
                      <a:r>
                        <a:rPr kumimoji="0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fcntl.h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marL="25400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creat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(const char *path, </a:t>
                      </a:r>
                      <a:r>
                        <a:rPr kumimoji="0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mode_t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mode );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539750" marR="0" lvl="0" indent="-28575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 생성에 성공하면 파일 </a:t>
                      </a:r>
                      <a:r>
                        <a:rPr kumimoji="0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디스크립터를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실패하면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-1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을 반환</a:t>
                      </a:r>
                    </a:p>
                  </a:txBody>
                  <a:tcPr marT="45681" marB="45681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80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파일 닫기</a:t>
            </a:r>
            <a:r>
              <a:rPr lang="en-US" altLang="ko-KR"/>
              <a:t>: close()</a:t>
            </a:r>
            <a:endParaRPr lang="ko-KR" altLang="en-US"/>
          </a:p>
        </p:txBody>
      </p:sp>
      <p:sp>
        <p:nvSpPr>
          <p:cNvPr id="1638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close() </a:t>
            </a:r>
            <a:r>
              <a:rPr lang="ko-KR" altLang="en-US" dirty="0"/>
              <a:t>시스템 호출</a:t>
            </a:r>
            <a:endParaRPr lang="en-US" altLang="ko-KR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441529"/>
              </p:ext>
            </p:extLst>
          </p:nvPr>
        </p:nvGraphicFramePr>
        <p:xfrm>
          <a:off x="439947" y="1769328"/>
          <a:ext cx="8281358" cy="1736725"/>
        </p:xfrm>
        <a:graphic>
          <a:graphicData uri="http://schemas.openxmlformats.org/drawingml/2006/table">
            <a:tbl>
              <a:tblPr/>
              <a:tblGrid>
                <a:gridCol w="8281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6725">
                <a:tc>
                  <a:txBody>
                    <a:bodyPr/>
                    <a:lstStyle/>
                    <a:p>
                      <a:pPr marL="25400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#include &lt;</a:t>
                      </a:r>
                      <a:r>
                        <a:rPr lang="en-US" altLang="ko-KR" sz="18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unistd.h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marL="25400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 err="1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80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close( </a:t>
                      </a:r>
                      <a:r>
                        <a:rPr lang="en-US" altLang="ko-KR" sz="1800" dirty="0" err="1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80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dirty="0" err="1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fd</a:t>
                      </a:r>
                      <a:r>
                        <a:rPr lang="en-US" altLang="ko-KR" sz="180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);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539750" marR="0" indent="-28575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fd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가 나타내는 파일을 닫는다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marL="539750" marR="0" indent="-28575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성공하면 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0,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실패하면 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-1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을 반환한다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 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36" marR="91436" marT="45574" marB="455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85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읽기</a:t>
            </a:r>
            <a:r>
              <a:rPr lang="en-US" altLang="ko-KR"/>
              <a:t>: read()</a:t>
            </a:r>
            <a:endParaRPr lang="ko-KR" altLang="en-US"/>
          </a:p>
        </p:txBody>
      </p:sp>
      <p:sp>
        <p:nvSpPr>
          <p:cNvPr id="1741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read() </a:t>
            </a:r>
            <a:r>
              <a:rPr lang="ko-KR" altLang="en-US" dirty="0"/>
              <a:t>시스템 호출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fd</a:t>
            </a:r>
            <a:r>
              <a:rPr lang="ko-KR" altLang="en-US" dirty="0"/>
              <a:t>가 나타내는 파일에서 </a:t>
            </a:r>
            <a:r>
              <a:rPr lang="en-US" altLang="ko-KR" dirty="0" err="1"/>
              <a:t>nbytes</a:t>
            </a:r>
            <a:r>
              <a:rPr lang="en-US" altLang="ko-KR" dirty="0"/>
              <a:t> </a:t>
            </a:r>
            <a:r>
              <a:rPr lang="ko-KR" altLang="en-US" dirty="0"/>
              <a:t>만큼의 데이터를 읽어서 </a:t>
            </a:r>
            <a:r>
              <a:rPr lang="en-US" altLang="ko-KR" dirty="0" err="1"/>
              <a:t>buf</a:t>
            </a:r>
            <a:r>
              <a:rPr lang="ko-KR" altLang="en-US" dirty="0"/>
              <a:t>에 저장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954335"/>
              </p:ext>
            </p:extLst>
          </p:nvPr>
        </p:nvGraphicFramePr>
        <p:xfrm>
          <a:off x="563201" y="1635914"/>
          <a:ext cx="7777162" cy="1736725"/>
        </p:xfrm>
        <a:graphic>
          <a:graphicData uri="http://schemas.openxmlformats.org/drawingml/2006/table">
            <a:tbl>
              <a:tblPr/>
              <a:tblGrid>
                <a:gridCol w="777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6725">
                <a:tc>
                  <a:txBody>
                    <a:bodyPr/>
                    <a:lstStyle/>
                    <a:p>
                      <a:pPr marL="25400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#include &lt;</a:t>
                      </a:r>
                      <a:r>
                        <a:rPr lang="en-US" altLang="ko-KR" sz="18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unistd.h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marL="25400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 err="1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ssize_t</a:t>
                      </a:r>
                      <a:r>
                        <a:rPr lang="en-US" altLang="ko-KR" sz="180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read ( </a:t>
                      </a:r>
                      <a:r>
                        <a:rPr lang="en-US" altLang="ko-KR" sz="1800" dirty="0" err="1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80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dirty="0" err="1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fd</a:t>
                      </a:r>
                      <a:r>
                        <a:rPr lang="en-US" altLang="ko-KR" sz="180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, void *</a:t>
                      </a:r>
                      <a:r>
                        <a:rPr lang="en-US" altLang="ko-KR" sz="1800" dirty="0" err="1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buf</a:t>
                      </a:r>
                      <a:r>
                        <a:rPr lang="en-US" altLang="ko-KR" sz="180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800" dirty="0" err="1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size_t</a:t>
                      </a:r>
                      <a:r>
                        <a:rPr lang="en-US" altLang="ko-KR" sz="180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dirty="0" err="1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nbytes</a:t>
                      </a:r>
                      <a:r>
                        <a:rPr lang="en-US" altLang="ko-KR" sz="180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);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539750" marR="0" indent="-28575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파일 읽기에 성공하면 읽은 바이트 수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파일 끝을 만나면 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0, </a:t>
                      </a:r>
                    </a:p>
                    <a:p>
                      <a:pPr marL="539750" marR="0" indent="-28575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실패하면 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-1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을 반환한다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44" marR="91444" marT="45574" marB="455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89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크기 계산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fsize.c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36756" y="1083549"/>
            <a:ext cx="5833359" cy="5218113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altLang="ko-KR" sz="1600" dirty="0">
                <a:solidFill>
                  <a:schemeClr val="tx1"/>
                </a:solidFill>
                <a:latin typeface="+mn-lt"/>
              </a:rPr>
              <a:t>#include &lt;</a:t>
            </a:r>
            <a:r>
              <a:rPr lang="en-US" altLang="ko-KR" sz="1600" dirty="0" err="1">
                <a:solidFill>
                  <a:schemeClr val="tx1"/>
                </a:solidFill>
                <a:latin typeface="+mn-lt"/>
              </a:rPr>
              <a:t>stdio.h</a:t>
            </a:r>
            <a:r>
              <a:rPr lang="en-US" altLang="ko-KR" sz="1600" dirty="0">
                <a:solidFill>
                  <a:schemeClr val="tx1"/>
                </a:solidFill>
                <a:latin typeface="+mn-lt"/>
              </a:rPr>
              <a:t>&gt;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altLang="ko-KR" sz="1600" dirty="0">
                <a:solidFill>
                  <a:schemeClr val="tx1"/>
                </a:solidFill>
                <a:latin typeface="+mn-lt"/>
              </a:rPr>
              <a:t>#include &lt;</a:t>
            </a:r>
            <a:r>
              <a:rPr lang="en-US" altLang="ko-KR" sz="1600" dirty="0" err="1">
                <a:solidFill>
                  <a:schemeClr val="tx1"/>
                </a:solidFill>
                <a:latin typeface="+mn-lt"/>
              </a:rPr>
              <a:t>stdlib.h</a:t>
            </a:r>
            <a:r>
              <a:rPr lang="en-US" altLang="ko-KR" sz="1600" dirty="0">
                <a:solidFill>
                  <a:schemeClr val="tx1"/>
                </a:solidFill>
                <a:latin typeface="+mn-lt"/>
              </a:rPr>
              <a:t>&gt;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altLang="ko-KR" sz="1600" dirty="0">
                <a:solidFill>
                  <a:schemeClr val="tx1"/>
                </a:solidFill>
                <a:latin typeface="+mn-lt"/>
              </a:rPr>
              <a:t>#include &lt;</a:t>
            </a:r>
            <a:r>
              <a:rPr lang="en-US" altLang="ko-KR" sz="1600" dirty="0" err="1">
                <a:solidFill>
                  <a:schemeClr val="tx1"/>
                </a:solidFill>
                <a:latin typeface="+mn-lt"/>
              </a:rPr>
              <a:t>unistd.h</a:t>
            </a:r>
            <a:r>
              <a:rPr lang="en-US" altLang="ko-KR" sz="1600" dirty="0">
                <a:solidFill>
                  <a:schemeClr val="tx1"/>
                </a:solidFill>
                <a:latin typeface="+mn-lt"/>
              </a:rPr>
              <a:t>&gt;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altLang="ko-KR" sz="1600" dirty="0">
                <a:solidFill>
                  <a:schemeClr val="tx1"/>
                </a:solidFill>
                <a:latin typeface="+mn-lt"/>
              </a:rPr>
              <a:t>#include &lt;</a:t>
            </a:r>
            <a:r>
              <a:rPr lang="en-US" altLang="ko-KR" sz="1600" dirty="0" err="1">
                <a:solidFill>
                  <a:schemeClr val="tx1"/>
                </a:solidFill>
                <a:latin typeface="+mn-lt"/>
              </a:rPr>
              <a:t>fcntl.h</a:t>
            </a:r>
            <a:r>
              <a:rPr lang="en-US" altLang="ko-KR" sz="1600" dirty="0">
                <a:solidFill>
                  <a:schemeClr val="tx1"/>
                </a:solidFill>
                <a:latin typeface="+mn-lt"/>
              </a:rPr>
              <a:t>&gt;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altLang="ko-KR" sz="1600" dirty="0">
                <a:solidFill>
                  <a:schemeClr val="tx1"/>
                </a:solidFill>
                <a:latin typeface="+mn-lt"/>
              </a:rPr>
              <a:t>#define BUFSIZE 1024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ClrTx/>
              <a:buFont typeface="+mj-lt"/>
              <a:buAutoNum type="arabicPeriod"/>
            </a:pPr>
            <a:endParaRPr lang="en-US" altLang="ko-KR" sz="1600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altLang="ko-KR" sz="1600" dirty="0">
                <a:solidFill>
                  <a:schemeClr val="tx1"/>
                </a:solidFill>
                <a:latin typeface="+mn-lt"/>
              </a:rPr>
              <a:t>/* </a:t>
            </a:r>
            <a:r>
              <a:rPr lang="ko-KR" altLang="en-US" sz="1600" dirty="0">
                <a:solidFill>
                  <a:schemeClr val="tx1"/>
                </a:solidFill>
                <a:latin typeface="+mn-lt"/>
              </a:rPr>
              <a:t>파일 크기를 계산 한다 *</a:t>
            </a:r>
            <a:r>
              <a:rPr lang="en-US" altLang="ko-KR" sz="1600" dirty="0">
                <a:solidFill>
                  <a:schemeClr val="tx1"/>
                </a:solidFill>
                <a:latin typeface="+mn-lt"/>
              </a:rPr>
              <a:t>/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altLang="ko-KR" sz="1600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+mn-lt"/>
              </a:rPr>
              <a:t> main(</a:t>
            </a:r>
            <a:r>
              <a:rPr lang="en-US" altLang="ko-KR" sz="1600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+mn-lt"/>
              </a:rPr>
              <a:t>argc</a:t>
            </a:r>
            <a:r>
              <a:rPr lang="en-US" altLang="ko-KR" sz="1600" dirty="0">
                <a:solidFill>
                  <a:schemeClr val="tx1"/>
                </a:solidFill>
                <a:latin typeface="+mn-lt"/>
              </a:rPr>
              <a:t>, char *</a:t>
            </a:r>
            <a:r>
              <a:rPr lang="en-US" altLang="ko-KR" sz="1600" dirty="0" err="1">
                <a:solidFill>
                  <a:schemeClr val="tx1"/>
                </a:solidFill>
                <a:latin typeface="+mn-lt"/>
              </a:rPr>
              <a:t>argv</a:t>
            </a:r>
            <a:r>
              <a:rPr lang="en-US" altLang="ko-KR" sz="1600" dirty="0">
                <a:solidFill>
                  <a:schemeClr val="tx1"/>
                </a:solidFill>
                <a:latin typeface="+mn-lt"/>
              </a:rPr>
              <a:t>[]) 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altLang="ko-KR" sz="1600" dirty="0">
                <a:solidFill>
                  <a:schemeClr val="tx1"/>
                </a:solidFill>
                <a:latin typeface="+mn-lt"/>
              </a:rPr>
              <a:t>{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altLang="ko-KR" sz="1600" dirty="0">
                <a:solidFill>
                  <a:schemeClr val="tx1"/>
                </a:solidFill>
                <a:latin typeface="+mn-lt"/>
              </a:rPr>
              <a:t>   char buffer[BUFSIZE];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altLang="ko-KR" sz="1600" dirty="0">
                <a:solidFill>
                  <a:schemeClr val="tx1"/>
                </a:solidFill>
                <a:latin typeface="+mn-lt"/>
              </a:rPr>
              <a:t>   </a:t>
            </a:r>
            <a:r>
              <a:rPr lang="en-US" altLang="ko-KR" sz="1600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+mn-lt"/>
              </a:rPr>
              <a:t>fd</a:t>
            </a:r>
            <a:r>
              <a:rPr lang="en-US" altLang="ko-KR" sz="1600" dirty="0">
                <a:solidFill>
                  <a:schemeClr val="tx1"/>
                </a:solidFill>
                <a:latin typeface="+mn-lt"/>
              </a:rPr>
              <a:t>;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altLang="ko-KR" sz="1600" dirty="0">
                <a:solidFill>
                  <a:schemeClr val="tx1"/>
                </a:solidFill>
                <a:latin typeface="+mn-lt"/>
              </a:rPr>
              <a:t>   </a:t>
            </a:r>
            <a:r>
              <a:rPr lang="en-US" altLang="ko-KR" sz="1600" dirty="0" err="1">
                <a:solidFill>
                  <a:schemeClr val="tx1"/>
                </a:solidFill>
                <a:latin typeface="+mn-lt"/>
              </a:rPr>
              <a:t>ssize_t</a:t>
            </a:r>
            <a:r>
              <a:rPr lang="en-US" altLang="ko-KR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+mn-lt"/>
              </a:rPr>
              <a:t>nread</a:t>
            </a:r>
            <a:r>
              <a:rPr lang="en-US" altLang="ko-KR" sz="1600" dirty="0">
                <a:solidFill>
                  <a:schemeClr val="tx1"/>
                </a:solidFill>
                <a:latin typeface="+mn-lt"/>
              </a:rPr>
              <a:t>;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altLang="ko-KR" sz="1600" dirty="0">
                <a:solidFill>
                  <a:schemeClr val="tx1"/>
                </a:solidFill>
                <a:latin typeface="+mn-lt"/>
              </a:rPr>
              <a:t>   long total = 0;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altLang="ko-KR" sz="1600" dirty="0">
                <a:solidFill>
                  <a:schemeClr val="tx1"/>
                </a:solidFill>
                <a:latin typeface="+mn-lt"/>
              </a:rPr>
              <a:t>   if ((</a:t>
            </a:r>
            <a:r>
              <a:rPr lang="en-US" altLang="ko-KR" sz="1600" dirty="0" err="1">
                <a:solidFill>
                  <a:schemeClr val="tx1"/>
                </a:solidFill>
                <a:latin typeface="+mn-lt"/>
              </a:rPr>
              <a:t>fd</a:t>
            </a:r>
            <a:r>
              <a:rPr lang="en-US" altLang="ko-KR" sz="1600" dirty="0">
                <a:solidFill>
                  <a:schemeClr val="tx1"/>
                </a:solidFill>
                <a:latin typeface="+mn-lt"/>
              </a:rPr>
              <a:t> = open(</a:t>
            </a:r>
            <a:r>
              <a:rPr lang="en-US" altLang="ko-KR" sz="1600" dirty="0" err="1">
                <a:solidFill>
                  <a:schemeClr val="tx1"/>
                </a:solidFill>
                <a:latin typeface="+mn-lt"/>
              </a:rPr>
              <a:t>argv</a:t>
            </a:r>
            <a:r>
              <a:rPr lang="en-US" altLang="ko-KR" sz="1600" dirty="0">
                <a:solidFill>
                  <a:schemeClr val="tx1"/>
                </a:solidFill>
                <a:latin typeface="+mn-lt"/>
              </a:rPr>
              <a:t>[1], O_RDONLY)) == -1)  </a:t>
            </a:r>
            <a:r>
              <a:rPr lang="en-US" altLang="ko-KR" sz="1600" dirty="0" err="1">
                <a:solidFill>
                  <a:schemeClr val="tx1"/>
                </a:solidFill>
                <a:latin typeface="+mn-lt"/>
              </a:rPr>
              <a:t>perror</a:t>
            </a:r>
            <a:r>
              <a:rPr lang="en-US" altLang="ko-KR" sz="1600" dirty="0">
                <a:solidFill>
                  <a:schemeClr val="tx1"/>
                </a:solidFill>
                <a:latin typeface="+mn-lt"/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  <a:latin typeface="+mn-lt"/>
              </a:rPr>
              <a:t>argv</a:t>
            </a:r>
            <a:r>
              <a:rPr lang="en-US" altLang="ko-KR" sz="1600" dirty="0">
                <a:solidFill>
                  <a:schemeClr val="tx1"/>
                </a:solidFill>
                <a:latin typeface="+mn-lt"/>
              </a:rPr>
              <a:t>[1]);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ClrTx/>
              <a:buFont typeface="+mj-lt"/>
              <a:buAutoNum type="arabicPeriod"/>
            </a:pPr>
            <a:endParaRPr lang="en-US" altLang="ko-KR" sz="1600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altLang="ko-KR" sz="1600" dirty="0">
                <a:solidFill>
                  <a:schemeClr val="tx1"/>
                </a:solidFill>
                <a:latin typeface="+mn-lt"/>
              </a:rPr>
              <a:t>   /* </a:t>
            </a:r>
            <a:r>
              <a:rPr lang="ko-KR" altLang="en-US" sz="1600" dirty="0">
                <a:solidFill>
                  <a:schemeClr val="tx1"/>
                </a:solidFill>
                <a:latin typeface="+mn-lt"/>
              </a:rPr>
              <a:t>파일의 끝에 도달할 때까지 반복해서 읽으면서 파일 크기 계산 *</a:t>
            </a:r>
            <a:r>
              <a:rPr lang="en-US" altLang="ko-KR" sz="1600" dirty="0">
                <a:solidFill>
                  <a:schemeClr val="tx1"/>
                </a:solidFill>
                <a:latin typeface="+mn-lt"/>
              </a:rPr>
              <a:t>/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altLang="ko-KR" sz="1600" dirty="0">
                <a:solidFill>
                  <a:schemeClr val="tx1"/>
                </a:solidFill>
                <a:latin typeface="+mn-lt"/>
              </a:rPr>
              <a:t>   while( (</a:t>
            </a:r>
            <a:r>
              <a:rPr lang="en-US" altLang="ko-KR" sz="1600" dirty="0" err="1">
                <a:solidFill>
                  <a:schemeClr val="tx1"/>
                </a:solidFill>
                <a:latin typeface="+mn-lt"/>
              </a:rPr>
              <a:t>nread</a:t>
            </a:r>
            <a:r>
              <a:rPr lang="en-US" altLang="ko-KR" sz="1600" dirty="0">
                <a:solidFill>
                  <a:schemeClr val="tx1"/>
                </a:solidFill>
                <a:latin typeface="+mn-lt"/>
              </a:rPr>
              <a:t> = read(</a:t>
            </a:r>
            <a:r>
              <a:rPr lang="en-US" altLang="ko-KR" sz="1600" dirty="0" err="1">
                <a:solidFill>
                  <a:schemeClr val="tx1"/>
                </a:solidFill>
                <a:latin typeface="+mn-lt"/>
              </a:rPr>
              <a:t>fd</a:t>
            </a:r>
            <a:r>
              <a:rPr lang="en-US" altLang="ko-KR" sz="1600" dirty="0">
                <a:solidFill>
                  <a:schemeClr val="tx1"/>
                </a:solidFill>
                <a:latin typeface="+mn-lt"/>
              </a:rPr>
              <a:t>, buffer,    BUFSIZE)) &gt; 0)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altLang="ko-KR" sz="1600" dirty="0">
                <a:solidFill>
                  <a:schemeClr val="tx1"/>
                </a:solidFill>
                <a:latin typeface="+mn-lt"/>
              </a:rPr>
              <a:t>      total += </a:t>
            </a:r>
            <a:r>
              <a:rPr lang="en-US" altLang="ko-KR" sz="1600" dirty="0" err="1">
                <a:solidFill>
                  <a:schemeClr val="tx1"/>
                </a:solidFill>
                <a:latin typeface="+mn-lt"/>
              </a:rPr>
              <a:t>nread</a:t>
            </a:r>
            <a:r>
              <a:rPr lang="en-US" altLang="ko-KR" sz="1600" dirty="0">
                <a:solidFill>
                  <a:schemeClr val="tx1"/>
                </a:solidFill>
                <a:latin typeface="+mn-lt"/>
              </a:rPr>
              <a:t>;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ClrTx/>
              <a:buFont typeface="+mj-lt"/>
              <a:buAutoNum type="arabicPeriod"/>
            </a:pPr>
            <a:endParaRPr lang="en-US" altLang="ko-KR" sz="1600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altLang="ko-KR" sz="1600" dirty="0">
                <a:solidFill>
                  <a:schemeClr val="tx1"/>
                </a:solidFill>
                <a:latin typeface="+mn-lt"/>
              </a:rPr>
              <a:t>   close(</a:t>
            </a:r>
            <a:r>
              <a:rPr lang="en-US" altLang="ko-KR" sz="1600" dirty="0" err="1">
                <a:solidFill>
                  <a:schemeClr val="tx1"/>
                </a:solidFill>
                <a:latin typeface="+mn-lt"/>
              </a:rPr>
              <a:t>fd</a:t>
            </a:r>
            <a:r>
              <a:rPr lang="en-US" altLang="ko-KR" sz="1600" dirty="0">
                <a:solidFill>
                  <a:schemeClr val="tx1"/>
                </a:solidFill>
                <a:latin typeface="+mn-lt"/>
              </a:rPr>
              <a:t>);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altLang="ko-KR" sz="1600" dirty="0">
                <a:solidFill>
                  <a:schemeClr val="tx1"/>
                </a:solidFill>
                <a:latin typeface="+mn-lt"/>
              </a:rPr>
              <a:t>   </a:t>
            </a:r>
            <a:r>
              <a:rPr lang="en-US" altLang="ko-KR" sz="1600" dirty="0" err="1">
                <a:solidFill>
                  <a:schemeClr val="tx1"/>
                </a:solidFill>
                <a:latin typeface="+mn-lt"/>
              </a:rPr>
              <a:t>printf</a:t>
            </a:r>
            <a:r>
              <a:rPr lang="en-US" altLang="ko-KR" sz="1600" dirty="0">
                <a:solidFill>
                  <a:schemeClr val="tx1"/>
                </a:solidFill>
                <a:latin typeface="+mn-lt"/>
              </a:rPr>
              <a:t> ("%s </a:t>
            </a:r>
            <a:r>
              <a:rPr lang="ko-KR" altLang="en-US" sz="1600" dirty="0">
                <a:solidFill>
                  <a:schemeClr val="tx1"/>
                </a:solidFill>
                <a:latin typeface="+mn-lt"/>
              </a:rPr>
              <a:t>파일 크기 </a:t>
            </a:r>
            <a:r>
              <a:rPr lang="en-US" altLang="ko-KR" sz="1600" dirty="0">
                <a:solidFill>
                  <a:schemeClr val="tx1"/>
                </a:solidFill>
                <a:latin typeface="+mn-lt"/>
              </a:rPr>
              <a:t>: %</a:t>
            </a:r>
            <a:r>
              <a:rPr lang="en-US" altLang="ko-KR" sz="1600" dirty="0" err="1">
                <a:solidFill>
                  <a:schemeClr val="tx1"/>
                </a:solidFill>
                <a:latin typeface="+mn-lt"/>
              </a:rPr>
              <a:t>ld</a:t>
            </a:r>
            <a:r>
              <a:rPr lang="en-US" altLang="ko-KR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+mn-lt"/>
              </a:rPr>
              <a:t>바이트 </a:t>
            </a:r>
            <a:r>
              <a:rPr lang="en-US" altLang="ko-KR" sz="1600" dirty="0">
                <a:solidFill>
                  <a:schemeClr val="tx1"/>
                </a:solidFill>
                <a:latin typeface="+mn-lt"/>
              </a:rPr>
              <a:t>\n", </a:t>
            </a:r>
            <a:r>
              <a:rPr lang="en-US" altLang="ko-KR" sz="1600" dirty="0" err="1">
                <a:solidFill>
                  <a:schemeClr val="tx1"/>
                </a:solidFill>
                <a:latin typeface="+mn-lt"/>
              </a:rPr>
              <a:t>argv</a:t>
            </a:r>
            <a:r>
              <a:rPr lang="en-US" altLang="ko-KR" sz="1600" dirty="0">
                <a:solidFill>
                  <a:schemeClr val="tx1"/>
                </a:solidFill>
                <a:latin typeface="+mn-lt"/>
              </a:rPr>
              <a:t>[1], total);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altLang="ko-KR" sz="1600" dirty="0">
                <a:solidFill>
                  <a:schemeClr val="tx1"/>
                </a:solidFill>
                <a:latin typeface="+mn-lt"/>
              </a:rPr>
              <a:t>   exit(0);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altLang="ko-KR" sz="1600" dirty="0">
                <a:solidFill>
                  <a:schemeClr val="tx1"/>
                </a:solidFill>
                <a:latin typeface="+mn-lt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쓰기</a:t>
            </a:r>
            <a:r>
              <a:rPr lang="en-US" altLang="ko-KR"/>
              <a:t>: write()</a:t>
            </a:r>
            <a:endParaRPr lang="ko-KR" altLang="en-US"/>
          </a:p>
        </p:txBody>
      </p:sp>
      <p:sp>
        <p:nvSpPr>
          <p:cNvPr id="1945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write() </a:t>
            </a:r>
            <a:r>
              <a:rPr lang="ko-KR" altLang="en-US" dirty="0"/>
              <a:t>시스템 호출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 err="1"/>
              <a:t>buf</a:t>
            </a:r>
            <a:r>
              <a:rPr lang="ko-KR" altLang="en-US" dirty="0"/>
              <a:t>에 있는 </a:t>
            </a:r>
            <a:r>
              <a:rPr lang="en-US" altLang="ko-KR" dirty="0" err="1"/>
              <a:t>nbytes</a:t>
            </a:r>
            <a:r>
              <a:rPr lang="en-US" altLang="ko-KR" dirty="0"/>
              <a:t> </a:t>
            </a:r>
            <a:r>
              <a:rPr lang="ko-KR" altLang="en-US" dirty="0"/>
              <a:t>만큼의 데이터를 </a:t>
            </a:r>
            <a:r>
              <a:rPr lang="en-US" altLang="ko-KR" dirty="0" err="1"/>
              <a:t>fd</a:t>
            </a:r>
            <a:r>
              <a:rPr lang="ko-KR" altLang="en-US" dirty="0"/>
              <a:t>가 나타내는 파일에 쓰기</a:t>
            </a:r>
            <a:endParaRPr lang="en-US" altLang="ko-KR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279487"/>
              </p:ext>
            </p:extLst>
          </p:nvPr>
        </p:nvGraphicFramePr>
        <p:xfrm>
          <a:off x="439947" y="1692275"/>
          <a:ext cx="8281359" cy="1736725"/>
        </p:xfrm>
        <a:graphic>
          <a:graphicData uri="http://schemas.openxmlformats.org/drawingml/2006/table">
            <a:tbl>
              <a:tblPr/>
              <a:tblGrid>
                <a:gridCol w="8281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6725">
                <a:tc>
                  <a:txBody>
                    <a:bodyPr/>
                    <a:lstStyle/>
                    <a:p>
                      <a:pPr marL="25400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#include &lt;</a:t>
                      </a:r>
                      <a:r>
                        <a:rPr lang="en-US" altLang="ko-KR" sz="18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unistd.h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marL="25400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 err="1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ssize_t</a:t>
                      </a:r>
                      <a:r>
                        <a:rPr lang="en-US" altLang="ko-KR" sz="180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write (</a:t>
                      </a:r>
                      <a:r>
                        <a:rPr lang="en-US" altLang="ko-KR" sz="1800" dirty="0" err="1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80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dirty="0" err="1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fd</a:t>
                      </a:r>
                      <a:r>
                        <a:rPr lang="en-US" altLang="ko-KR" sz="180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, void *</a:t>
                      </a:r>
                      <a:r>
                        <a:rPr lang="en-US" altLang="ko-KR" sz="1800" dirty="0" err="1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buf</a:t>
                      </a:r>
                      <a:r>
                        <a:rPr lang="en-US" altLang="ko-KR" sz="180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800" dirty="0" err="1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size_t</a:t>
                      </a:r>
                      <a:r>
                        <a:rPr lang="en-US" altLang="ko-KR" sz="180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dirty="0" err="1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nbytes</a:t>
                      </a:r>
                      <a:r>
                        <a:rPr lang="en-US" altLang="ko-KR" sz="180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);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539750" marR="0" indent="-28575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파일에 쓰기를 성공하면 실제 쓰여진 바이트 수 반환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539750" marR="0" indent="-28575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실패하면 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-1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을 반환</a:t>
                      </a:r>
                    </a:p>
                  </a:txBody>
                  <a:tcPr marT="45556" marB="455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04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복사</a:t>
            </a:r>
            <a:r>
              <a:rPr lang="en-US" altLang="ko-KR" dirty="0"/>
              <a:t>: </a:t>
            </a:r>
            <a:r>
              <a:rPr lang="en-US" altLang="ko-KR" dirty="0" err="1"/>
              <a:t>copy.c</a:t>
            </a:r>
            <a:endParaRPr lang="ko-KR" altLang="en-US" dirty="0"/>
          </a:p>
        </p:txBody>
      </p:sp>
      <p:sp>
        <p:nvSpPr>
          <p:cNvPr id="46084" name="내용 개체 틀 3"/>
          <p:cNvSpPr>
            <a:spLocks noGrp="1"/>
          </p:cNvSpPr>
          <p:nvPr>
            <p:ph sz="quarter" idx="4294967295"/>
          </p:nvPr>
        </p:nvSpPr>
        <p:spPr>
          <a:xfrm>
            <a:off x="4707386" y="1142382"/>
            <a:ext cx="4332287" cy="49371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3"/>
            </a:pPr>
            <a:r>
              <a:rPr lang="en-US" altLang="ko-KR" sz="1400" dirty="0"/>
              <a:t>   while ((n = </a:t>
            </a:r>
            <a:r>
              <a:rPr lang="en-US" altLang="ko-KR" sz="1400" dirty="0">
                <a:solidFill>
                  <a:srgbClr val="0000FF"/>
                </a:solidFill>
              </a:rPr>
              <a:t>read(fd1, </a:t>
            </a:r>
            <a:r>
              <a:rPr lang="en-US" altLang="ko-KR" sz="1400" dirty="0" err="1">
                <a:solidFill>
                  <a:srgbClr val="0000FF"/>
                </a:solidFill>
              </a:rPr>
              <a:t>buf</a:t>
            </a:r>
            <a:r>
              <a:rPr lang="en-US" altLang="ko-KR" sz="1400" dirty="0">
                <a:solidFill>
                  <a:srgbClr val="0000FF"/>
                </a:solidFill>
              </a:rPr>
              <a:t>, BUFSIZ)</a:t>
            </a:r>
            <a:r>
              <a:rPr lang="en-US" altLang="ko-KR" sz="1400" dirty="0"/>
              <a:t>)</a:t>
            </a:r>
            <a:r>
              <a:rPr lang="en-US" altLang="ko-KR" sz="1400" dirty="0">
                <a:solidFill>
                  <a:srgbClr val="0000FF"/>
                </a:solidFill>
              </a:rPr>
              <a:t> </a:t>
            </a:r>
            <a:r>
              <a:rPr lang="en-US" altLang="ko-KR" sz="1400" dirty="0"/>
              <a:t>&gt; 0) </a:t>
            </a:r>
            <a:endParaRPr lang="ko-KR" altLang="en-US" sz="1400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3"/>
            </a:pPr>
            <a:r>
              <a:rPr lang="en-US" altLang="ko-KR" sz="1400" dirty="0"/>
              <a:t>      </a:t>
            </a:r>
            <a:r>
              <a:rPr lang="en-US" altLang="ko-KR" sz="1400" dirty="0">
                <a:solidFill>
                  <a:srgbClr val="0000FF"/>
                </a:solidFill>
              </a:rPr>
              <a:t>write(fd2, </a:t>
            </a:r>
            <a:r>
              <a:rPr lang="en-US" altLang="ko-KR" sz="1400" dirty="0" err="1">
                <a:solidFill>
                  <a:srgbClr val="0000FF"/>
                </a:solidFill>
              </a:rPr>
              <a:t>buf</a:t>
            </a:r>
            <a:r>
              <a:rPr lang="en-US" altLang="ko-KR" sz="1400" dirty="0">
                <a:solidFill>
                  <a:srgbClr val="0000FF"/>
                </a:solidFill>
              </a:rPr>
              <a:t>, n);   </a:t>
            </a:r>
            <a:r>
              <a:rPr lang="en-US" altLang="ko-KR" sz="1400" dirty="0"/>
              <a:t>// </a:t>
            </a:r>
            <a:r>
              <a:rPr lang="ko-KR" altLang="en-US" sz="1400" dirty="0"/>
              <a:t>읽은 내용을 쓴다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3"/>
            </a:pPr>
            <a:r>
              <a:rPr lang="en-US" altLang="ko-KR" sz="1400" dirty="0"/>
              <a:t>   exit(0);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3"/>
            </a:pPr>
            <a:r>
              <a:rPr lang="en-US" altLang="ko-KR" sz="1400" dirty="0"/>
              <a:t>}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3"/>
            </a:pPr>
            <a:endParaRPr lang="ko-KR" altLang="en-US" sz="1400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3"/>
            </a:pPr>
            <a:endParaRPr lang="ko-KR" altLang="en-US" sz="1400" dirty="0"/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E9EDD9DA-DB35-DB2C-FCF8-A88443029903}"/>
              </a:ext>
            </a:extLst>
          </p:cNvPr>
          <p:cNvSpPr txBox="1">
            <a:spLocks/>
          </p:cNvSpPr>
          <p:nvPr/>
        </p:nvSpPr>
        <p:spPr>
          <a:xfrm>
            <a:off x="248339" y="1142382"/>
            <a:ext cx="4332287" cy="4937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defRPr>
            </a:lvl1pPr>
            <a:lvl2pPr marL="449263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defRPr>
            </a:lvl2pPr>
            <a:lvl3pPr marL="715963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defRPr>
            </a:lvl3pPr>
            <a:lvl4pPr marL="982663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defRPr>
            </a:lvl4pPr>
            <a:lvl5pPr marL="1258888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#include &lt;</a:t>
            </a:r>
            <a:r>
              <a:rPr lang="en-US" altLang="ko-KR" sz="1400" dirty="0" err="1">
                <a:latin typeface="+mn-lt"/>
              </a:rPr>
              <a:t>stdio.h</a:t>
            </a:r>
            <a:r>
              <a:rPr lang="en-US" altLang="ko-KR" sz="1400" dirty="0">
                <a:latin typeface="+mn-lt"/>
              </a:rPr>
              <a:t>&gt;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#include &lt;</a:t>
            </a:r>
            <a:r>
              <a:rPr lang="en-US" altLang="ko-KR" sz="1400" dirty="0" err="1">
                <a:latin typeface="+mn-lt"/>
              </a:rPr>
              <a:t>stdlib.h</a:t>
            </a:r>
            <a:r>
              <a:rPr lang="en-US" altLang="ko-KR" sz="1400" dirty="0">
                <a:latin typeface="+mn-lt"/>
              </a:rPr>
              <a:t>&gt;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#include &lt;</a:t>
            </a:r>
            <a:r>
              <a:rPr lang="en-US" altLang="ko-KR" sz="1400" dirty="0" err="1">
                <a:latin typeface="+mn-lt"/>
              </a:rPr>
              <a:t>unistd.h</a:t>
            </a:r>
            <a:r>
              <a:rPr lang="en-US" altLang="ko-KR" sz="1400" dirty="0">
                <a:latin typeface="+mn-lt"/>
              </a:rPr>
              <a:t>&gt;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#include &lt;</a:t>
            </a:r>
            <a:r>
              <a:rPr lang="en-US" altLang="ko-KR" sz="1400" dirty="0" err="1">
                <a:latin typeface="+mn-lt"/>
              </a:rPr>
              <a:t>fcntl.h</a:t>
            </a:r>
            <a:r>
              <a:rPr lang="en-US" altLang="ko-KR" sz="1400" dirty="0">
                <a:latin typeface="+mn-lt"/>
              </a:rPr>
              <a:t>&gt;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/* </a:t>
            </a:r>
            <a:r>
              <a:rPr lang="ko-KR" altLang="en-US" sz="1400" dirty="0">
                <a:latin typeface="+mn-lt"/>
              </a:rPr>
              <a:t>파일 복사 프로그램 *</a:t>
            </a:r>
            <a:r>
              <a:rPr lang="en-US" altLang="ko-KR" sz="1400" dirty="0">
                <a:latin typeface="+mn-lt"/>
              </a:rPr>
              <a:t>/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main(int </a:t>
            </a:r>
            <a:r>
              <a:rPr lang="en-US" altLang="ko-KR" sz="1400" dirty="0" err="1">
                <a:latin typeface="+mn-lt"/>
              </a:rPr>
              <a:t>argc</a:t>
            </a:r>
            <a:r>
              <a:rPr lang="en-US" altLang="ko-KR" sz="1400" dirty="0">
                <a:latin typeface="+mn-lt"/>
              </a:rPr>
              <a:t>, char *</a:t>
            </a:r>
            <a:r>
              <a:rPr lang="en-US" altLang="ko-KR" sz="1400" dirty="0" err="1">
                <a:latin typeface="+mn-lt"/>
              </a:rPr>
              <a:t>argv</a:t>
            </a:r>
            <a:r>
              <a:rPr lang="en-US" altLang="ko-KR" sz="1400" dirty="0">
                <a:latin typeface="+mn-lt"/>
              </a:rPr>
              <a:t>[])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{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   int fd1, fd2, n;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   char </a:t>
            </a:r>
            <a:r>
              <a:rPr lang="en-US" altLang="ko-KR" sz="1400" dirty="0" err="1">
                <a:latin typeface="+mn-lt"/>
              </a:rPr>
              <a:t>buf</a:t>
            </a:r>
            <a:r>
              <a:rPr lang="en-US" altLang="ko-KR" sz="1400" dirty="0">
                <a:latin typeface="+mn-lt"/>
              </a:rPr>
              <a:t>[BUFSIZ];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ko-KR" sz="1400" dirty="0">
              <a:latin typeface="+mn-lt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   if (</a:t>
            </a:r>
            <a:r>
              <a:rPr lang="en-US" altLang="ko-KR" sz="1400" dirty="0" err="1">
                <a:latin typeface="+mn-lt"/>
              </a:rPr>
              <a:t>argc</a:t>
            </a:r>
            <a:r>
              <a:rPr lang="en-US" altLang="ko-KR" sz="1400" dirty="0">
                <a:latin typeface="+mn-lt"/>
              </a:rPr>
              <a:t> != 3) {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      </a:t>
            </a:r>
            <a:r>
              <a:rPr lang="en-US" altLang="ko-KR" sz="1400" dirty="0" err="1">
                <a:latin typeface="+mn-lt"/>
              </a:rPr>
              <a:t>fprintf</a:t>
            </a:r>
            <a:r>
              <a:rPr lang="en-US" altLang="ko-KR" sz="1400" dirty="0">
                <a:latin typeface="+mn-lt"/>
              </a:rPr>
              <a:t>(stderr,"</a:t>
            </a:r>
            <a:r>
              <a:rPr lang="ko-KR" altLang="en-US" sz="1400" dirty="0">
                <a:latin typeface="+mn-lt"/>
              </a:rPr>
              <a:t>사용법</a:t>
            </a:r>
            <a:r>
              <a:rPr lang="en-US" altLang="ko-KR" sz="1400" dirty="0">
                <a:latin typeface="+mn-lt"/>
              </a:rPr>
              <a:t>: %s file1 file2\n", </a:t>
            </a:r>
            <a:r>
              <a:rPr lang="en-US" altLang="ko-KR" sz="1400" dirty="0" err="1">
                <a:latin typeface="+mn-lt"/>
              </a:rPr>
              <a:t>argv</a:t>
            </a:r>
            <a:r>
              <a:rPr lang="en-US" altLang="ko-KR" sz="1400" dirty="0">
                <a:latin typeface="+mn-lt"/>
              </a:rPr>
              <a:t>[0]);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      exit(1);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   }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ko-KR" sz="1400" dirty="0">
              <a:latin typeface="+mn-lt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  if ((fd1 = </a:t>
            </a:r>
            <a:r>
              <a:rPr lang="en-US" altLang="ko-KR" sz="1400" dirty="0">
                <a:solidFill>
                  <a:srgbClr val="0000FF"/>
                </a:solidFill>
                <a:latin typeface="+mn-lt"/>
              </a:rPr>
              <a:t>open(</a:t>
            </a:r>
            <a:r>
              <a:rPr lang="en-US" altLang="ko-KR" sz="1400" dirty="0" err="1">
                <a:solidFill>
                  <a:srgbClr val="0000FF"/>
                </a:solidFill>
                <a:latin typeface="+mn-lt"/>
              </a:rPr>
              <a:t>argv</a:t>
            </a:r>
            <a:r>
              <a:rPr lang="en-US" altLang="ko-KR" sz="1400" dirty="0">
                <a:solidFill>
                  <a:srgbClr val="0000FF"/>
                </a:solidFill>
                <a:latin typeface="+mn-lt"/>
              </a:rPr>
              <a:t>[1], O_RDONLY)</a:t>
            </a:r>
            <a:r>
              <a:rPr lang="en-US" altLang="ko-KR" sz="1400" dirty="0">
                <a:latin typeface="+mn-lt"/>
              </a:rPr>
              <a:t>) ==    -1) {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      </a:t>
            </a:r>
            <a:r>
              <a:rPr lang="en-US" altLang="ko-KR" sz="1400" dirty="0" err="1">
                <a:latin typeface="+mn-lt"/>
              </a:rPr>
              <a:t>perror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argv</a:t>
            </a:r>
            <a:r>
              <a:rPr lang="en-US" altLang="ko-KR" sz="1400" dirty="0">
                <a:latin typeface="+mn-lt"/>
              </a:rPr>
              <a:t>[1]);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      exit(2);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   }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ko-KR" sz="1400" dirty="0">
              <a:latin typeface="+mn-lt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   if ((fd2 =</a:t>
            </a:r>
            <a:r>
              <a:rPr lang="en-US" altLang="ko-KR" sz="1400" dirty="0">
                <a:solidFill>
                  <a:srgbClr val="0000FF"/>
                </a:solidFill>
                <a:latin typeface="+mn-lt"/>
              </a:rPr>
              <a:t>open(</a:t>
            </a:r>
            <a:r>
              <a:rPr lang="en-US" altLang="ko-KR" sz="1400" dirty="0" err="1">
                <a:solidFill>
                  <a:srgbClr val="0000FF"/>
                </a:solidFill>
                <a:latin typeface="+mn-lt"/>
              </a:rPr>
              <a:t>argv</a:t>
            </a:r>
            <a:r>
              <a:rPr lang="en-US" altLang="ko-KR" sz="1400" dirty="0">
                <a:solidFill>
                  <a:srgbClr val="0000FF"/>
                </a:solidFill>
                <a:latin typeface="+mn-lt"/>
              </a:rPr>
              <a:t>[2], O_WRONLY |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rgbClr val="0000FF"/>
                </a:solidFill>
                <a:latin typeface="+mn-lt"/>
              </a:rPr>
              <a:t>      O_CREAT|O_TRUNC 0644)</a:t>
            </a:r>
            <a:r>
              <a:rPr lang="en-US" altLang="ko-KR" sz="1400" dirty="0">
                <a:latin typeface="+mn-lt"/>
              </a:rPr>
              <a:t>) == -1) {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      </a:t>
            </a:r>
            <a:r>
              <a:rPr lang="en-US" altLang="ko-KR" sz="1400" dirty="0" err="1">
                <a:latin typeface="+mn-lt"/>
              </a:rPr>
              <a:t>perror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argv</a:t>
            </a:r>
            <a:r>
              <a:rPr lang="en-US" altLang="ko-KR" sz="1400" dirty="0">
                <a:latin typeface="+mn-lt"/>
              </a:rPr>
              <a:t>[2]);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      exit(3);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   }</a:t>
            </a:r>
            <a:endParaRPr lang="ko-KR" altLang="en-US" sz="1400" dirty="0">
              <a:latin typeface="+mn-l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</a:t>
            </a:r>
            <a:r>
              <a:rPr lang="ko-KR" altLang="en-US" dirty="0" err="1"/>
              <a:t>디스크립터</a:t>
            </a:r>
            <a:r>
              <a:rPr lang="ko-KR" altLang="en-US" dirty="0"/>
              <a:t> 복제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dup()/dup2() </a:t>
            </a:r>
            <a:r>
              <a:rPr lang="ko-KR" altLang="en-US" dirty="0"/>
              <a:t> 호출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기존의 파일 </a:t>
            </a:r>
            <a:r>
              <a:rPr lang="ko-KR" altLang="en-US" dirty="0" err="1"/>
              <a:t>디스크립터를</a:t>
            </a:r>
            <a:r>
              <a:rPr lang="ko-KR" altLang="en-US" dirty="0"/>
              <a:t> 복제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 err="1"/>
              <a:t>oldfd</a:t>
            </a:r>
            <a:r>
              <a:rPr lang="ko-KR" altLang="en-US" dirty="0"/>
              <a:t>와 복제된 새로운 </a:t>
            </a:r>
            <a:r>
              <a:rPr lang="ko-KR" altLang="en-US" dirty="0" err="1"/>
              <a:t>디스크립터는</a:t>
            </a:r>
            <a:r>
              <a:rPr lang="ko-KR" altLang="en-US" dirty="0"/>
              <a:t> 하나의 파일 공유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171084"/>
              </p:ext>
            </p:extLst>
          </p:nvPr>
        </p:nvGraphicFramePr>
        <p:xfrm>
          <a:off x="439947" y="1692360"/>
          <a:ext cx="8281359" cy="2767013"/>
        </p:xfrm>
        <a:graphic>
          <a:graphicData uri="http://schemas.openxmlformats.org/drawingml/2006/table">
            <a:tbl>
              <a:tblPr/>
              <a:tblGrid>
                <a:gridCol w="8281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67013">
                <a:tc>
                  <a:txBody>
                    <a:bodyPr/>
                    <a:lstStyle/>
                    <a:p>
                      <a:pPr marL="889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#include &lt;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unistd.h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marL="889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dup(</a:t>
                      </a:r>
                      <a:r>
                        <a:rPr lang="en-US" altLang="ko-KR" sz="1600" kern="0" spc="0" dirty="0" err="1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kern="0" spc="0" dirty="0" err="1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oldfd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);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74650" marR="0" indent="-2857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oldfd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대한 복제본인 새로운 파일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디스크립터를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생성하여 반환한다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74650" marR="0" indent="-2857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실패하면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–1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을 반환한다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889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dup2(</a:t>
                      </a:r>
                      <a:r>
                        <a:rPr lang="en-US" altLang="ko-KR" sz="1600" kern="0" spc="0" dirty="0" err="1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kern="0" spc="0" dirty="0" err="1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oldfd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600" kern="0" spc="0" dirty="0" err="1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kern="0" spc="0" dirty="0" err="1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newfd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);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74650" marR="0" indent="-2857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oldfd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을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newfd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복제하고 복제된 새로운 파일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디스크립터를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반환한다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74650" marR="0" indent="-2857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실패하면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–1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을 반환한다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5" marR="17905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AD88192D-9EDE-37E7-E86D-7392F9860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5.1 </a:t>
            </a:r>
            <a:r>
              <a:rPr lang="ko-KR" altLang="en-US" dirty="0"/>
              <a:t>시스템 호출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393C96CA-A3B4-DEA6-AF0A-F727531677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</a:t>
            </a:r>
            <a:r>
              <a:rPr lang="ko-KR" altLang="en-US" dirty="0" err="1"/>
              <a:t>디스크립터</a:t>
            </a:r>
            <a:r>
              <a:rPr lang="ko-KR" altLang="en-US" dirty="0"/>
              <a:t> 복제</a:t>
            </a:r>
          </a:p>
        </p:txBody>
      </p:sp>
      <p:sp>
        <p:nvSpPr>
          <p:cNvPr id="4" name="타원 3"/>
          <p:cNvSpPr/>
          <p:nvPr/>
        </p:nvSpPr>
        <p:spPr bwMode="auto">
          <a:xfrm>
            <a:off x="4584700" y="2852738"/>
            <a:ext cx="1584325" cy="100806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 eaLnBrk="1" latinLnBrk="1" hangingPunct="1">
              <a:defRPr/>
            </a:pPr>
            <a:endParaRPr lang="en-US" altLang="ko-KR" sz="1400" dirty="0"/>
          </a:p>
          <a:p>
            <a:pPr eaLnBrk="1" latinLnBrk="1" hangingPunct="1">
              <a:defRPr/>
            </a:pPr>
            <a:r>
              <a:rPr lang="en-US" altLang="ko-KR" sz="1400" dirty="0"/>
              <a:t> </a:t>
            </a:r>
            <a:r>
              <a:rPr lang="ko-KR" altLang="en-US" sz="1400" dirty="0"/>
              <a:t>열린 파일</a:t>
            </a:r>
          </a:p>
        </p:txBody>
      </p:sp>
      <p:sp>
        <p:nvSpPr>
          <p:cNvPr id="49157" name="TextBox 4"/>
          <p:cNvSpPr txBox="1">
            <a:spLocks noChangeArrowheads="1"/>
          </p:cNvSpPr>
          <p:nvPr/>
        </p:nvSpPr>
        <p:spPr bwMode="auto">
          <a:xfrm>
            <a:off x="2613025" y="2636838"/>
            <a:ext cx="7350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</a:rPr>
              <a:t>oldfd</a:t>
            </a:r>
            <a:endParaRPr lang="ko-KR" altLang="en-US" sz="1800">
              <a:latin typeface="맑은 고딕" panose="020B0503020000020004" pitchFamily="50" charset="-127"/>
            </a:endParaRPr>
          </a:p>
        </p:txBody>
      </p:sp>
      <p:sp>
        <p:nvSpPr>
          <p:cNvPr id="49158" name="TextBox 5"/>
          <p:cNvSpPr txBox="1">
            <a:spLocks noChangeArrowheads="1"/>
          </p:cNvSpPr>
          <p:nvPr/>
        </p:nvSpPr>
        <p:spPr bwMode="auto">
          <a:xfrm>
            <a:off x="2578100" y="3860800"/>
            <a:ext cx="841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</a:rPr>
              <a:t>newfd</a:t>
            </a:r>
            <a:endParaRPr lang="ko-KR" altLang="en-US" sz="1800">
              <a:latin typeface="맑은 고딕" panose="020B0503020000020004" pitchFamily="50" charset="-127"/>
            </a:endParaRPr>
          </a:p>
        </p:txBody>
      </p:sp>
      <p:cxnSp>
        <p:nvCxnSpPr>
          <p:cNvPr id="49159" name="직선 화살표 연결선 7"/>
          <p:cNvCxnSpPr>
            <a:cxnSpLocks noChangeShapeType="1"/>
          </p:cNvCxnSpPr>
          <p:nvPr/>
        </p:nvCxnSpPr>
        <p:spPr bwMode="auto">
          <a:xfrm>
            <a:off x="3348038" y="2852738"/>
            <a:ext cx="1236662" cy="36036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0" name="직선 화살표 연결선 9"/>
          <p:cNvCxnSpPr>
            <a:cxnSpLocks noChangeShapeType="1"/>
          </p:cNvCxnSpPr>
          <p:nvPr/>
        </p:nvCxnSpPr>
        <p:spPr bwMode="auto">
          <a:xfrm flipV="1">
            <a:off x="3419475" y="3500438"/>
            <a:ext cx="1165225" cy="50482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</a:t>
            </a:r>
            <a:r>
              <a:rPr lang="ko-KR" altLang="en-US" dirty="0" err="1"/>
              <a:t>디스크립터</a:t>
            </a:r>
            <a:r>
              <a:rPr lang="ko-KR" altLang="en-US" dirty="0"/>
              <a:t> 복제</a:t>
            </a:r>
            <a:r>
              <a:rPr lang="en-US" altLang="ko-KR" dirty="0"/>
              <a:t>: </a:t>
            </a:r>
            <a:r>
              <a:rPr lang="en-US" altLang="ko-KR" dirty="0" err="1"/>
              <a:t>dup.c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9948" y="1199627"/>
            <a:ext cx="4733470" cy="391242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600" dirty="0">
                <a:latin typeface="+mn-lt"/>
              </a:rPr>
              <a:t>#include &lt;</a:t>
            </a:r>
            <a:r>
              <a:rPr lang="en-US" altLang="ko-KR" sz="1600" dirty="0" err="1">
                <a:latin typeface="+mn-lt"/>
              </a:rPr>
              <a:t>unistd.h</a:t>
            </a:r>
            <a:r>
              <a:rPr lang="en-US" altLang="ko-KR" sz="1600" dirty="0">
                <a:latin typeface="+mn-lt"/>
              </a:rPr>
              <a:t>&gt;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600" dirty="0">
                <a:latin typeface="+mn-lt"/>
              </a:rPr>
              <a:t>#include &lt;</a:t>
            </a:r>
            <a:r>
              <a:rPr lang="en-US" altLang="ko-KR" sz="1600" dirty="0" err="1">
                <a:latin typeface="+mn-lt"/>
              </a:rPr>
              <a:t>fcntl.h</a:t>
            </a:r>
            <a:r>
              <a:rPr lang="en-US" altLang="ko-KR" sz="1600" dirty="0">
                <a:latin typeface="+mn-lt"/>
              </a:rPr>
              <a:t>&gt;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600" dirty="0">
                <a:latin typeface="+mn-lt"/>
              </a:rPr>
              <a:t>#include &lt;</a:t>
            </a:r>
            <a:r>
              <a:rPr lang="en-US" altLang="ko-KR" sz="1600" dirty="0" err="1">
                <a:latin typeface="+mn-lt"/>
              </a:rPr>
              <a:t>stdlib.h</a:t>
            </a:r>
            <a:r>
              <a:rPr lang="en-US" altLang="ko-KR" sz="1600" dirty="0">
                <a:latin typeface="+mn-lt"/>
              </a:rPr>
              <a:t>&gt;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600" dirty="0">
                <a:latin typeface="+mn-lt"/>
              </a:rPr>
              <a:t>#include &lt;</a:t>
            </a:r>
            <a:r>
              <a:rPr lang="en-US" altLang="ko-KR" sz="1600" dirty="0" err="1">
                <a:latin typeface="+mn-lt"/>
              </a:rPr>
              <a:t>stdio.h</a:t>
            </a:r>
            <a:r>
              <a:rPr lang="en-US" altLang="ko-KR" sz="1600" dirty="0">
                <a:latin typeface="+mn-lt"/>
              </a:rPr>
              <a:t>&gt;	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600" dirty="0">
                <a:latin typeface="+mn-lt"/>
              </a:rPr>
              <a:t>int main()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600" dirty="0">
                <a:latin typeface="+mn-lt"/>
              </a:rPr>
              <a:t>{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600" dirty="0">
                <a:latin typeface="+mn-lt"/>
              </a:rPr>
              <a:t>   int fd1, fd2;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600" dirty="0">
                <a:latin typeface="+mn-lt"/>
              </a:rPr>
              <a:t>   if((fd1 = </a:t>
            </a:r>
            <a:r>
              <a:rPr lang="en-US" altLang="ko-KR" sz="1600" dirty="0" err="1">
                <a:latin typeface="+mn-lt"/>
              </a:rPr>
              <a:t>creat</a:t>
            </a:r>
            <a:r>
              <a:rPr lang="en-US" altLang="ko-KR" sz="1600" dirty="0">
                <a:latin typeface="+mn-lt"/>
              </a:rPr>
              <a:t>("</a:t>
            </a:r>
            <a:r>
              <a:rPr lang="en-US" altLang="ko-KR" sz="1600" dirty="0" err="1">
                <a:latin typeface="+mn-lt"/>
              </a:rPr>
              <a:t>myfile</a:t>
            </a:r>
            <a:r>
              <a:rPr lang="en-US" altLang="ko-KR" sz="1600" dirty="0">
                <a:latin typeface="+mn-lt"/>
              </a:rPr>
              <a:t>", 0600)) == -1)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600" dirty="0">
                <a:latin typeface="+mn-lt"/>
              </a:rPr>
              <a:t>      </a:t>
            </a:r>
            <a:r>
              <a:rPr lang="en-US" altLang="ko-KR" sz="1600" dirty="0" err="1">
                <a:latin typeface="+mn-lt"/>
              </a:rPr>
              <a:t>perror</a:t>
            </a:r>
            <a:r>
              <a:rPr lang="en-US" altLang="ko-KR" sz="1600" dirty="0">
                <a:latin typeface="+mn-lt"/>
              </a:rPr>
              <a:t>("</a:t>
            </a:r>
            <a:r>
              <a:rPr lang="en-US" altLang="ko-KR" sz="1600" dirty="0" err="1">
                <a:latin typeface="+mn-lt"/>
              </a:rPr>
              <a:t>myfile</a:t>
            </a:r>
            <a:r>
              <a:rPr lang="en-US" altLang="ko-KR" sz="1600" dirty="0">
                <a:latin typeface="+mn-lt"/>
              </a:rPr>
              <a:t>");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600" dirty="0">
                <a:latin typeface="+mn-lt"/>
              </a:rPr>
              <a:t>	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600" dirty="0">
                <a:latin typeface="+mn-lt"/>
              </a:rPr>
              <a:t>   write(fd1, "Hello! Linux", 12);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600" dirty="0">
                <a:latin typeface="+mn-lt"/>
              </a:rPr>
              <a:t>   fd2 = dup(fd1);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600" dirty="0">
                <a:latin typeface="+mn-lt"/>
              </a:rPr>
              <a:t>   write(fd2, "Bye! Linux", 10);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600" dirty="0">
                <a:latin typeface="+mn-lt"/>
              </a:rPr>
              <a:t>   exit(0);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600" dirty="0">
                <a:latin typeface="+mn-lt"/>
              </a:rPr>
              <a:t>}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ko-KR" altLang="en-US" sz="1600" dirty="0">
              <a:latin typeface="+mn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25927" y="1199627"/>
            <a:ext cx="3010519" cy="9223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dirty="0">
                <a:latin typeface="+mn-ea"/>
                <a:ea typeface="+mn-ea"/>
              </a:rPr>
              <a:t>$ dup</a:t>
            </a:r>
          </a:p>
          <a:p>
            <a:pPr eaLnBrk="1" hangingPunct="1">
              <a:defRPr/>
            </a:pPr>
            <a:r>
              <a:rPr lang="en-US" altLang="ko-KR" dirty="0">
                <a:latin typeface="+mn-ea"/>
                <a:ea typeface="+mn-ea"/>
              </a:rPr>
              <a:t>$ cat </a:t>
            </a:r>
            <a:r>
              <a:rPr lang="en-US" altLang="ko-KR" dirty="0" err="1">
                <a:latin typeface="+mn-ea"/>
                <a:ea typeface="+mn-ea"/>
              </a:rPr>
              <a:t>myfile</a:t>
            </a:r>
            <a:endParaRPr lang="en-US" altLang="ko-KR" dirty="0"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lang="en-US" altLang="ko-KR" dirty="0">
                <a:latin typeface="+mn-ea"/>
                <a:ea typeface="+mn-ea"/>
              </a:rPr>
              <a:t>Hello! </a:t>
            </a:r>
            <a:r>
              <a:rPr lang="en-US" altLang="ko-KR" dirty="0" err="1">
                <a:latin typeface="+mn-ea"/>
                <a:ea typeface="+mn-ea"/>
              </a:rPr>
              <a:t>LinuxBye</a:t>
            </a:r>
            <a:r>
              <a:rPr lang="en-US" altLang="ko-KR" dirty="0">
                <a:latin typeface="+mn-ea"/>
                <a:ea typeface="+mn-ea"/>
              </a:rPr>
              <a:t>! Linux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5.3 </a:t>
            </a:r>
            <a:r>
              <a:rPr lang="ko-KR" altLang="en-US" dirty="0"/>
              <a:t>임의 접근 파일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CDCF64E-EECF-0A7B-E80A-8F80E95BDC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임의 접근과 파일 위치 포인터</a:t>
            </a:r>
          </a:p>
        </p:txBody>
      </p:sp>
      <p:sp>
        <p:nvSpPr>
          <p:cNvPr id="3789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위치 포인터</a:t>
            </a:r>
            <a:endParaRPr lang="en-US" altLang="ko-KR" dirty="0"/>
          </a:p>
          <a:p>
            <a:pPr lvl="1"/>
            <a:r>
              <a:rPr lang="ko-KR" altLang="en-US" dirty="0"/>
              <a:t>파일 내에 읽거나 쓸 위치인 현재 파일 위치</a:t>
            </a:r>
            <a:r>
              <a:rPr lang="en-US" altLang="ko-KR" dirty="0"/>
              <a:t>(current file position)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임의</a:t>
            </a:r>
            <a:r>
              <a:rPr lang="en-US" altLang="ko-KR" dirty="0"/>
              <a:t> </a:t>
            </a:r>
            <a:r>
              <a:rPr lang="en-US" altLang="ko-KR" dirty="0" err="1"/>
              <a:t>접근</a:t>
            </a:r>
            <a:r>
              <a:rPr lang="en-US" altLang="ko-KR" dirty="0"/>
              <a:t> </a:t>
            </a:r>
            <a:r>
              <a:rPr lang="en-US" altLang="ko-KR" dirty="0" err="1"/>
              <a:t>파일</a:t>
            </a:r>
            <a:r>
              <a:rPr lang="en-US" altLang="ko-KR" dirty="0"/>
              <a:t>(random access file)</a:t>
            </a:r>
          </a:p>
          <a:p>
            <a:pPr lvl="1"/>
            <a:r>
              <a:rPr lang="en-US" altLang="ko-KR" dirty="0" err="1"/>
              <a:t>파일</a:t>
            </a:r>
            <a:r>
              <a:rPr lang="en-US" altLang="ko-KR" dirty="0"/>
              <a:t> </a:t>
            </a:r>
            <a:r>
              <a:rPr lang="en-US" altLang="ko-KR" dirty="0" err="1"/>
              <a:t>내의</a:t>
            </a:r>
            <a:r>
              <a:rPr lang="en-US" altLang="ko-KR" dirty="0"/>
              <a:t> </a:t>
            </a:r>
            <a:r>
              <a:rPr lang="en-US" altLang="ko-KR" dirty="0" err="1"/>
              <a:t>원하는</a:t>
            </a:r>
            <a:r>
              <a:rPr lang="en-US" altLang="ko-KR" dirty="0"/>
              <a:t> </a:t>
            </a:r>
            <a:r>
              <a:rPr lang="en-US" altLang="ko-KR" dirty="0" err="1"/>
              <a:t>지점으로</a:t>
            </a:r>
            <a:r>
              <a:rPr lang="en-US" altLang="ko-KR" dirty="0"/>
              <a:t> </a:t>
            </a:r>
            <a:r>
              <a:rPr lang="en-US" altLang="ko-KR" dirty="0" err="1"/>
              <a:t>바로</a:t>
            </a:r>
            <a:r>
              <a:rPr lang="en-US" altLang="ko-KR" dirty="0"/>
              <a:t> </a:t>
            </a:r>
            <a:r>
              <a:rPr lang="en-US" altLang="ko-KR" dirty="0" err="1"/>
              <a:t>이동하여</a:t>
            </a:r>
            <a:r>
              <a:rPr lang="en-US" altLang="ko-KR" dirty="0"/>
              <a:t> </a:t>
            </a:r>
            <a:r>
              <a:rPr lang="ko-KR" altLang="en-US" dirty="0"/>
              <a:t>읽기</a:t>
            </a:r>
            <a:r>
              <a:rPr lang="en-US" altLang="ko-KR" dirty="0"/>
              <a:t>/</a:t>
            </a:r>
            <a:r>
              <a:rPr lang="ko-KR" altLang="en-US" dirty="0"/>
              <a:t>쓰기 수행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5325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53254" name="_x83743808" descr="EMB00000b803b2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725" y="2225739"/>
            <a:ext cx="5525802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임의 접근</a:t>
            </a:r>
            <a:r>
              <a:rPr lang="en-US" altLang="ko-KR" dirty="0"/>
              <a:t>: </a:t>
            </a:r>
            <a:r>
              <a:rPr lang="en-US" altLang="ko-KR" dirty="0" err="1"/>
              <a:t>lseek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891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lseek</a:t>
            </a:r>
            <a:r>
              <a:rPr lang="en-US" altLang="ko-KR" dirty="0"/>
              <a:t>() </a:t>
            </a:r>
            <a:r>
              <a:rPr lang="ko-KR" altLang="en-US" dirty="0"/>
              <a:t>시스템 호출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임의의 위치로 파일 위치 포인터를 이동시킬 수 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5530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530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547662"/>
              </p:ext>
            </p:extLst>
          </p:nvPr>
        </p:nvGraphicFramePr>
        <p:xfrm>
          <a:off x="439947" y="1718390"/>
          <a:ext cx="8281358" cy="1325562"/>
        </p:xfrm>
        <a:graphic>
          <a:graphicData uri="http://schemas.openxmlformats.org/drawingml/2006/table">
            <a:tbl>
              <a:tblPr/>
              <a:tblGrid>
                <a:gridCol w="8281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5562">
                <a:tc>
                  <a:txBody>
                    <a:bodyPr/>
                    <a:lstStyle/>
                    <a:p>
                      <a:pPr marL="25400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#include &lt;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unistd.h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marL="25400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off_t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lseek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(</a:t>
                      </a:r>
                      <a:r>
                        <a:rPr lang="en-US" sz="1800" dirty="0" err="1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fd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sz="1800" dirty="0" err="1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off_t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offset, </a:t>
                      </a:r>
                      <a:r>
                        <a:rPr lang="en-US" sz="1800" dirty="0" err="1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whence );</a:t>
                      </a:r>
                      <a:endParaRPr lang="en-US" sz="18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539750" marR="0" indent="-28575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이동에 성공하면 현재 위치를 반환하고 실패하면 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-1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을 반환한다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marT="45633" marB="4563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30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55311" name="_x196548464" descr="EMB000008a844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181" y="3809174"/>
            <a:ext cx="6234890" cy="2370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파일 위치 포인터이동</a:t>
            </a:r>
            <a:r>
              <a:rPr lang="en-US" altLang="ko-KR"/>
              <a:t>: </a:t>
            </a:r>
            <a:r>
              <a:rPr lang="ko-KR" altLang="en-US"/>
              <a:t>예</a:t>
            </a:r>
          </a:p>
        </p:txBody>
      </p:sp>
      <p:sp>
        <p:nvSpPr>
          <p:cNvPr id="39939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파일 위치 이동</a:t>
            </a:r>
            <a:endParaRPr lang="en-US" altLang="ko-KR" dirty="0"/>
          </a:p>
          <a:p>
            <a:pPr lvl="1"/>
            <a:r>
              <a:rPr lang="en-US" altLang="ko-KR" sz="1800" dirty="0" err="1"/>
              <a:t>lseek</a:t>
            </a:r>
            <a:r>
              <a:rPr lang="en-US" altLang="ko-KR" sz="1800" dirty="0"/>
              <a:t>(</a:t>
            </a:r>
            <a:r>
              <a:rPr lang="en-US" altLang="ko-KR" sz="1800" dirty="0" err="1"/>
              <a:t>fd</a:t>
            </a:r>
            <a:r>
              <a:rPr lang="en-US" altLang="ko-KR" sz="1800" dirty="0"/>
              <a:t>, 0L, SEEK_SET);		</a:t>
            </a:r>
            <a:r>
              <a:rPr lang="ko-KR" altLang="en-US" sz="1800" dirty="0"/>
              <a:t>파일 시작으로 이동</a:t>
            </a:r>
            <a:r>
              <a:rPr lang="en-US" altLang="ko-KR" sz="1800" dirty="0"/>
              <a:t>(rewind) </a:t>
            </a:r>
            <a:endParaRPr lang="ko-KR" altLang="en-US" sz="1800" dirty="0"/>
          </a:p>
          <a:p>
            <a:pPr lvl="1"/>
            <a:r>
              <a:rPr lang="en-US" altLang="ko-KR" sz="1800" dirty="0" err="1"/>
              <a:t>lseek</a:t>
            </a:r>
            <a:r>
              <a:rPr lang="en-US" altLang="ko-KR" sz="1800" dirty="0"/>
              <a:t>(</a:t>
            </a:r>
            <a:r>
              <a:rPr lang="en-US" altLang="ko-KR" sz="1800" dirty="0" err="1"/>
              <a:t>fd</a:t>
            </a:r>
            <a:r>
              <a:rPr lang="en-US" altLang="ko-KR" sz="1800" dirty="0"/>
              <a:t>, 100L, SEEK_SET);		</a:t>
            </a:r>
            <a:r>
              <a:rPr lang="ko-KR" altLang="en-US" sz="1800" dirty="0"/>
              <a:t>파일 시작에서 </a:t>
            </a:r>
            <a:r>
              <a:rPr lang="en-US" altLang="ko-KR" sz="1800" dirty="0"/>
              <a:t>100</a:t>
            </a:r>
            <a:r>
              <a:rPr lang="ko-KR" altLang="en-US" sz="1800" dirty="0"/>
              <a:t>바이트 위치로</a:t>
            </a:r>
          </a:p>
          <a:p>
            <a:pPr lvl="1"/>
            <a:r>
              <a:rPr lang="en-US" altLang="ko-KR" sz="1800" dirty="0" err="1"/>
              <a:t>lseek</a:t>
            </a:r>
            <a:r>
              <a:rPr lang="en-US" altLang="ko-KR" sz="1800" dirty="0"/>
              <a:t>(</a:t>
            </a:r>
            <a:r>
              <a:rPr lang="en-US" altLang="ko-KR" sz="1800" dirty="0" err="1"/>
              <a:t>fd</a:t>
            </a:r>
            <a:r>
              <a:rPr lang="en-US" altLang="ko-KR" sz="1800" dirty="0"/>
              <a:t>, 0L, SEEK_END);		</a:t>
            </a:r>
            <a:r>
              <a:rPr lang="ko-KR" altLang="en-US" sz="1800" dirty="0"/>
              <a:t>파일 끝으로 이동</a:t>
            </a:r>
            <a:r>
              <a:rPr lang="en-US" altLang="ko-KR" sz="1800" dirty="0"/>
              <a:t>(append)</a:t>
            </a:r>
            <a:endParaRPr lang="ko-KR" altLang="en-US" sz="1800" dirty="0"/>
          </a:p>
          <a:p>
            <a:endParaRPr lang="en-US" altLang="ko-KR" dirty="0"/>
          </a:p>
          <a:p>
            <a:r>
              <a:rPr lang="ko-KR" altLang="en-US" dirty="0"/>
              <a:t>레코드 단위로 이동</a:t>
            </a:r>
            <a:endParaRPr lang="en-US" altLang="ko-KR" dirty="0"/>
          </a:p>
          <a:p>
            <a:pPr lvl="1"/>
            <a:r>
              <a:rPr lang="en-US" altLang="ko-KR" sz="1800" dirty="0" err="1"/>
              <a:t>lseek</a:t>
            </a:r>
            <a:r>
              <a:rPr lang="en-US" altLang="ko-KR" sz="1800" dirty="0"/>
              <a:t>(</a:t>
            </a:r>
            <a:r>
              <a:rPr lang="en-US" altLang="ko-KR" sz="1800" dirty="0" err="1"/>
              <a:t>fd</a:t>
            </a:r>
            <a:r>
              <a:rPr lang="en-US" altLang="ko-KR" sz="1800" dirty="0"/>
              <a:t>, n * </a:t>
            </a:r>
            <a:r>
              <a:rPr lang="en-US" altLang="ko-KR" sz="1800" dirty="0" err="1"/>
              <a:t>sizeof</a:t>
            </a:r>
            <a:r>
              <a:rPr lang="en-US" altLang="ko-KR" sz="1800" dirty="0"/>
              <a:t>(record), SEEK_SET);   n+1</a:t>
            </a:r>
            <a:r>
              <a:rPr lang="ko-KR" altLang="en-US" sz="1800" dirty="0"/>
              <a:t>번째 레코드 시작위치로 </a:t>
            </a:r>
          </a:p>
          <a:p>
            <a:pPr lvl="1"/>
            <a:r>
              <a:rPr lang="en-US" altLang="ko-KR" sz="1800" dirty="0" err="1"/>
              <a:t>lseek</a:t>
            </a:r>
            <a:r>
              <a:rPr lang="en-US" altLang="ko-KR" sz="1800" dirty="0"/>
              <a:t>(</a:t>
            </a:r>
            <a:r>
              <a:rPr lang="en-US" altLang="ko-KR" sz="1800" dirty="0" err="1"/>
              <a:t>fd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sizeof</a:t>
            </a:r>
            <a:r>
              <a:rPr lang="en-US" altLang="ko-KR" sz="1800" dirty="0"/>
              <a:t>(record), SEEK_CUR); 	</a:t>
            </a:r>
            <a:r>
              <a:rPr lang="ko-KR" altLang="en-US" sz="1800" dirty="0"/>
              <a:t>다음 레코드 시작위치로 </a:t>
            </a:r>
          </a:p>
          <a:p>
            <a:pPr lvl="1"/>
            <a:r>
              <a:rPr lang="en-US" altLang="ko-KR" sz="1800" dirty="0" err="1"/>
              <a:t>lseek</a:t>
            </a:r>
            <a:r>
              <a:rPr lang="en-US" altLang="ko-KR" sz="1800" dirty="0"/>
              <a:t>(</a:t>
            </a:r>
            <a:r>
              <a:rPr lang="en-US" altLang="ko-KR" sz="1800" dirty="0" err="1"/>
              <a:t>fd</a:t>
            </a:r>
            <a:r>
              <a:rPr lang="en-US" altLang="ko-KR" sz="1800" dirty="0"/>
              <a:t>, -</a:t>
            </a:r>
            <a:r>
              <a:rPr lang="en-US" altLang="ko-KR" sz="1800" dirty="0" err="1"/>
              <a:t>sizeof</a:t>
            </a:r>
            <a:r>
              <a:rPr lang="en-US" altLang="ko-KR" sz="1800" dirty="0"/>
              <a:t>(record), SEEK_CUR);	</a:t>
            </a:r>
            <a:r>
              <a:rPr lang="ko-KR" altLang="en-US" sz="1800" dirty="0"/>
              <a:t>전 레코드 시작위치로 </a:t>
            </a:r>
            <a:r>
              <a:rPr lang="en-US" altLang="ko-KR" sz="1800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파일끝</a:t>
            </a:r>
            <a:r>
              <a:rPr lang="ko-KR" altLang="en-US" dirty="0"/>
              <a:t> 이후로 이동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sz="1800" dirty="0" err="1"/>
              <a:t>lseek</a:t>
            </a:r>
            <a:r>
              <a:rPr lang="en-US" altLang="ko-KR" sz="1800" dirty="0"/>
              <a:t>(</a:t>
            </a:r>
            <a:r>
              <a:rPr lang="en-US" altLang="ko-KR" sz="1800" dirty="0" err="1"/>
              <a:t>fd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sizeof</a:t>
            </a:r>
            <a:r>
              <a:rPr lang="en-US" altLang="ko-KR" sz="1800" dirty="0"/>
              <a:t>(record), SEEK_END); 	</a:t>
            </a:r>
            <a:r>
              <a:rPr lang="ko-KR" altLang="en-US" sz="1800" dirty="0" err="1"/>
              <a:t>파일끝에서</a:t>
            </a:r>
            <a:r>
              <a:rPr lang="ko-KR" altLang="en-US" sz="1800" dirty="0"/>
              <a:t> 한 레코드 다음 위치로</a:t>
            </a:r>
            <a:endParaRPr lang="en-US" altLang="ko-KR" sz="1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레코드 저장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write(</a:t>
            </a:r>
            <a:r>
              <a:rPr lang="en-US" altLang="ko-KR" sz="1800" dirty="0" err="1"/>
              <a:t>fd</a:t>
            </a:r>
            <a:r>
              <a:rPr lang="en-US" altLang="ko-KR" sz="1800" dirty="0"/>
              <a:t>, &amp;record1, </a:t>
            </a:r>
            <a:r>
              <a:rPr lang="en-US" altLang="ko-KR" sz="1800" dirty="0" err="1"/>
              <a:t>sizeof</a:t>
            </a:r>
            <a:r>
              <a:rPr lang="en-US" altLang="ko-KR" sz="1800" dirty="0"/>
              <a:t>(record));</a:t>
            </a:r>
          </a:p>
          <a:p>
            <a:r>
              <a:rPr lang="en-US" altLang="ko-KR" sz="1800" dirty="0"/>
              <a:t>write(</a:t>
            </a:r>
            <a:r>
              <a:rPr lang="en-US" altLang="ko-KR" sz="1800" dirty="0" err="1"/>
              <a:t>fd</a:t>
            </a:r>
            <a:r>
              <a:rPr lang="en-US" altLang="ko-KR" sz="1800" dirty="0"/>
              <a:t>, &amp;record2, </a:t>
            </a:r>
            <a:r>
              <a:rPr lang="en-US" altLang="ko-KR" sz="1800" dirty="0" err="1"/>
              <a:t>sizeof</a:t>
            </a:r>
            <a:r>
              <a:rPr lang="en-US" altLang="ko-KR" sz="1800" dirty="0"/>
              <a:t>(record));</a:t>
            </a:r>
          </a:p>
          <a:p>
            <a:r>
              <a:rPr lang="en-US" altLang="ko-KR" sz="1800" dirty="0" err="1"/>
              <a:t>lseek</a:t>
            </a:r>
            <a:r>
              <a:rPr lang="en-US" altLang="ko-KR" sz="1800" dirty="0"/>
              <a:t>(</a:t>
            </a:r>
            <a:r>
              <a:rPr lang="en-US" altLang="ko-KR" sz="1800" dirty="0" err="1"/>
              <a:t>fd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sizeof</a:t>
            </a:r>
            <a:r>
              <a:rPr lang="en-US" altLang="ko-KR" sz="1800" dirty="0"/>
              <a:t>(record), SEEK_END); </a:t>
            </a:r>
          </a:p>
          <a:p>
            <a:r>
              <a:rPr lang="en-US" altLang="ko-KR" sz="1800" dirty="0"/>
              <a:t>write(</a:t>
            </a:r>
            <a:r>
              <a:rPr lang="en-US" altLang="ko-KR" sz="1800" dirty="0" err="1"/>
              <a:t>fd</a:t>
            </a:r>
            <a:r>
              <a:rPr lang="en-US" altLang="ko-KR" sz="1800" dirty="0"/>
              <a:t>, &amp;record3, </a:t>
            </a:r>
            <a:r>
              <a:rPr lang="en-US" altLang="ko-KR" sz="1800" dirty="0" err="1"/>
              <a:t>sizeof</a:t>
            </a:r>
            <a:r>
              <a:rPr lang="en-US" altLang="ko-KR" sz="1800" dirty="0"/>
              <a:t>(record));</a:t>
            </a:r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505289"/>
              </p:ext>
            </p:extLst>
          </p:nvPr>
        </p:nvGraphicFramePr>
        <p:xfrm>
          <a:off x="1803347" y="3048512"/>
          <a:ext cx="4722812" cy="474663"/>
        </p:xfrm>
        <a:graphic>
          <a:graphicData uri="http://schemas.openxmlformats.org/drawingml/2006/table">
            <a:tbl>
              <a:tblPr/>
              <a:tblGrid>
                <a:gridCol w="1180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0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0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07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46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레코드 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#1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5" marR="17905" marT="17886" marB="17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8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레코드 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#2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5" marR="17905" marT="17886" marB="17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8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5" marR="17905" marT="17886" marB="17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레코드 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#3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5" marR="17905" marT="17886" marB="17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8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38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ko-KR" altLang="ko-KR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학생 레코드 파일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임의 접근을 이용한 학생 레코드 파일</a:t>
            </a:r>
            <a:endParaRPr lang="en-US" altLang="ko-KR" dirty="0"/>
          </a:p>
          <a:p>
            <a:pPr lvl="1"/>
            <a:r>
              <a:rPr lang="ko-KR" altLang="en-US" dirty="0"/>
              <a:t>저장</a:t>
            </a:r>
            <a:r>
              <a:rPr lang="en-US" altLang="ko-KR" dirty="0"/>
              <a:t>(</a:t>
            </a:r>
            <a:r>
              <a:rPr lang="en-US" altLang="ko-KR" dirty="0" err="1"/>
              <a:t>dbcreate.c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질의</a:t>
            </a:r>
            <a:r>
              <a:rPr lang="en-US" altLang="ko-KR" dirty="0"/>
              <a:t>(</a:t>
            </a:r>
            <a:r>
              <a:rPr lang="en-US" altLang="ko-KR" dirty="0" err="1"/>
              <a:t>dbquery.c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수정</a:t>
            </a:r>
            <a:r>
              <a:rPr lang="en-US" altLang="ko-KR" dirty="0"/>
              <a:t>(</a:t>
            </a:r>
            <a:r>
              <a:rPr lang="en-US" altLang="ko-KR" dirty="0" err="1"/>
              <a:t>dbupdate.c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r>
              <a:rPr lang="ko-KR" altLang="en-US" dirty="0"/>
              <a:t>학생 레코드 저장 위치</a:t>
            </a:r>
            <a:endParaRPr lang="en-US" altLang="ko-KR" dirty="0"/>
          </a:p>
          <a:p>
            <a:pPr lvl="1"/>
            <a:r>
              <a:rPr lang="ko-KR" altLang="en-US" dirty="0"/>
              <a:t>학번을 기준으로 학생 레코드를 해당 위치에 저장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학번</a:t>
            </a:r>
            <a:r>
              <a:rPr lang="en-US" altLang="ko-KR" dirty="0"/>
              <a:t>(rec.id)</a:t>
            </a:r>
            <a:r>
              <a:rPr lang="ko-KR" altLang="en-US" dirty="0"/>
              <a:t>에 해당하는 학생 레코드의 위치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800" dirty="0"/>
              <a:t>     </a:t>
            </a:r>
          </a:p>
          <a:p>
            <a:pPr marL="0" indent="0">
              <a:buNone/>
            </a:pPr>
            <a:r>
              <a:rPr lang="en-US" altLang="ko-KR" sz="1800" dirty="0"/>
              <a:t>        (rec.id – START_ID) * </a:t>
            </a:r>
            <a:r>
              <a:rPr lang="en-US" altLang="ko-KR" sz="1800" dirty="0" err="1"/>
              <a:t>sizeof</a:t>
            </a:r>
            <a:r>
              <a:rPr lang="en-US" altLang="ko-KR" sz="1800" dirty="0"/>
              <a:t>(rec)</a:t>
            </a:r>
            <a:endParaRPr lang="ko-KR" altLang="en-US" sz="18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14894"/>
              </p:ext>
            </p:extLst>
          </p:nvPr>
        </p:nvGraphicFramePr>
        <p:xfrm>
          <a:off x="1073055" y="4973084"/>
          <a:ext cx="4722812" cy="474663"/>
        </p:xfrm>
        <a:graphic>
          <a:graphicData uri="http://schemas.openxmlformats.org/drawingml/2006/table">
            <a:tbl>
              <a:tblPr/>
              <a:tblGrid>
                <a:gridCol w="1180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0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0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07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46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baseline="0" dirty="0"/>
                        <a:t>  1001001</a:t>
                      </a:r>
                      <a:endParaRPr lang="ko-KR" altLang="en-US" dirty="0"/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8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dirty="0"/>
                        <a:t> 1001002</a:t>
                      </a:r>
                      <a:endParaRPr lang="ko-KR" altLang="en-US" dirty="0"/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8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dirty="0"/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dirty="0"/>
                        <a:t> 1001004</a:t>
                      </a:r>
                      <a:endParaRPr lang="ko-KR" altLang="en-US" dirty="0"/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8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5471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임의 접근을 이용한 학생 레코드 저장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dbcreate.c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6061" y="1135329"/>
            <a:ext cx="6194056" cy="540048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#include &lt;</a:t>
            </a:r>
            <a:r>
              <a:rPr lang="en-US" altLang="ko-KR" sz="1400" dirty="0" err="1">
                <a:latin typeface="+mn-lt"/>
              </a:rPr>
              <a:t>stdio.h</a:t>
            </a:r>
            <a:r>
              <a:rPr lang="en-US" altLang="ko-KR" sz="1400" dirty="0">
                <a:latin typeface="+mn-lt"/>
              </a:rPr>
              <a:t>&gt;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#include &lt;</a:t>
            </a:r>
            <a:r>
              <a:rPr lang="en-US" altLang="ko-KR" sz="1400" dirty="0" err="1">
                <a:latin typeface="+mn-lt"/>
              </a:rPr>
              <a:t>stdlib.h</a:t>
            </a:r>
            <a:r>
              <a:rPr lang="en-US" altLang="ko-KR" sz="1400" dirty="0">
                <a:latin typeface="+mn-lt"/>
              </a:rPr>
              <a:t>&gt;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#include &lt;</a:t>
            </a:r>
            <a:r>
              <a:rPr lang="en-US" altLang="ko-KR" sz="1400" dirty="0" err="1">
                <a:latin typeface="+mn-lt"/>
              </a:rPr>
              <a:t>unistd.h</a:t>
            </a:r>
            <a:r>
              <a:rPr lang="en-US" altLang="ko-KR" sz="1400" dirty="0">
                <a:latin typeface="+mn-lt"/>
              </a:rPr>
              <a:t>&gt;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#include &lt;</a:t>
            </a:r>
            <a:r>
              <a:rPr lang="en-US" altLang="ko-KR" sz="1400" dirty="0" err="1">
                <a:latin typeface="+mn-lt"/>
              </a:rPr>
              <a:t>fcntl.h</a:t>
            </a:r>
            <a:r>
              <a:rPr lang="en-US" altLang="ko-KR" sz="1400" dirty="0">
                <a:latin typeface="+mn-lt"/>
              </a:rPr>
              <a:t>&gt;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#include "</a:t>
            </a:r>
            <a:r>
              <a:rPr lang="en-US" altLang="ko-KR" sz="1400" dirty="0" err="1">
                <a:latin typeface="+mn-lt"/>
              </a:rPr>
              <a:t>student.h</a:t>
            </a:r>
            <a:r>
              <a:rPr lang="en-US" altLang="ko-KR" sz="1400" dirty="0">
                <a:latin typeface="+mn-lt"/>
              </a:rPr>
              <a:t>"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/* </a:t>
            </a:r>
            <a:r>
              <a:rPr lang="ko-KR" altLang="en-US" sz="1400" dirty="0">
                <a:latin typeface="+mn-lt"/>
              </a:rPr>
              <a:t>학생 정보를 </a:t>
            </a:r>
            <a:r>
              <a:rPr lang="ko-KR" altLang="en-US" sz="1400" dirty="0" err="1">
                <a:latin typeface="+mn-lt"/>
              </a:rPr>
              <a:t>입력받아</a:t>
            </a:r>
            <a:r>
              <a:rPr lang="ko-KR" altLang="en-US" sz="1400" dirty="0">
                <a:latin typeface="+mn-lt"/>
              </a:rPr>
              <a:t> 데이터베이스 파일에 저장한다</a:t>
            </a:r>
            <a:r>
              <a:rPr lang="en-US" altLang="ko-KR" sz="1400" dirty="0">
                <a:latin typeface="+mn-lt"/>
              </a:rPr>
              <a:t>. */</a:t>
            </a:r>
            <a:endParaRPr lang="ko-KR" altLang="en-US" sz="1400" dirty="0">
              <a:latin typeface="+mn-lt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main(</a:t>
            </a:r>
            <a:r>
              <a:rPr lang="en-US" altLang="ko-KR" sz="1400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argc</a:t>
            </a:r>
            <a:r>
              <a:rPr lang="en-US" altLang="ko-KR" sz="1400" dirty="0">
                <a:latin typeface="+mn-lt"/>
              </a:rPr>
              <a:t>, char *</a:t>
            </a:r>
            <a:r>
              <a:rPr lang="en-US" altLang="ko-KR" sz="1400" dirty="0" err="1">
                <a:latin typeface="+mn-lt"/>
              </a:rPr>
              <a:t>argv</a:t>
            </a:r>
            <a:r>
              <a:rPr lang="en-US" altLang="ko-KR" sz="1400" dirty="0">
                <a:latin typeface="+mn-lt"/>
              </a:rPr>
              <a:t>[])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{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   </a:t>
            </a:r>
            <a:r>
              <a:rPr lang="en-US" altLang="ko-KR" sz="1400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fd</a:t>
            </a:r>
            <a:r>
              <a:rPr lang="en-US" altLang="ko-KR" sz="1400" dirty="0">
                <a:latin typeface="+mn-lt"/>
              </a:rPr>
              <a:t>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   </a:t>
            </a:r>
            <a:r>
              <a:rPr lang="en-US" altLang="ko-KR" sz="1400" dirty="0" err="1">
                <a:latin typeface="+mn-lt"/>
              </a:rPr>
              <a:t>struct</a:t>
            </a:r>
            <a:r>
              <a:rPr lang="en-US" altLang="ko-KR" sz="1400" dirty="0">
                <a:latin typeface="+mn-lt"/>
              </a:rPr>
              <a:t> student record;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   if (</a:t>
            </a:r>
            <a:r>
              <a:rPr lang="en-US" altLang="ko-KR" sz="1400" dirty="0" err="1">
                <a:latin typeface="+mn-lt"/>
              </a:rPr>
              <a:t>argc</a:t>
            </a:r>
            <a:r>
              <a:rPr lang="en-US" altLang="ko-KR" sz="1400" dirty="0">
                <a:latin typeface="+mn-lt"/>
              </a:rPr>
              <a:t> &lt; 2) {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      </a:t>
            </a:r>
            <a:r>
              <a:rPr lang="en-US" altLang="ko-KR" sz="1400" dirty="0" err="1">
                <a:latin typeface="+mn-lt"/>
              </a:rPr>
              <a:t>fprintf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stderr</a:t>
            </a:r>
            <a:r>
              <a:rPr lang="en-US" altLang="ko-KR" sz="1400" dirty="0">
                <a:latin typeface="+mn-lt"/>
              </a:rPr>
              <a:t>, "</a:t>
            </a:r>
            <a:r>
              <a:rPr lang="ko-KR" altLang="en-US" sz="1400" dirty="0">
                <a:latin typeface="+mn-lt"/>
              </a:rPr>
              <a:t>사용법 </a:t>
            </a:r>
            <a:r>
              <a:rPr lang="en-US" altLang="ko-KR" sz="1400" dirty="0">
                <a:latin typeface="+mn-lt"/>
              </a:rPr>
              <a:t>: %s file\n", </a:t>
            </a:r>
            <a:r>
              <a:rPr lang="en-US" altLang="ko-KR" sz="1400" dirty="0" err="1">
                <a:latin typeface="+mn-lt"/>
              </a:rPr>
              <a:t>argv</a:t>
            </a:r>
            <a:r>
              <a:rPr lang="en-US" altLang="ko-KR" sz="1400" dirty="0">
                <a:latin typeface="+mn-lt"/>
              </a:rPr>
              <a:t>[0]);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      exit(1);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   }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   if ((</a:t>
            </a:r>
            <a:r>
              <a:rPr lang="en-US" altLang="ko-KR" sz="1400" dirty="0" err="1">
                <a:latin typeface="+mn-lt"/>
              </a:rPr>
              <a:t>fd</a:t>
            </a:r>
            <a:r>
              <a:rPr lang="en-US" altLang="ko-KR" sz="1400" dirty="0">
                <a:latin typeface="+mn-lt"/>
              </a:rPr>
              <a:t> = open(</a:t>
            </a:r>
            <a:r>
              <a:rPr lang="en-US" altLang="ko-KR" sz="1400" dirty="0" err="1">
                <a:latin typeface="+mn-lt"/>
              </a:rPr>
              <a:t>argv</a:t>
            </a:r>
            <a:r>
              <a:rPr lang="en-US" altLang="ko-KR" sz="1400" dirty="0">
                <a:latin typeface="+mn-lt"/>
              </a:rPr>
              <a:t>[1], O_WRONLY|O_CREAT|O_EXCL, 0640)) == -1) {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      </a:t>
            </a:r>
            <a:r>
              <a:rPr lang="en-US" altLang="ko-KR" sz="1400" dirty="0" err="1">
                <a:latin typeface="+mn-lt"/>
              </a:rPr>
              <a:t>perror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argv</a:t>
            </a:r>
            <a:r>
              <a:rPr lang="en-US" altLang="ko-KR" sz="1400" dirty="0">
                <a:latin typeface="+mn-lt"/>
              </a:rPr>
              <a:t>[1]);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      exit(2);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   }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   </a:t>
            </a:r>
            <a:r>
              <a:rPr lang="en-US" altLang="ko-KR" sz="1400" dirty="0" err="1">
                <a:latin typeface="+mn-lt"/>
              </a:rPr>
              <a:t>printf</a:t>
            </a:r>
            <a:r>
              <a:rPr lang="en-US" altLang="ko-KR" sz="1400" dirty="0">
                <a:latin typeface="+mn-lt"/>
              </a:rPr>
              <a:t>("%-9s %-8s %-4s\n", "</a:t>
            </a:r>
            <a:r>
              <a:rPr lang="ko-KR" altLang="en-US" sz="1400" dirty="0">
                <a:latin typeface="+mn-lt"/>
              </a:rPr>
              <a:t>학번</a:t>
            </a:r>
            <a:r>
              <a:rPr lang="en-US" altLang="ko-KR" sz="1400" dirty="0">
                <a:latin typeface="+mn-lt"/>
              </a:rPr>
              <a:t>", "</a:t>
            </a:r>
            <a:r>
              <a:rPr lang="ko-KR" altLang="en-US" sz="1400" dirty="0">
                <a:latin typeface="+mn-lt"/>
              </a:rPr>
              <a:t>이름</a:t>
            </a:r>
            <a:r>
              <a:rPr lang="en-US" altLang="ko-KR" sz="1400" dirty="0">
                <a:latin typeface="+mn-lt"/>
              </a:rPr>
              <a:t>", "</a:t>
            </a:r>
            <a:r>
              <a:rPr lang="ko-KR" altLang="en-US" sz="1400" dirty="0">
                <a:latin typeface="+mn-lt"/>
              </a:rPr>
              <a:t>점수</a:t>
            </a:r>
            <a:r>
              <a:rPr lang="en-US" altLang="ko-KR" sz="1400" dirty="0">
                <a:latin typeface="+mn-lt"/>
              </a:rPr>
              <a:t>");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   while (</a:t>
            </a:r>
            <a:r>
              <a:rPr lang="en-US" altLang="ko-KR" sz="1400" dirty="0" err="1">
                <a:latin typeface="+mn-lt"/>
              </a:rPr>
              <a:t>scanf</a:t>
            </a:r>
            <a:r>
              <a:rPr lang="en-US" altLang="ko-KR" sz="1400" dirty="0">
                <a:latin typeface="+mn-lt"/>
              </a:rPr>
              <a:t>("%d %s %d", &amp;record.id, record.name, &amp;</a:t>
            </a:r>
            <a:r>
              <a:rPr lang="en-US" altLang="ko-KR" sz="1400" dirty="0" err="1">
                <a:latin typeface="+mn-lt"/>
              </a:rPr>
              <a:t>record.score</a:t>
            </a:r>
            <a:r>
              <a:rPr lang="en-US" altLang="ko-KR" sz="1400" dirty="0">
                <a:latin typeface="+mn-lt"/>
              </a:rPr>
              <a:t>) == 3) {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      </a:t>
            </a:r>
            <a:r>
              <a:rPr lang="en-US" altLang="ko-KR" sz="1400" dirty="0" err="1">
                <a:latin typeface="+mn-lt"/>
              </a:rPr>
              <a:t>lseek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fd</a:t>
            </a:r>
            <a:r>
              <a:rPr lang="en-US" altLang="ko-KR" sz="1400" dirty="0">
                <a:latin typeface="+mn-lt"/>
              </a:rPr>
              <a:t>, (record.id - START_ID) * </a:t>
            </a:r>
            <a:r>
              <a:rPr lang="en-US" altLang="ko-KR" sz="1400" dirty="0" err="1">
                <a:latin typeface="+mn-lt"/>
              </a:rPr>
              <a:t>sizeof</a:t>
            </a:r>
            <a:r>
              <a:rPr lang="en-US" altLang="ko-KR" sz="1400" dirty="0">
                <a:latin typeface="+mn-lt"/>
              </a:rPr>
              <a:t>(record), SEEK_SET);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      write(</a:t>
            </a:r>
            <a:r>
              <a:rPr lang="en-US" altLang="ko-KR" sz="1400" dirty="0" err="1">
                <a:latin typeface="+mn-lt"/>
              </a:rPr>
              <a:t>fd</a:t>
            </a:r>
            <a:r>
              <a:rPr lang="en-US" altLang="ko-KR" sz="1400" dirty="0">
                <a:latin typeface="+mn-lt"/>
              </a:rPr>
              <a:t>, (char *) &amp;record, </a:t>
            </a:r>
            <a:r>
              <a:rPr lang="en-US" altLang="ko-KR" sz="1400" dirty="0" err="1">
                <a:latin typeface="+mn-lt"/>
              </a:rPr>
              <a:t>sizeof</a:t>
            </a:r>
            <a:r>
              <a:rPr lang="en-US" altLang="ko-KR" sz="1400" dirty="0">
                <a:latin typeface="+mn-lt"/>
              </a:rPr>
              <a:t>(record) 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   }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   close(</a:t>
            </a:r>
            <a:r>
              <a:rPr lang="en-US" altLang="ko-KR" sz="1400" dirty="0" err="1">
                <a:latin typeface="+mn-lt"/>
              </a:rPr>
              <a:t>fd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   exit(0);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FB86F4-C23A-DEFD-F5C7-E496530762AE}"/>
              </a:ext>
            </a:extLst>
          </p:cNvPr>
          <p:cNvSpPr txBox="1"/>
          <p:nvPr/>
        </p:nvSpPr>
        <p:spPr>
          <a:xfrm>
            <a:off x="6491695" y="1411490"/>
            <a:ext cx="2476244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/>
              <a:t>#define MAX 24</a:t>
            </a:r>
          </a:p>
          <a:p>
            <a:r>
              <a:rPr lang="en-US" altLang="ko-KR" sz="1400" dirty="0"/>
              <a:t>#define START_ID 1001001</a:t>
            </a:r>
          </a:p>
          <a:p>
            <a:endParaRPr lang="en-US" altLang="ko-KR" sz="1400" dirty="0"/>
          </a:p>
          <a:p>
            <a:r>
              <a:rPr lang="en-US" altLang="ko-KR" sz="1400" dirty="0"/>
              <a:t>struct student {</a:t>
            </a:r>
          </a:p>
          <a:p>
            <a:r>
              <a:rPr lang="en-US" altLang="ko-KR" sz="1400" dirty="0"/>
              <a:t>   char name[MAX];</a:t>
            </a:r>
          </a:p>
          <a:p>
            <a:r>
              <a:rPr lang="en-US" altLang="ko-KR" sz="1400" dirty="0"/>
              <a:t>   int id;</a:t>
            </a:r>
          </a:p>
          <a:p>
            <a:r>
              <a:rPr lang="en-US" altLang="ko-KR" sz="1400" dirty="0"/>
              <a:t>   int score;</a:t>
            </a:r>
          </a:p>
          <a:p>
            <a:r>
              <a:rPr lang="en-US" altLang="ko-KR" sz="1400" dirty="0"/>
              <a:t>};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D45BA2B-1A62-5DF5-7B50-AF3DE2E012D7}"/>
              </a:ext>
            </a:extLst>
          </p:cNvPr>
          <p:cNvSpPr/>
          <p:nvPr/>
        </p:nvSpPr>
        <p:spPr>
          <a:xfrm>
            <a:off x="6491695" y="3543674"/>
            <a:ext cx="2476244" cy="160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-255270">
              <a:spcAft>
                <a:spcPts val="0"/>
              </a:spcAft>
            </a:pPr>
            <a:r>
              <a:rPr lang="en-US" altLang="ko-KR" sz="1400" kern="0" dirty="0">
                <a:solidFill>
                  <a:srgbClr val="282828"/>
                </a:solidFill>
                <a:latin typeface="+mn-ea"/>
                <a:ea typeface="+mn-ea"/>
              </a:rPr>
              <a:t>$ </a:t>
            </a:r>
            <a:r>
              <a:rPr lang="en-US" altLang="ko-KR" sz="1400" kern="0" dirty="0" err="1">
                <a:solidFill>
                  <a:srgbClr val="282828"/>
                </a:solidFill>
                <a:latin typeface="+mn-ea"/>
                <a:ea typeface="+mn-ea"/>
              </a:rPr>
              <a:t>dbcreate</a:t>
            </a:r>
            <a:r>
              <a:rPr lang="en-US" altLang="ko-KR" sz="1400" kern="0" dirty="0">
                <a:solidFill>
                  <a:srgbClr val="282828"/>
                </a:solidFill>
                <a:latin typeface="+mn-ea"/>
                <a:ea typeface="+mn-ea"/>
              </a:rPr>
              <a:t> stdb1</a:t>
            </a:r>
            <a:endParaRPr lang="ko-KR" altLang="en-US" sz="1400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+mn-ea"/>
                <a:ea typeface="+mn-ea"/>
              </a:rPr>
              <a:t>학번 이름 점수</a:t>
            </a:r>
          </a:p>
          <a:p>
            <a:pPr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+mn-ea"/>
                <a:ea typeface="+mn-ea"/>
              </a:rPr>
              <a:t>1001001 </a:t>
            </a:r>
            <a:r>
              <a:rPr lang="ko-KR" altLang="en-US" sz="1400" kern="0" dirty="0">
                <a:solidFill>
                  <a:srgbClr val="0000FF"/>
                </a:solidFill>
                <a:latin typeface="+mn-ea"/>
                <a:ea typeface="+mn-ea"/>
              </a:rPr>
              <a:t>박연아 </a:t>
            </a:r>
            <a:r>
              <a:rPr lang="en-US" altLang="ko-KR" sz="1400" kern="0" dirty="0">
                <a:solidFill>
                  <a:srgbClr val="0000FF"/>
                </a:solidFill>
                <a:latin typeface="+mn-ea"/>
                <a:ea typeface="+mn-ea"/>
              </a:rPr>
              <a:t>96</a:t>
            </a:r>
            <a:endParaRPr lang="ko-KR" altLang="en-US" sz="1400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+mn-ea"/>
                <a:ea typeface="+mn-ea"/>
              </a:rPr>
              <a:t>1001003 </a:t>
            </a:r>
            <a:r>
              <a:rPr lang="ko-KR" altLang="en-US" sz="1400" kern="0" dirty="0">
                <a:solidFill>
                  <a:srgbClr val="0000FF"/>
                </a:solidFill>
                <a:latin typeface="+mn-ea"/>
                <a:ea typeface="+mn-ea"/>
              </a:rPr>
              <a:t>김태환 </a:t>
            </a:r>
            <a:r>
              <a:rPr lang="en-US" altLang="ko-KR" sz="1400" kern="0" dirty="0">
                <a:solidFill>
                  <a:srgbClr val="0000FF"/>
                </a:solidFill>
                <a:latin typeface="+mn-ea"/>
                <a:ea typeface="+mn-ea"/>
              </a:rPr>
              <a:t>85 </a:t>
            </a:r>
            <a:endParaRPr lang="ko-KR" altLang="en-US" sz="1400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+mn-ea"/>
                <a:ea typeface="+mn-ea"/>
              </a:rPr>
              <a:t>1001006 </a:t>
            </a:r>
            <a:r>
              <a:rPr lang="ko-KR" altLang="en-US" sz="1400" kern="0" dirty="0">
                <a:solidFill>
                  <a:srgbClr val="0000FF"/>
                </a:solidFill>
                <a:latin typeface="+mn-ea"/>
                <a:ea typeface="+mn-ea"/>
              </a:rPr>
              <a:t>김현진 </a:t>
            </a:r>
            <a:r>
              <a:rPr lang="en-US" altLang="ko-KR" sz="1400" kern="0" dirty="0">
                <a:solidFill>
                  <a:srgbClr val="0000FF"/>
                </a:solidFill>
                <a:latin typeface="+mn-ea"/>
                <a:ea typeface="+mn-ea"/>
              </a:rPr>
              <a:t>88</a:t>
            </a:r>
            <a:endParaRPr lang="ko-KR" altLang="en-US" sz="1400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+mn-ea"/>
                <a:ea typeface="+mn-ea"/>
              </a:rPr>
              <a:t>1001009 </a:t>
            </a:r>
            <a:r>
              <a:rPr lang="ko-KR" altLang="en-US" sz="1400" kern="0" dirty="0" err="1">
                <a:solidFill>
                  <a:srgbClr val="0000FF"/>
                </a:solidFill>
                <a:latin typeface="+mn-ea"/>
                <a:ea typeface="+mn-ea"/>
              </a:rPr>
              <a:t>장샛별</a:t>
            </a:r>
            <a:r>
              <a:rPr lang="ko-KR" altLang="en-US" sz="1400" kern="0" dirty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en-US" altLang="ko-KR" sz="1400" kern="0" dirty="0">
                <a:solidFill>
                  <a:srgbClr val="0000FF"/>
                </a:solidFill>
                <a:latin typeface="+mn-ea"/>
                <a:ea typeface="+mn-ea"/>
              </a:rPr>
              <a:t>75</a:t>
            </a:r>
            <a:endParaRPr lang="ko-KR" altLang="en-US" sz="1400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+mn-ea"/>
                <a:ea typeface="+mn-ea"/>
              </a:rPr>
              <a:t>^D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3FC578-6641-5A3D-B6FC-B5E62C7F690C}"/>
              </a:ext>
            </a:extLst>
          </p:cNvPr>
          <p:cNvSpPr txBox="1"/>
          <p:nvPr/>
        </p:nvSpPr>
        <p:spPr>
          <a:xfrm>
            <a:off x="6491695" y="1072936"/>
            <a:ext cx="11568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student.h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임의 접근을 이용한 학생 레코드 검색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dbquery.c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9947" y="1199626"/>
            <a:ext cx="6513175" cy="433586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/>
              <a:t>#include &lt;</a:t>
            </a:r>
            <a:r>
              <a:rPr lang="en-US" altLang="ko-KR" sz="1400" dirty="0" err="1"/>
              <a:t>stdio.h</a:t>
            </a:r>
            <a:r>
              <a:rPr lang="en-US" altLang="ko-KR" sz="1400" dirty="0"/>
              <a:t>&gt;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/>
              <a:t>#include &lt;</a:t>
            </a:r>
            <a:r>
              <a:rPr lang="en-US" altLang="ko-KR" sz="1400" dirty="0" err="1"/>
              <a:t>stdlib.h</a:t>
            </a:r>
            <a:r>
              <a:rPr lang="en-US" altLang="ko-KR" sz="1400" dirty="0"/>
              <a:t>&gt;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/>
              <a:t>#include &lt;</a:t>
            </a:r>
            <a:r>
              <a:rPr lang="en-US" altLang="ko-KR" sz="1400" dirty="0" err="1"/>
              <a:t>unistd.h</a:t>
            </a:r>
            <a:r>
              <a:rPr lang="en-US" altLang="ko-KR" sz="1400" dirty="0"/>
              <a:t>&gt;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/>
              <a:t>#include &lt;</a:t>
            </a:r>
            <a:r>
              <a:rPr lang="en-US" altLang="ko-KR" sz="1400" dirty="0" err="1"/>
              <a:t>fcntl.h</a:t>
            </a:r>
            <a:r>
              <a:rPr lang="en-US" altLang="ko-KR" sz="1400" dirty="0"/>
              <a:t>&gt;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/>
              <a:t>#include "</a:t>
            </a:r>
            <a:r>
              <a:rPr lang="en-US" altLang="ko-KR" sz="1400" dirty="0" err="1"/>
              <a:t>student.h</a:t>
            </a:r>
            <a:r>
              <a:rPr lang="en-US" altLang="ko-KR" sz="1400" dirty="0"/>
              <a:t>"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/>
              <a:t>/* </a:t>
            </a:r>
            <a:r>
              <a:rPr lang="ko-KR" altLang="en-US" sz="1400" dirty="0"/>
              <a:t>학번을 </a:t>
            </a:r>
            <a:r>
              <a:rPr lang="ko-KR" altLang="en-US" sz="1400" dirty="0" err="1"/>
              <a:t>입력받아</a:t>
            </a:r>
            <a:r>
              <a:rPr lang="ko-KR" altLang="en-US" sz="1400" dirty="0"/>
              <a:t> 해당 학생의 레코드를 파일에서 읽어 출력한다</a:t>
            </a:r>
            <a:r>
              <a:rPr lang="en-US" altLang="ko-KR" sz="1400" dirty="0"/>
              <a:t>. */</a:t>
            </a:r>
            <a:endParaRPr lang="ko-KR" altLang="en-US" sz="1400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 err="1"/>
              <a:t>int</a:t>
            </a:r>
            <a:r>
              <a:rPr lang="en-US" altLang="ko-KR" sz="1400" dirty="0"/>
              <a:t> main(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argc</a:t>
            </a:r>
            <a:r>
              <a:rPr lang="en-US" altLang="ko-KR" sz="1400" dirty="0"/>
              <a:t>, char *</a:t>
            </a:r>
            <a:r>
              <a:rPr lang="en-US" altLang="ko-KR" sz="1400" dirty="0" err="1"/>
              <a:t>argv</a:t>
            </a:r>
            <a:r>
              <a:rPr lang="en-US" altLang="ko-KR" sz="1400" dirty="0"/>
              <a:t>[])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/>
              <a:t>{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/>
              <a:t>  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fd</a:t>
            </a:r>
            <a:r>
              <a:rPr lang="en-US" altLang="ko-KR" sz="1400" dirty="0"/>
              <a:t>, id;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/>
              <a:t>   </a:t>
            </a:r>
            <a:r>
              <a:rPr lang="en-US" altLang="ko-KR" sz="1400" dirty="0" err="1"/>
              <a:t>struct</a:t>
            </a:r>
            <a:r>
              <a:rPr lang="en-US" altLang="ko-KR" sz="1400" dirty="0"/>
              <a:t> student record;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/>
              <a:t>   if (</a:t>
            </a:r>
            <a:r>
              <a:rPr lang="en-US" altLang="ko-KR" sz="1400" dirty="0" err="1"/>
              <a:t>argc</a:t>
            </a:r>
            <a:r>
              <a:rPr lang="en-US" altLang="ko-KR" sz="1400" dirty="0"/>
              <a:t> &lt; 2) {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/>
              <a:t>      </a:t>
            </a:r>
            <a:r>
              <a:rPr lang="en-US" altLang="ko-KR" sz="1400" dirty="0" err="1"/>
              <a:t>fprintf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stderr</a:t>
            </a:r>
            <a:r>
              <a:rPr lang="en-US" altLang="ko-KR" sz="1400" dirty="0"/>
              <a:t>, "</a:t>
            </a:r>
            <a:r>
              <a:rPr lang="ko-KR" altLang="en-US" sz="1400" dirty="0"/>
              <a:t>사용법 </a:t>
            </a:r>
            <a:r>
              <a:rPr lang="en-US" altLang="ko-KR" sz="1400" dirty="0"/>
              <a:t>: %s file\n", </a:t>
            </a:r>
            <a:r>
              <a:rPr lang="en-US" altLang="ko-KR" sz="1400" dirty="0" err="1"/>
              <a:t>argv</a:t>
            </a:r>
            <a:r>
              <a:rPr lang="en-US" altLang="ko-KR" sz="1400" dirty="0"/>
              <a:t>[0]);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/>
              <a:t>      exit(1);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/>
              <a:t>   }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/>
              <a:t>   if ((</a:t>
            </a:r>
            <a:r>
              <a:rPr lang="en-US" altLang="ko-KR" sz="1400" dirty="0" err="1"/>
              <a:t>fd</a:t>
            </a:r>
            <a:r>
              <a:rPr lang="en-US" altLang="ko-KR" sz="1400" dirty="0"/>
              <a:t> = open(</a:t>
            </a:r>
            <a:r>
              <a:rPr lang="en-US" altLang="ko-KR" sz="1400" dirty="0" err="1"/>
              <a:t>argv</a:t>
            </a:r>
            <a:r>
              <a:rPr lang="en-US" altLang="ko-KR" sz="1400" dirty="0"/>
              <a:t>[1], O_RDONLY)) == -1) {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/>
              <a:t>      </a:t>
            </a:r>
            <a:r>
              <a:rPr lang="en-US" altLang="ko-KR" sz="1400" dirty="0" err="1"/>
              <a:t>perror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argv</a:t>
            </a:r>
            <a:r>
              <a:rPr lang="en-US" altLang="ko-KR" sz="1400" dirty="0"/>
              <a:t>[1]);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/>
              <a:t>      exit(2);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/>
              <a:t>   }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 시스템 구조</a:t>
            </a:r>
          </a:p>
        </p:txBody>
      </p:sp>
      <p:sp>
        <p:nvSpPr>
          <p:cNvPr id="1126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유닉스</a:t>
            </a:r>
            <a:r>
              <a:rPr lang="en-US" altLang="ko-KR" dirty="0"/>
              <a:t>/</a:t>
            </a:r>
            <a:r>
              <a:rPr lang="ko-KR" altLang="en-US" dirty="0"/>
              <a:t>리눅스 커널</a:t>
            </a:r>
            <a:r>
              <a:rPr lang="en-US" altLang="ko-KR" dirty="0"/>
              <a:t>(kernel) </a:t>
            </a:r>
          </a:p>
          <a:p>
            <a:pPr lvl="1"/>
            <a:r>
              <a:rPr lang="ko-KR" altLang="en-US" dirty="0"/>
              <a:t>파일 관리</a:t>
            </a:r>
            <a:r>
              <a:rPr lang="en-US" altLang="ko-KR" dirty="0"/>
              <a:t>(File management)</a:t>
            </a:r>
            <a:endParaRPr lang="ko-KR" altLang="en-US" dirty="0"/>
          </a:p>
          <a:p>
            <a:pPr lvl="1"/>
            <a:r>
              <a:rPr lang="ko-KR" altLang="en-US" dirty="0"/>
              <a:t>프로세스 관리</a:t>
            </a:r>
            <a:r>
              <a:rPr lang="en-US" altLang="ko-KR" dirty="0"/>
              <a:t>(Process management)</a:t>
            </a:r>
            <a:endParaRPr lang="ko-KR" altLang="en-US" dirty="0"/>
          </a:p>
          <a:p>
            <a:pPr lvl="1"/>
            <a:r>
              <a:rPr lang="ko-KR" altLang="en-US" dirty="0"/>
              <a:t>메모리 관리</a:t>
            </a:r>
            <a:r>
              <a:rPr lang="en-US" altLang="ko-KR" dirty="0"/>
              <a:t>(Memory management)</a:t>
            </a:r>
            <a:endParaRPr lang="ko-KR" altLang="en-US" dirty="0"/>
          </a:p>
          <a:p>
            <a:pPr lvl="1"/>
            <a:r>
              <a:rPr lang="ko-KR" altLang="en-US" dirty="0"/>
              <a:t>통신 관리</a:t>
            </a:r>
            <a:r>
              <a:rPr lang="en-US" altLang="ko-KR" dirty="0"/>
              <a:t>(Communication management) </a:t>
            </a:r>
            <a:endParaRPr lang="ko-KR" altLang="en-US" dirty="0"/>
          </a:p>
          <a:p>
            <a:pPr lvl="1"/>
            <a:r>
              <a:rPr lang="ko-KR" altLang="en-US" dirty="0"/>
              <a:t>주변장치 관리</a:t>
            </a:r>
            <a:r>
              <a:rPr lang="en-US" altLang="ko-KR" dirty="0"/>
              <a:t>(Device management)</a:t>
            </a:r>
            <a:endParaRPr lang="ko-KR" altLang="en-US" dirty="0"/>
          </a:p>
        </p:txBody>
      </p:sp>
      <p:sp>
        <p:nvSpPr>
          <p:cNvPr id="1434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4342" name="_x83753448" descr="EMB00000b803b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022" y="3673220"/>
            <a:ext cx="4123207" cy="2649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dbquery.c</a:t>
            </a:r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6937A9F-81E9-2D92-E900-7EB901502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947" y="1199627"/>
            <a:ext cx="6930485" cy="396765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0"/>
            </a:pPr>
            <a:r>
              <a:rPr lang="en-US" altLang="ko-KR" sz="1400" dirty="0"/>
              <a:t>do {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0"/>
            </a:pPr>
            <a:r>
              <a:rPr lang="en-US" altLang="ko-KR" sz="1400" dirty="0"/>
              <a:t>   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("\n</a:t>
            </a:r>
            <a:r>
              <a:rPr lang="ko-KR" altLang="en-US" sz="1400" dirty="0"/>
              <a:t>검색할 학생의 학번 입력</a:t>
            </a:r>
            <a:r>
              <a:rPr lang="en-US" altLang="ko-KR" sz="1400" dirty="0"/>
              <a:t>:");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0"/>
            </a:pPr>
            <a:r>
              <a:rPr lang="en-US" altLang="ko-KR" sz="1400" dirty="0"/>
              <a:t>      if (</a:t>
            </a:r>
            <a:r>
              <a:rPr lang="en-US" altLang="ko-KR" sz="1400" dirty="0" err="1"/>
              <a:t>scanf</a:t>
            </a:r>
            <a:r>
              <a:rPr lang="en-US" altLang="ko-KR" sz="1400" dirty="0"/>
              <a:t>("%d", &amp;id) == 1) {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0"/>
            </a:pPr>
            <a:r>
              <a:rPr lang="en-US" altLang="ko-KR" sz="1400" dirty="0"/>
              <a:t>         </a:t>
            </a:r>
            <a:r>
              <a:rPr lang="en-US" altLang="ko-KR" sz="1400" dirty="0" err="1"/>
              <a:t>lseek</a:t>
            </a:r>
            <a:r>
              <a:rPr lang="en-US" altLang="ko-KR" sz="1400" dirty="0"/>
              <a:t>(</a:t>
            </a:r>
            <a:r>
              <a:rPr lang="en-US" altLang="ko-KR" sz="1400" dirty="0" err="1"/>
              <a:t>fd</a:t>
            </a:r>
            <a:r>
              <a:rPr lang="en-US" altLang="ko-KR" sz="1400" dirty="0"/>
              <a:t>, (id-START_ID)*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(record), SEEK_SET);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0"/>
            </a:pPr>
            <a:r>
              <a:rPr lang="en-US" altLang="ko-KR" sz="1400" dirty="0"/>
              <a:t>         if ((read(</a:t>
            </a:r>
            <a:r>
              <a:rPr lang="en-US" altLang="ko-KR" sz="1400" dirty="0" err="1"/>
              <a:t>fd</a:t>
            </a:r>
            <a:r>
              <a:rPr lang="en-US" altLang="ko-KR" sz="1400" dirty="0"/>
              <a:t>, (char *) &amp;record,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(record)) &gt; 0) &amp;&amp; (record.id != 0))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0"/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</a:t>
            </a:r>
            <a:r>
              <a:rPr lang="ko-KR" altLang="en-US" sz="1400" dirty="0"/>
              <a:t>이름</a:t>
            </a:r>
            <a:r>
              <a:rPr lang="en-US" altLang="ko-KR" sz="1400" dirty="0"/>
              <a:t>:%s\t </a:t>
            </a:r>
            <a:r>
              <a:rPr lang="ko-KR" altLang="en-US" sz="1400" dirty="0"/>
              <a:t>학번</a:t>
            </a:r>
            <a:r>
              <a:rPr lang="en-US" altLang="ko-KR" sz="1400" dirty="0"/>
              <a:t>:%d\t </a:t>
            </a:r>
            <a:r>
              <a:rPr lang="ko-KR" altLang="en-US" sz="1400" dirty="0"/>
              <a:t>점수</a:t>
            </a:r>
            <a:r>
              <a:rPr lang="en-US" altLang="ko-KR" sz="1400" dirty="0"/>
              <a:t>:%d\n", record.name, record.id, </a:t>
            </a:r>
            <a:r>
              <a:rPr lang="en-US" altLang="ko-KR" sz="1400" dirty="0" err="1"/>
              <a:t>record.score</a:t>
            </a:r>
            <a:r>
              <a:rPr lang="en-US" altLang="ko-KR" sz="1400" dirty="0"/>
              <a:t>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0"/>
            </a:pPr>
            <a:r>
              <a:rPr lang="en-US" altLang="ko-KR" sz="1400" dirty="0"/>
              <a:t>         else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0"/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</a:t>
            </a:r>
            <a:r>
              <a:rPr lang="ko-KR" altLang="en-US" sz="1400" dirty="0"/>
              <a:t>레코드 </a:t>
            </a:r>
            <a:r>
              <a:rPr lang="en-US" altLang="ko-KR" sz="1400" dirty="0"/>
              <a:t>%d </a:t>
            </a:r>
            <a:r>
              <a:rPr lang="ko-KR" altLang="en-US" sz="1400" dirty="0"/>
              <a:t>없음</a:t>
            </a:r>
            <a:r>
              <a:rPr lang="en-US" altLang="ko-KR" sz="1400" dirty="0"/>
              <a:t>\n", id);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0"/>
            </a:pPr>
            <a:r>
              <a:rPr lang="en-US" altLang="ko-KR" sz="1400" dirty="0"/>
              <a:t>      }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0"/>
            </a:pPr>
            <a:r>
              <a:rPr lang="en-US" altLang="ko-KR" sz="1400" dirty="0"/>
              <a:t>      else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0"/>
            </a:pPr>
            <a:r>
              <a:rPr lang="en-US" altLang="ko-KR" sz="1400" dirty="0"/>
              <a:t>      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(“</a:t>
            </a:r>
            <a:r>
              <a:rPr lang="ko-KR" altLang="en-US" sz="1400" dirty="0"/>
              <a:t>입력 오류”</a:t>
            </a:r>
            <a:r>
              <a:rPr lang="en-US" altLang="ko-KR" sz="1400" dirty="0"/>
              <a:t>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0"/>
            </a:pPr>
            <a:r>
              <a:rPr lang="en-US" altLang="ko-KR" sz="1400" dirty="0"/>
              <a:t>   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</a:t>
            </a:r>
            <a:r>
              <a:rPr lang="ko-KR" altLang="en-US" sz="1400" dirty="0"/>
              <a:t>계속하겠습니까</a:t>
            </a:r>
            <a:r>
              <a:rPr lang="en-US" altLang="ko-KR" sz="1400" dirty="0"/>
              <a:t>?(Y/N)");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0"/>
            </a:pPr>
            <a:r>
              <a:rPr lang="en-US" altLang="ko-KR" sz="1400" dirty="0"/>
              <a:t>      </a:t>
            </a:r>
            <a:r>
              <a:rPr lang="en-US" altLang="ko-KR" sz="1400" dirty="0" err="1"/>
              <a:t>scanf</a:t>
            </a:r>
            <a:r>
              <a:rPr lang="en-US" altLang="ko-KR" sz="1400" dirty="0"/>
              <a:t>(" %c", &amp;c);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0"/>
            </a:pPr>
            <a:r>
              <a:rPr lang="en-US" altLang="ko-KR" sz="1400" dirty="0"/>
              <a:t>   } while (c=='Y’);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0"/>
            </a:pPr>
            <a:r>
              <a:rPr lang="en-US" altLang="ko-KR" sz="1400" dirty="0"/>
              <a:t>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0"/>
            </a:pPr>
            <a:r>
              <a:rPr lang="en-US" altLang="ko-KR" sz="1400" dirty="0"/>
              <a:t>   close(</a:t>
            </a:r>
            <a:r>
              <a:rPr lang="en-US" altLang="ko-KR" sz="1400" dirty="0" err="1"/>
              <a:t>fd</a:t>
            </a:r>
            <a:r>
              <a:rPr lang="en-US" altLang="ko-KR" sz="1400" dirty="0"/>
              <a:t>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0"/>
            </a:pPr>
            <a:r>
              <a:rPr lang="en-US" altLang="ko-KR" sz="1400" dirty="0"/>
              <a:t>   exit(0);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0"/>
            </a:pPr>
            <a:r>
              <a:rPr lang="en-US" altLang="ko-KR" sz="1400" dirty="0"/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E1D870C-C279-F840-7C35-B88F68409AF5}"/>
              </a:ext>
            </a:extLst>
          </p:cNvPr>
          <p:cNvSpPr/>
          <p:nvPr/>
        </p:nvSpPr>
        <p:spPr>
          <a:xfrm>
            <a:off x="4808160" y="4787676"/>
            <a:ext cx="4047405" cy="18466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5400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n-ea"/>
                <a:ea typeface="+mn-ea"/>
              </a:rPr>
              <a:t>$ </a:t>
            </a:r>
            <a:r>
              <a:rPr lang="en-US" altLang="ko-KR" sz="1600" kern="0" dirty="0" err="1">
                <a:solidFill>
                  <a:srgbClr val="000000"/>
                </a:solidFill>
                <a:latin typeface="+mn-ea"/>
                <a:ea typeface="+mn-ea"/>
              </a:rPr>
              <a:t>dbquery</a:t>
            </a:r>
            <a:r>
              <a:rPr lang="en-US" altLang="ko-KR" sz="1600" kern="0" dirty="0">
                <a:solidFill>
                  <a:srgbClr val="000000"/>
                </a:solidFill>
                <a:latin typeface="+mn-ea"/>
                <a:ea typeface="+mn-ea"/>
              </a:rPr>
              <a:t> stdb1</a:t>
            </a:r>
            <a:endParaRPr lang="ko-KR" altLang="en-US" sz="1600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254000">
              <a:spcBef>
                <a:spcPts val="0"/>
              </a:spcBef>
              <a:spcAft>
                <a:spcPts val="0"/>
              </a:spcAft>
              <a:tabLst>
                <a:tab pos="254000" algn="l"/>
                <a:tab pos="508000" algn="l"/>
                <a:tab pos="762000" algn="l"/>
                <a:tab pos="1016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  <a:latin typeface="+mn-ea"/>
                <a:ea typeface="+mn-ea"/>
              </a:rPr>
              <a:t>검색할 학생의 학번 입력</a:t>
            </a:r>
            <a:r>
              <a:rPr lang="en-US" altLang="ko-KR" sz="1600" kern="0" dirty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lang="en-US" altLang="ko-KR" sz="1600" kern="0" dirty="0">
                <a:solidFill>
                  <a:srgbClr val="0000FF"/>
                </a:solidFill>
                <a:latin typeface="+mn-ea"/>
                <a:ea typeface="+mn-ea"/>
              </a:rPr>
              <a:t>1001003</a:t>
            </a:r>
            <a:endParaRPr lang="ko-KR" altLang="en-US" sz="1600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254000" algn="just" latinLnBrk="1">
              <a:spcBef>
                <a:spcPts val="0"/>
              </a:spcBef>
              <a:spcAft>
                <a:spcPts val="0"/>
              </a:spcAft>
              <a:tabLst>
                <a:tab pos="254000" algn="l"/>
                <a:tab pos="508000" algn="l"/>
                <a:tab pos="762000" algn="l"/>
                <a:tab pos="1016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  <a:latin typeface="+mn-ea"/>
                <a:ea typeface="+mn-ea"/>
              </a:rPr>
              <a:t>학번</a:t>
            </a:r>
            <a:r>
              <a:rPr lang="en-US" altLang="ko-KR" sz="1600" kern="0" dirty="0">
                <a:solidFill>
                  <a:srgbClr val="000000"/>
                </a:solidFill>
                <a:latin typeface="+mn-ea"/>
                <a:ea typeface="+mn-ea"/>
              </a:rPr>
              <a:t>: 1001003 </a:t>
            </a:r>
            <a:r>
              <a:rPr lang="ko-KR" altLang="en-US" sz="1600" kern="0" dirty="0">
                <a:solidFill>
                  <a:srgbClr val="000000"/>
                </a:solidFill>
                <a:latin typeface="+mn-ea"/>
                <a:ea typeface="+mn-ea"/>
              </a:rPr>
              <a:t>이름</a:t>
            </a:r>
            <a:r>
              <a:rPr lang="en-US" altLang="ko-KR" sz="1600" kern="0" dirty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lang="ko-KR" altLang="en-US" sz="1600" kern="0" dirty="0">
                <a:solidFill>
                  <a:srgbClr val="000000"/>
                </a:solidFill>
                <a:latin typeface="+mn-ea"/>
                <a:ea typeface="+mn-ea"/>
              </a:rPr>
              <a:t>김태환 점수</a:t>
            </a:r>
            <a:r>
              <a:rPr lang="en-US" altLang="ko-KR" sz="1600" kern="0" dirty="0">
                <a:solidFill>
                  <a:srgbClr val="000000"/>
                </a:solidFill>
                <a:latin typeface="+mn-ea"/>
                <a:ea typeface="+mn-ea"/>
              </a:rPr>
              <a:t>: 85</a:t>
            </a:r>
            <a:endParaRPr lang="ko-KR" altLang="en-US" sz="1600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254000" algn="just" latinLnBrk="1">
              <a:spcBef>
                <a:spcPts val="0"/>
              </a:spcBef>
              <a:spcAft>
                <a:spcPts val="0"/>
              </a:spcAft>
              <a:tabLst>
                <a:tab pos="254000" algn="l"/>
                <a:tab pos="508000" algn="l"/>
                <a:tab pos="762000" algn="l"/>
                <a:tab pos="1016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  <a:latin typeface="+mn-ea"/>
                <a:ea typeface="+mn-ea"/>
              </a:rPr>
              <a:t>계속하겠습니까</a:t>
            </a:r>
            <a:r>
              <a:rPr lang="en-US" altLang="ko-KR" sz="1600" kern="0" dirty="0">
                <a:solidFill>
                  <a:srgbClr val="000000"/>
                </a:solidFill>
                <a:latin typeface="+mn-ea"/>
                <a:ea typeface="+mn-ea"/>
              </a:rPr>
              <a:t>?(Y/N)</a:t>
            </a:r>
            <a:r>
              <a:rPr lang="en-US" altLang="ko-KR" sz="1600" kern="0" dirty="0">
                <a:solidFill>
                  <a:srgbClr val="0000FF"/>
                </a:solidFill>
                <a:latin typeface="+mn-ea"/>
                <a:ea typeface="+mn-ea"/>
              </a:rPr>
              <a:t>Y</a:t>
            </a:r>
            <a:endParaRPr lang="ko-KR" altLang="en-US" sz="1600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254000" algn="just" latinLnBrk="1">
              <a:spcBef>
                <a:spcPts val="0"/>
              </a:spcBef>
              <a:spcAft>
                <a:spcPts val="0"/>
              </a:spcAft>
              <a:tabLst>
                <a:tab pos="254000" algn="l"/>
                <a:tab pos="508000" algn="l"/>
                <a:tab pos="762000" algn="l"/>
                <a:tab pos="1016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  <a:latin typeface="+mn-ea"/>
                <a:ea typeface="+mn-ea"/>
              </a:rPr>
              <a:t>검색할 학생의 학번 입력</a:t>
            </a:r>
            <a:r>
              <a:rPr lang="en-US" altLang="ko-KR" sz="1600" kern="0" dirty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lang="en-US" altLang="ko-KR" sz="1600" kern="0" dirty="0">
                <a:solidFill>
                  <a:srgbClr val="0000FF"/>
                </a:solidFill>
                <a:latin typeface="+mn-ea"/>
                <a:ea typeface="+mn-ea"/>
              </a:rPr>
              <a:t>1001006</a:t>
            </a:r>
            <a:endParaRPr lang="ko-KR" altLang="en-US" sz="1600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254000" algn="just" latinLnBrk="1">
              <a:spcBef>
                <a:spcPts val="0"/>
              </a:spcBef>
              <a:spcAft>
                <a:spcPts val="0"/>
              </a:spcAft>
              <a:tabLst>
                <a:tab pos="254000" algn="l"/>
                <a:tab pos="508000" algn="l"/>
                <a:tab pos="762000" algn="l"/>
                <a:tab pos="1016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  <a:latin typeface="+mn-ea"/>
                <a:ea typeface="+mn-ea"/>
              </a:rPr>
              <a:t>학번</a:t>
            </a:r>
            <a:r>
              <a:rPr lang="en-US" altLang="ko-KR" sz="1600" kern="0" dirty="0">
                <a:solidFill>
                  <a:srgbClr val="000000"/>
                </a:solidFill>
                <a:latin typeface="+mn-ea"/>
                <a:ea typeface="+mn-ea"/>
              </a:rPr>
              <a:t>: 1001006 </a:t>
            </a:r>
            <a:r>
              <a:rPr lang="ko-KR" altLang="en-US" sz="1600" kern="0" dirty="0">
                <a:solidFill>
                  <a:srgbClr val="000000"/>
                </a:solidFill>
                <a:latin typeface="+mn-ea"/>
                <a:ea typeface="+mn-ea"/>
              </a:rPr>
              <a:t>이름</a:t>
            </a:r>
            <a:r>
              <a:rPr lang="en-US" altLang="ko-KR" sz="1600" kern="0" dirty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lang="ko-KR" altLang="en-US" sz="1600" kern="0" dirty="0">
                <a:solidFill>
                  <a:srgbClr val="000000"/>
                </a:solidFill>
                <a:latin typeface="+mn-ea"/>
                <a:ea typeface="+mn-ea"/>
              </a:rPr>
              <a:t>김현진 점수</a:t>
            </a:r>
            <a:r>
              <a:rPr lang="en-US" altLang="ko-KR" sz="1600" kern="0" dirty="0">
                <a:solidFill>
                  <a:srgbClr val="000000"/>
                </a:solidFill>
                <a:latin typeface="+mn-ea"/>
                <a:ea typeface="+mn-ea"/>
              </a:rPr>
              <a:t>: 88</a:t>
            </a:r>
            <a:endParaRPr lang="ko-KR" altLang="en-US" sz="1600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254000" algn="just" latinLnBrk="1">
              <a:spcBef>
                <a:spcPts val="0"/>
              </a:spcBef>
              <a:spcAft>
                <a:spcPts val="0"/>
              </a:spcAft>
              <a:tabLst>
                <a:tab pos="254000" algn="l"/>
                <a:tab pos="508000" algn="l"/>
                <a:tab pos="762000" algn="l"/>
                <a:tab pos="1016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  <a:latin typeface="+mn-ea"/>
                <a:ea typeface="+mn-ea"/>
              </a:rPr>
              <a:t>계속하겠습니까</a:t>
            </a:r>
            <a:r>
              <a:rPr lang="en-US" altLang="ko-KR" sz="1600" kern="0" dirty="0">
                <a:solidFill>
                  <a:srgbClr val="000000"/>
                </a:solidFill>
                <a:latin typeface="+mn-ea"/>
                <a:ea typeface="+mn-ea"/>
              </a:rPr>
              <a:t>?(Y/N)</a:t>
            </a:r>
            <a:r>
              <a:rPr lang="en-US" altLang="ko-KR" sz="1600" kern="0" dirty="0">
                <a:solidFill>
                  <a:srgbClr val="0000FF"/>
                </a:solidFill>
                <a:latin typeface="+mn-ea"/>
                <a:ea typeface="+mn-ea"/>
              </a:rPr>
              <a:t>N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레코드 수정</a:t>
            </a:r>
          </a:p>
        </p:txBody>
      </p:sp>
      <p:sp>
        <p:nvSpPr>
          <p:cNvPr id="6656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66566" name="_x105147560" descr="EMB0000107444a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341438"/>
            <a:ext cx="4116387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66568" name="_x105147480" descr="EMB0000107444a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031" y="1356519"/>
            <a:ext cx="3978275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9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66570" name="_x105147480" descr="EMB0000107444a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031" y="4144045"/>
            <a:ext cx="398780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F14446-D6D4-9D6C-7217-EA1C4A552583}"/>
              </a:ext>
            </a:extLst>
          </p:cNvPr>
          <p:cNvSpPr txBox="1"/>
          <p:nvPr/>
        </p:nvSpPr>
        <p:spPr>
          <a:xfrm>
            <a:off x="179388" y="4015800"/>
            <a:ext cx="480827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(1) </a:t>
            </a:r>
            <a:r>
              <a:rPr lang="ko-KR" altLang="en-US" sz="1400" dirty="0"/>
              <a:t>파일로부터 해당 레코드 읽기 </a:t>
            </a:r>
            <a:r>
              <a:rPr lang="en-US" altLang="ko-KR" sz="1400" dirty="0"/>
              <a:t>(</a:t>
            </a:r>
            <a:r>
              <a:rPr lang="ko-KR" altLang="en-US" sz="1400" dirty="0"/>
              <a:t>파일 </a:t>
            </a:r>
            <a:r>
              <a:rPr lang="en-US" altLang="ko-KR" sz="1400" dirty="0"/>
              <a:t>-&gt; </a:t>
            </a:r>
            <a:r>
              <a:rPr lang="ko-KR" altLang="en-US" sz="1400" dirty="0"/>
              <a:t>변수 또는 메모리</a:t>
            </a:r>
            <a:r>
              <a:rPr lang="en-US" altLang="ko-KR" sz="1400" dirty="0"/>
              <a:t>)</a:t>
            </a:r>
            <a:endParaRPr lang="ko-KR" altLang="en-US" sz="1400" dirty="0"/>
          </a:p>
          <a:p>
            <a:r>
              <a:rPr lang="en-US" altLang="ko-KR" sz="1400" dirty="0"/>
              <a:t>(2) </a:t>
            </a:r>
            <a:r>
              <a:rPr lang="ko-KR" altLang="en-US" sz="1400" dirty="0"/>
              <a:t>레코드를 수정한 후에 </a:t>
            </a:r>
            <a:r>
              <a:rPr lang="en-US" altLang="ko-KR" sz="1400" dirty="0"/>
              <a:t>(</a:t>
            </a:r>
            <a:r>
              <a:rPr lang="ko-KR" altLang="en-US" sz="1400" dirty="0"/>
              <a:t>변수 수정</a:t>
            </a:r>
            <a:r>
              <a:rPr lang="en-US" altLang="ko-KR" sz="1400" dirty="0"/>
              <a:t>)</a:t>
            </a:r>
            <a:endParaRPr lang="ko-KR" altLang="en-US" sz="1400" dirty="0"/>
          </a:p>
          <a:p>
            <a:r>
              <a:rPr lang="en-US" altLang="ko-KR" sz="1400" dirty="0"/>
              <a:t>(3) </a:t>
            </a:r>
            <a:r>
              <a:rPr lang="ko-KR" altLang="en-US" sz="1400" dirty="0"/>
              <a:t>수정된 레코드를 다시 파일 내의 원래 위치에 쓰기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 err="1"/>
              <a:t>Lseek</a:t>
            </a:r>
            <a:r>
              <a:rPr lang="en-US" altLang="ko-KR" sz="1400" dirty="0"/>
              <a:t> </a:t>
            </a:r>
            <a:r>
              <a:rPr lang="ko-KR" altLang="en-US" sz="1400" dirty="0"/>
              <a:t>필요</a:t>
            </a:r>
            <a:endParaRPr lang="en-US" altLang="ko-KR" sz="14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임의 접근을 이용한 학생 레코드 수정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dbupdate.c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9947" y="1199627"/>
            <a:ext cx="5206013" cy="4673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#include &lt;</a:t>
            </a:r>
            <a:r>
              <a:rPr lang="en-US" altLang="ko-KR" sz="1400" dirty="0" err="1">
                <a:latin typeface="+mn-lt"/>
              </a:rPr>
              <a:t>stdio.h</a:t>
            </a:r>
            <a:r>
              <a:rPr lang="en-US" altLang="ko-KR" sz="1400" dirty="0">
                <a:latin typeface="+mn-lt"/>
              </a:rPr>
              <a:t>&gt;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#include &lt;</a:t>
            </a:r>
            <a:r>
              <a:rPr lang="en-US" altLang="ko-KR" sz="1400" dirty="0" err="1">
                <a:latin typeface="+mn-lt"/>
              </a:rPr>
              <a:t>stdlib.h</a:t>
            </a:r>
            <a:r>
              <a:rPr lang="en-US" altLang="ko-KR" sz="1400" dirty="0">
                <a:latin typeface="+mn-lt"/>
              </a:rPr>
              <a:t>&gt;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#include &lt;</a:t>
            </a:r>
            <a:r>
              <a:rPr lang="en-US" altLang="ko-KR" sz="1400" dirty="0" err="1">
                <a:latin typeface="+mn-lt"/>
              </a:rPr>
              <a:t>unistd.h</a:t>
            </a:r>
            <a:r>
              <a:rPr lang="en-US" altLang="ko-KR" sz="1400" dirty="0">
                <a:latin typeface="+mn-lt"/>
              </a:rPr>
              <a:t>&gt;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#include &lt;</a:t>
            </a:r>
            <a:r>
              <a:rPr lang="en-US" altLang="ko-KR" sz="1400" dirty="0" err="1">
                <a:latin typeface="+mn-lt"/>
              </a:rPr>
              <a:t>fcntl.h</a:t>
            </a:r>
            <a:r>
              <a:rPr lang="en-US" altLang="ko-KR" sz="1400" dirty="0">
                <a:latin typeface="+mn-lt"/>
              </a:rPr>
              <a:t>&gt;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#include "</a:t>
            </a:r>
            <a:r>
              <a:rPr lang="en-US" altLang="ko-KR" sz="1400" dirty="0" err="1">
                <a:latin typeface="+mn-lt"/>
              </a:rPr>
              <a:t>student.h</a:t>
            </a:r>
            <a:r>
              <a:rPr lang="en-US" altLang="ko-KR" sz="1400" dirty="0">
                <a:latin typeface="+mn-lt"/>
              </a:rPr>
              <a:t>"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/* </a:t>
            </a:r>
            <a:r>
              <a:rPr lang="ko-KR" altLang="en-US" sz="1400" dirty="0">
                <a:latin typeface="+mn-lt"/>
              </a:rPr>
              <a:t>학번을 </a:t>
            </a:r>
            <a:r>
              <a:rPr lang="ko-KR" altLang="en-US" sz="1400" dirty="0" err="1">
                <a:latin typeface="+mn-lt"/>
              </a:rPr>
              <a:t>입력받아</a:t>
            </a:r>
            <a:r>
              <a:rPr lang="ko-KR" altLang="en-US" sz="1400" dirty="0">
                <a:latin typeface="+mn-lt"/>
              </a:rPr>
              <a:t> 해당 학생 레코드를 수정한다</a:t>
            </a:r>
            <a:r>
              <a:rPr lang="en-US" altLang="ko-KR" sz="1400" dirty="0">
                <a:latin typeface="+mn-lt"/>
              </a:rPr>
              <a:t>. */</a:t>
            </a:r>
            <a:endParaRPr lang="ko-KR" altLang="en-US" sz="1400" dirty="0">
              <a:latin typeface="+mn-lt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main(</a:t>
            </a:r>
            <a:r>
              <a:rPr lang="en-US" altLang="ko-KR" sz="1400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argc</a:t>
            </a:r>
            <a:r>
              <a:rPr lang="en-US" altLang="ko-KR" sz="1400" dirty="0">
                <a:latin typeface="+mn-lt"/>
              </a:rPr>
              <a:t>, char *</a:t>
            </a:r>
            <a:r>
              <a:rPr lang="en-US" altLang="ko-KR" sz="1400" dirty="0" err="1">
                <a:latin typeface="+mn-lt"/>
              </a:rPr>
              <a:t>argv</a:t>
            </a:r>
            <a:r>
              <a:rPr lang="en-US" altLang="ko-KR" sz="1400" dirty="0">
                <a:latin typeface="+mn-lt"/>
              </a:rPr>
              <a:t>[])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{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   </a:t>
            </a:r>
            <a:r>
              <a:rPr lang="en-US" altLang="ko-KR" sz="1400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fd</a:t>
            </a:r>
            <a:r>
              <a:rPr lang="en-US" altLang="ko-KR" sz="1400" dirty="0">
                <a:latin typeface="+mn-lt"/>
              </a:rPr>
              <a:t>, id;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   char c;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   struct student record;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   if (</a:t>
            </a:r>
            <a:r>
              <a:rPr lang="en-US" altLang="ko-KR" sz="1400" dirty="0" err="1">
                <a:latin typeface="+mn-lt"/>
              </a:rPr>
              <a:t>argc</a:t>
            </a:r>
            <a:r>
              <a:rPr lang="en-US" altLang="ko-KR" sz="1400" dirty="0">
                <a:latin typeface="+mn-lt"/>
              </a:rPr>
              <a:t> &lt; 2) {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      </a:t>
            </a:r>
            <a:r>
              <a:rPr lang="en-US" altLang="ko-KR" sz="1400" dirty="0" err="1">
                <a:latin typeface="+mn-lt"/>
              </a:rPr>
              <a:t>fprintf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stderr</a:t>
            </a:r>
            <a:r>
              <a:rPr lang="en-US" altLang="ko-KR" sz="1400" dirty="0">
                <a:latin typeface="+mn-lt"/>
              </a:rPr>
              <a:t>, "</a:t>
            </a:r>
            <a:r>
              <a:rPr lang="ko-KR" altLang="en-US" sz="1400" dirty="0">
                <a:latin typeface="+mn-lt"/>
              </a:rPr>
              <a:t>사용법 </a:t>
            </a:r>
            <a:r>
              <a:rPr lang="en-US" altLang="ko-KR" sz="1400" dirty="0">
                <a:latin typeface="+mn-lt"/>
              </a:rPr>
              <a:t>: %s file\n", </a:t>
            </a:r>
            <a:r>
              <a:rPr lang="en-US" altLang="ko-KR" sz="1400" dirty="0" err="1">
                <a:latin typeface="+mn-lt"/>
              </a:rPr>
              <a:t>argv</a:t>
            </a:r>
            <a:r>
              <a:rPr lang="en-US" altLang="ko-KR" sz="1400" dirty="0">
                <a:latin typeface="+mn-lt"/>
              </a:rPr>
              <a:t>[0]);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      exit(1);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   }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   if ((</a:t>
            </a:r>
            <a:r>
              <a:rPr lang="en-US" altLang="ko-KR" sz="1400" dirty="0" err="1">
                <a:latin typeface="+mn-lt"/>
              </a:rPr>
              <a:t>fd</a:t>
            </a:r>
            <a:r>
              <a:rPr lang="en-US" altLang="ko-KR" sz="1400" dirty="0">
                <a:latin typeface="+mn-lt"/>
              </a:rPr>
              <a:t> = open(</a:t>
            </a:r>
            <a:r>
              <a:rPr lang="en-US" altLang="ko-KR" sz="1400" dirty="0" err="1">
                <a:latin typeface="+mn-lt"/>
              </a:rPr>
              <a:t>argv</a:t>
            </a:r>
            <a:r>
              <a:rPr lang="en-US" altLang="ko-KR" sz="1400" dirty="0">
                <a:latin typeface="+mn-lt"/>
              </a:rPr>
              <a:t>[1], O_RDWR)) == -1) {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      </a:t>
            </a:r>
            <a:r>
              <a:rPr lang="en-US" altLang="ko-KR" sz="1400" dirty="0" err="1">
                <a:latin typeface="+mn-lt"/>
              </a:rPr>
              <a:t>perror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argv</a:t>
            </a:r>
            <a:r>
              <a:rPr lang="en-US" altLang="ko-KR" sz="1400" dirty="0">
                <a:latin typeface="+mn-lt"/>
              </a:rPr>
              <a:t>[1]);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      exit(2);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400" dirty="0">
                <a:latin typeface="+mn-lt"/>
              </a:rPr>
              <a:t>   }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dbupdate.c</a:t>
            </a:r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AA7E1BC-88E4-1F54-1BB2-CDDF52C6B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948" y="1199626"/>
            <a:ext cx="7268014" cy="490046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2"/>
            </a:pPr>
            <a:r>
              <a:rPr lang="en-US" altLang="ko-KR" sz="1400" dirty="0">
                <a:latin typeface="+mn-lt"/>
              </a:rPr>
              <a:t>do {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2"/>
            </a:pPr>
            <a:r>
              <a:rPr lang="en-US" altLang="ko-KR" sz="1400" dirty="0">
                <a:latin typeface="+mn-lt"/>
              </a:rPr>
              <a:t>      </a:t>
            </a:r>
            <a:r>
              <a:rPr lang="en-US" altLang="ko-KR" sz="1400" dirty="0" err="1">
                <a:latin typeface="+mn-lt"/>
              </a:rPr>
              <a:t>printf</a:t>
            </a:r>
            <a:r>
              <a:rPr lang="en-US" altLang="ko-KR" sz="1400" dirty="0">
                <a:latin typeface="+mn-lt"/>
              </a:rPr>
              <a:t>("</a:t>
            </a:r>
            <a:r>
              <a:rPr lang="ko-KR" altLang="en-US" sz="1400" dirty="0">
                <a:latin typeface="+mn-lt"/>
              </a:rPr>
              <a:t>수정할 학생의 학번 입력</a:t>
            </a:r>
            <a:r>
              <a:rPr lang="en-US" altLang="ko-KR" sz="1400" dirty="0">
                <a:latin typeface="+mn-lt"/>
              </a:rPr>
              <a:t>: ");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2"/>
            </a:pPr>
            <a:r>
              <a:rPr lang="en-US" altLang="ko-KR" sz="1400" dirty="0">
                <a:latin typeface="+mn-lt"/>
              </a:rPr>
              <a:t>      if (</a:t>
            </a:r>
            <a:r>
              <a:rPr lang="en-US" altLang="ko-KR" sz="1400" dirty="0" err="1">
                <a:latin typeface="+mn-lt"/>
              </a:rPr>
              <a:t>scanf</a:t>
            </a:r>
            <a:r>
              <a:rPr lang="en-US" altLang="ko-KR" sz="1400" dirty="0">
                <a:latin typeface="+mn-lt"/>
              </a:rPr>
              <a:t>("%d", &amp;id) == 1) {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2"/>
            </a:pPr>
            <a:r>
              <a:rPr lang="en-US" altLang="ko-KR" sz="1400" dirty="0">
                <a:latin typeface="+mn-lt"/>
              </a:rPr>
              <a:t>         </a:t>
            </a:r>
            <a:r>
              <a:rPr lang="en-US" altLang="ko-KR" sz="1400" dirty="0" err="1">
                <a:latin typeface="+mn-lt"/>
              </a:rPr>
              <a:t>lseek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fd</a:t>
            </a:r>
            <a:r>
              <a:rPr lang="en-US" altLang="ko-KR" sz="1400" dirty="0">
                <a:latin typeface="+mn-lt"/>
              </a:rPr>
              <a:t>, (long) (id-START_ID)*</a:t>
            </a:r>
            <a:r>
              <a:rPr lang="en-US" altLang="ko-KR" sz="1400" dirty="0" err="1">
                <a:latin typeface="+mn-lt"/>
              </a:rPr>
              <a:t>sizeof</a:t>
            </a:r>
            <a:r>
              <a:rPr lang="en-US" altLang="ko-KR" sz="1400" dirty="0">
                <a:latin typeface="+mn-lt"/>
              </a:rPr>
              <a:t>(record), SEEK_SET);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2"/>
            </a:pPr>
            <a:r>
              <a:rPr lang="en-US" altLang="ko-KR" sz="1400" dirty="0">
                <a:latin typeface="+mn-lt"/>
              </a:rPr>
              <a:t>         if ((read(</a:t>
            </a:r>
            <a:r>
              <a:rPr lang="en-US" altLang="ko-KR" sz="1400" dirty="0" err="1">
                <a:latin typeface="+mn-lt"/>
              </a:rPr>
              <a:t>fd</a:t>
            </a:r>
            <a:r>
              <a:rPr lang="en-US" altLang="ko-KR" sz="1400" dirty="0">
                <a:latin typeface="+mn-lt"/>
              </a:rPr>
              <a:t>, (char *) &amp;record, </a:t>
            </a:r>
            <a:r>
              <a:rPr lang="en-US" altLang="ko-KR" sz="1400" dirty="0" err="1">
                <a:latin typeface="+mn-lt"/>
              </a:rPr>
              <a:t>sizeof</a:t>
            </a:r>
            <a:r>
              <a:rPr lang="en-US" altLang="ko-KR" sz="1400" dirty="0">
                <a:latin typeface="+mn-lt"/>
              </a:rPr>
              <a:t>(record)) &gt; 0) &amp;&amp; (record.id != 0)) {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2"/>
            </a:pPr>
            <a:r>
              <a:rPr lang="en-US" altLang="ko-KR" sz="1400" dirty="0">
                <a:latin typeface="+mn-lt"/>
              </a:rPr>
              <a:t>            </a:t>
            </a:r>
            <a:r>
              <a:rPr lang="en-US" altLang="ko-KR" sz="1400" dirty="0" err="1">
                <a:latin typeface="+mn-lt"/>
              </a:rPr>
              <a:t>printf</a:t>
            </a:r>
            <a:r>
              <a:rPr lang="en-US" altLang="ko-KR" sz="1400" dirty="0">
                <a:latin typeface="+mn-lt"/>
              </a:rPr>
              <a:t>("</a:t>
            </a:r>
            <a:r>
              <a:rPr lang="ko-KR" altLang="en-US" sz="1400" dirty="0">
                <a:latin typeface="+mn-lt"/>
              </a:rPr>
              <a:t>학번</a:t>
            </a:r>
            <a:r>
              <a:rPr lang="en-US" altLang="ko-KR" sz="1400" dirty="0">
                <a:latin typeface="+mn-lt"/>
              </a:rPr>
              <a:t>:%8d\t </a:t>
            </a:r>
            <a:r>
              <a:rPr lang="ko-KR" altLang="en-US" sz="1400" dirty="0">
                <a:latin typeface="+mn-lt"/>
              </a:rPr>
              <a:t>이름</a:t>
            </a:r>
            <a:r>
              <a:rPr lang="en-US" altLang="ko-KR" sz="1400" dirty="0">
                <a:latin typeface="+mn-lt"/>
              </a:rPr>
              <a:t>:%4s\t </a:t>
            </a:r>
            <a:r>
              <a:rPr lang="ko-KR" altLang="en-US" sz="1400" dirty="0">
                <a:latin typeface="+mn-lt"/>
              </a:rPr>
              <a:t>점수</a:t>
            </a:r>
            <a:r>
              <a:rPr lang="en-US" altLang="ko-KR" sz="1400" dirty="0">
                <a:latin typeface="+mn-lt"/>
              </a:rPr>
              <a:t>:%4d\n", record.id, record.name, </a:t>
            </a:r>
            <a:r>
              <a:rPr lang="en-US" altLang="ko-KR" sz="1400" dirty="0" err="1">
                <a:latin typeface="+mn-lt"/>
              </a:rPr>
              <a:t>record.score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2"/>
            </a:pPr>
            <a:r>
              <a:rPr lang="en-US" altLang="ko-KR" sz="1400" dirty="0">
                <a:latin typeface="+mn-lt"/>
              </a:rPr>
              <a:t>            </a:t>
            </a:r>
            <a:r>
              <a:rPr lang="en-US" altLang="ko-KR" sz="1400" dirty="0" err="1">
                <a:latin typeface="+mn-lt"/>
              </a:rPr>
              <a:t>printf</a:t>
            </a:r>
            <a:r>
              <a:rPr lang="en-US" altLang="ko-KR" sz="1400" dirty="0">
                <a:latin typeface="+mn-lt"/>
              </a:rPr>
              <a:t>("</a:t>
            </a:r>
            <a:r>
              <a:rPr lang="ko-KR" altLang="en-US" sz="1400" dirty="0">
                <a:latin typeface="+mn-lt"/>
              </a:rPr>
              <a:t>새로운 점수</a:t>
            </a:r>
            <a:r>
              <a:rPr lang="en-US" altLang="ko-KR" sz="1400" dirty="0">
                <a:latin typeface="+mn-lt"/>
              </a:rPr>
              <a:t>: ");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2"/>
            </a:pPr>
            <a:r>
              <a:rPr lang="en-US" altLang="ko-KR" sz="1400" dirty="0">
                <a:latin typeface="+mn-lt"/>
              </a:rPr>
              <a:t>            </a:t>
            </a:r>
            <a:r>
              <a:rPr lang="en-US" altLang="ko-KR" sz="1400" dirty="0" err="1">
                <a:latin typeface="+mn-lt"/>
              </a:rPr>
              <a:t>scanf</a:t>
            </a:r>
            <a:r>
              <a:rPr lang="en-US" altLang="ko-KR" sz="1400" dirty="0">
                <a:latin typeface="+mn-lt"/>
              </a:rPr>
              <a:t>("%d", &amp;</a:t>
            </a:r>
            <a:r>
              <a:rPr lang="en-US" altLang="ko-KR" sz="1400" dirty="0" err="1">
                <a:latin typeface="+mn-lt"/>
              </a:rPr>
              <a:t>record.score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2"/>
            </a:pPr>
            <a:r>
              <a:rPr lang="en-US" altLang="ko-KR" sz="1400" dirty="0">
                <a:latin typeface="+mn-lt"/>
              </a:rPr>
              <a:t>            </a:t>
            </a:r>
            <a:r>
              <a:rPr lang="en-US" altLang="ko-KR" sz="1400" dirty="0" err="1">
                <a:latin typeface="+mn-lt"/>
              </a:rPr>
              <a:t>lseek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fd</a:t>
            </a:r>
            <a:r>
              <a:rPr lang="en-US" altLang="ko-KR" sz="1400" dirty="0">
                <a:latin typeface="+mn-lt"/>
              </a:rPr>
              <a:t>, (long) -</a:t>
            </a:r>
            <a:r>
              <a:rPr lang="en-US" altLang="ko-KR" sz="1400" dirty="0" err="1">
                <a:latin typeface="+mn-lt"/>
              </a:rPr>
              <a:t>sizeof</a:t>
            </a:r>
            <a:r>
              <a:rPr lang="en-US" altLang="ko-KR" sz="1400" dirty="0">
                <a:latin typeface="+mn-lt"/>
              </a:rPr>
              <a:t>(record), SEEK_CUR);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2"/>
            </a:pPr>
            <a:r>
              <a:rPr lang="en-US" altLang="ko-KR" sz="1400" dirty="0">
                <a:latin typeface="+mn-lt"/>
              </a:rPr>
              <a:t>            //</a:t>
            </a:r>
            <a:r>
              <a:rPr lang="en-US" altLang="ko-KR" sz="1400" dirty="0" err="1">
                <a:latin typeface="+mn-lt"/>
              </a:rPr>
              <a:t>lseek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fd</a:t>
            </a:r>
            <a:r>
              <a:rPr lang="en-US" altLang="ko-KR" sz="1400" dirty="0">
                <a:latin typeface="+mn-lt"/>
              </a:rPr>
              <a:t>, (long) (id-START_ID)*</a:t>
            </a:r>
            <a:r>
              <a:rPr lang="en-US" altLang="ko-KR" sz="1400" dirty="0" err="1">
                <a:latin typeface="+mn-lt"/>
              </a:rPr>
              <a:t>sizeof</a:t>
            </a:r>
            <a:r>
              <a:rPr lang="en-US" altLang="ko-KR" sz="1400" dirty="0">
                <a:latin typeface="+mn-lt"/>
              </a:rPr>
              <a:t>(record), SEEK_SET); </a:t>
            </a:r>
            <a:r>
              <a:rPr lang="ko-KR" altLang="en-US" sz="1400" dirty="0">
                <a:latin typeface="+mn-lt"/>
              </a:rPr>
              <a:t>도 가능</a:t>
            </a:r>
            <a:endParaRPr lang="en-US" altLang="ko-KR" sz="1400" dirty="0">
              <a:latin typeface="+mn-lt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2"/>
            </a:pPr>
            <a:r>
              <a:rPr lang="en-US" altLang="ko-KR" sz="1400" dirty="0">
                <a:latin typeface="+mn-lt"/>
              </a:rPr>
              <a:t>            write(</a:t>
            </a:r>
            <a:r>
              <a:rPr lang="en-US" altLang="ko-KR" sz="1400" dirty="0" err="1">
                <a:latin typeface="+mn-lt"/>
              </a:rPr>
              <a:t>fd</a:t>
            </a:r>
            <a:r>
              <a:rPr lang="en-US" altLang="ko-KR" sz="1400" dirty="0">
                <a:latin typeface="+mn-lt"/>
              </a:rPr>
              <a:t>, (char *) &amp;record, </a:t>
            </a:r>
            <a:r>
              <a:rPr lang="en-US" altLang="ko-KR" sz="1400" dirty="0" err="1">
                <a:latin typeface="+mn-lt"/>
              </a:rPr>
              <a:t>sizeof</a:t>
            </a:r>
            <a:r>
              <a:rPr lang="en-US" altLang="ko-KR" sz="1400" dirty="0">
                <a:latin typeface="+mn-lt"/>
              </a:rPr>
              <a:t>(record));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2"/>
            </a:pPr>
            <a:r>
              <a:rPr lang="en-US" altLang="ko-KR" sz="1400" dirty="0">
                <a:latin typeface="+mn-lt"/>
              </a:rPr>
              <a:t>         } else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2"/>
            </a:pPr>
            <a:r>
              <a:rPr lang="en-US" altLang="ko-KR" sz="1400" dirty="0">
                <a:latin typeface="+mn-lt"/>
              </a:rPr>
              <a:t>           </a:t>
            </a:r>
            <a:r>
              <a:rPr lang="en-US" altLang="ko-KR" sz="1400" dirty="0" err="1">
                <a:latin typeface="+mn-lt"/>
              </a:rPr>
              <a:t>printf</a:t>
            </a:r>
            <a:r>
              <a:rPr lang="en-US" altLang="ko-KR" sz="1400" dirty="0">
                <a:latin typeface="+mn-lt"/>
              </a:rPr>
              <a:t>("</a:t>
            </a:r>
            <a:r>
              <a:rPr lang="ko-KR" altLang="en-US" sz="1400" dirty="0">
                <a:latin typeface="+mn-lt"/>
              </a:rPr>
              <a:t>레코드 </a:t>
            </a:r>
            <a:r>
              <a:rPr lang="en-US" altLang="ko-KR" sz="1400" dirty="0">
                <a:latin typeface="+mn-lt"/>
              </a:rPr>
              <a:t>%d </a:t>
            </a:r>
            <a:r>
              <a:rPr lang="ko-KR" altLang="en-US" sz="1400" dirty="0">
                <a:latin typeface="+mn-lt"/>
              </a:rPr>
              <a:t>없음</a:t>
            </a:r>
            <a:r>
              <a:rPr lang="en-US" altLang="ko-KR" sz="1400" dirty="0">
                <a:latin typeface="+mn-lt"/>
              </a:rPr>
              <a:t>\n", id);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2"/>
            </a:pPr>
            <a:r>
              <a:rPr lang="en-US" altLang="ko-KR" sz="1400" dirty="0">
                <a:latin typeface="+mn-lt"/>
              </a:rPr>
              <a:t>      } else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2"/>
            </a:pPr>
            <a:r>
              <a:rPr lang="en-US" altLang="ko-KR" sz="1400" dirty="0">
                <a:latin typeface="+mn-lt"/>
              </a:rPr>
              <a:t>        </a:t>
            </a:r>
            <a:r>
              <a:rPr lang="en-US" altLang="ko-KR" sz="1400" dirty="0" err="1">
                <a:latin typeface="+mn-lt"/>
              </a:rPr>
              <a:t>printf</a:t>
            </a:r>
            <a:r>
              <a:rPr lang="en-US" altLang="ko-KR" sz="1400" dirty="0">
                <a:latin typeface="+mn-lt"/>
              </a:rPr>
              <a:t>("</a:t>
            </a:r>
            <a:r>
              <a:rPr lang="ko-KR" altLang="en-US" sz="1400" dirty="0">
                <a:latin typeface="+mn-lt"/>
              </a:rPr>
              <a:t>입력오류</a:t>
            </a:r>
            <a:r>
              <a:rPr lang="en-US" altLang="ko-KR" sz="1400" dirty="0">
                <a:latin typeface="+mn-lt"/>
              </a:rPr>
              <a:t>\n");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2"/>
            </a:pPr>
            <a:r>
              <a:rPr lang="en-US" altLang="ko-KR" sz="1400" dirty="0">
                <a:latin typeface="+mn-lt"/>
              </a:rPr>
              <a:t>      </a:t>
            </a:r>
            <a:r>
              <a:rPr lang="en-US" altLang="ko-KR" sz="1400" dirty="0" err="1">
                <a:latin typeface="+mn-lt"/>
              </a:rPr>
              <a:t>printf</a:t>
            </a:r>
            <a:r>
              <a:rPr lang="en-US" altLang="ko-KR" sz="1400" dirty="0">
                <a:latin typeface="+mn-lt"/>
              </a:rPr>
              <a:t>("</a:t>
            </a:r>
            <a:r>
              <a:rPr lang="ko-KR" altLang="en-US" sz="1400" dirty="0">
                <a:latin typeface="+mn-lt"/>
              </a:rPr>
              <a:t>계속하겠습니까</a:t>
            </a:r>
            <a:r>
              <a:rPr lang="en-US" altLang="ko-KR" sz="1400" dirty="0">
                <a:latin typeface="+mn-lt"/>
              </a:rPr>
              <a:t>?(Y/N)");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2"/>
            </a:pPr>
            <a:r>
              <a:rPr lang="en-US" altLang="ko-KR" sz="1400" dirty="0">
                <a:latin typeface="+mn-lt"/>
              </a:rPr>
              <a:t>      </a:t>
            </a:r>
            <a:r>
              <a:rPr lang="en-US" altLang="ko-KR" sz="1400" dirty="0" err="1">
                <a:latin typeface="+mn-lt"/>
              </a:rPr>
              <a:t>scanf</a:t>
            </a:r>
            <a:r>
              <a:rPr lang="en-US" altLang="ko-KR" sz="1400" dirty="0">
                <a:latin typeface="+mn-lt"/>
              </a:rPr>
              <a:t>(" %</a:t>
            </a:r>
            <a:r>
              <a:rPr lang="en-US" altLang="ko-KR" sz="1400" dirty="0" err="1">
                <a:latin typeface="+mn-lt"/>
              </a:rPr>
              <a:t>c",&amp;c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2"/>
            </a:pPr>
            <a:r>
              <a:rPr lang="en-US" altLang="ko-KR" sz="1400" dirty="0">
                <a:latin typeface="+mn-lt"/>
              </a:rPr>
              <a:t>   } while (c == 'Y’);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2"/>
            </a:pPr>
            <a:r>
              <a:rPr lang="en-US" altLang="ko-KR" sz="1400" dirty="0">
                <a:latin typeface="+mn-lt"/>
              </a:rPr>
              <a:t>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2"/>
            </a:pPr>
            <a:r>
              <a:rPr lang="en-US" altLang="ko-KR" sz="1400" dirty="0">
                <a:latin typeface="+mn-lt"/>
              </a:rPr>
              <a:t>   close(</a:t>
            </a:r>
            <a:r>
              <a:rPr lang="en-US" altLang="ko-KR" sz="1400" dirty="0" err="1">
                <a:latin typeface="+mn-lt"/>
              </a:rPr>
              <a:t>fd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2"/>
            </a:pPr>
            <a:r>
              <a:rPr lang="en-US" altLang="ko-KR" sz="1400" dirty="0">
                <a:latin typeface="+mn-lt"/>
              </a:rPr>
              <a:t>   exit(0);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2"/>
            </a:pPr>
            <a:r>
              <a:rPr lang="en-US" altLang="ko-KR" sz="1400" dirty="0">
                <a:latin typeface="+mn-lt"/>
              </a:rPr>
              <a:t>}</a:t>
            </a:r>
          </a:p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148047-DA6E-ABA9-F306-DCB965EDE1E8}"/>
              </a:ext>
            </a:extLst>
          </p:cNvPr>
          <p:cNvSpPr/>
          <p:nvPr/>
        </p:nvSpPr>
        <p:spPr>
          <a:xfrm>
            <a:off x="5242714" y="4563540"/>
            <a:ext cx="3478592" cy="16665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54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+mn-ea"/>
                <a:ea typeface="+mn-ea"/>
              </a:rPr>
              <a:t>$ </a:t>
            </a:r>
            <a:r>
              <a:rPr lang="en-US" altLang="ko-KR" sz="1400" kern="0" dirty="0" err="1">
                <a:solidFill>
                  <a:srgbClr val="000000"/>
                </a:solidFill>
                <a:latin typeface="+mn-ea"/>
                <a:ea typeface="+mn-ea"/>
              </a:rPr>
              <a:t>dbupdate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  <a:ea typeface="+mn-ea"/>
              </a:rPr>
              <a:t> stdb1</a:t>
            </a:r>
            <a:endParaRPr lang="ko-KR" altLang="en-US" sz="1400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254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+mn-ea"/>
                <a:ea typeface="+mn-ea"/>
              </a:rPr>
              <a:t>수정할 학생의 학번 입력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lang="en-US" altLang="ko-KR" sz="1400" kern="0" dirty="0">
                <a:solidFill>
                  <a:srgbClr val="0000FF"/>
                </a:solidFill>
                <a:latin typeface="+mn-ea"/>
                <a:ea typeface="+mn-ea"/>
              </a:rPr>
              <a:t>1001009</a:t>
            </a:r>
            <a:endParaRPr lang="ko-KR" altLang="en-US" sz="1400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254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+mn-ea"/>
                <a:ea typeface="+mn-ea"/>
              </a:rPr>
              <a:t>학번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  <a:ea typeface="+mn-ea"/>
              </a:rPr>
              <a:t>: 1001009 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  <a:ea typeface="+mn-ea"/>
              </a:rPr>
              <a:t>이름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lang="ko-KR" altLang="en-US" sz="1400" kern="0" dirty="0" err="1">
                <a:solidFill>
                  <a:srgbClr val="000000"/>
                </a:solidFill>
                <a:latin typeface="+mn-ea"/>
                <a:ea typeface="+mn-ea"/>
              </a:rPr>
              <a:t>장샛별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  <a:ea typeface="+mn-ea"/>
              </a:rPr>
              <a:t> 점수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  <a:ea typeface="+mn-ea"/>
              </a:rPr>
              <a:t>: 75</a:t>
            </a:r>
            <a:endParaRPr lang="ko-KR" altLang="en-US" sz="1400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254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+mn-ea"/>
                <a:ea typeface="+mn-ea"/>
              </a:rPr>
              <a:t>새로운 점수 입력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lang="en-US" altLang="ko-KR" sz="1400" kern="0" dirty="0">
                <a:solidFill>
                  <a:srgbClr val="0000FF"/>
                </a:solidFill>
                <a:latin typeface="+mn-ea"/>
                <a:ea typeface="+mn-ea"/>
              </a:rPr>
              <a:t>85</a:t>
            </a:r>
            <a:endParaRPr lang="ko-KR" altLang="en-US" sz="1400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254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+mn-ea"/>
                <a:ea typeface="+mn-ea"/>
              </a:rPr>
              <a:t>계속하겠습니까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  <a:ea typeface="+mn-ea"/>
              </a:rPr>
              <a:t>?(Y/N)</a:t>
            </a:r>
            <a:r>
              <a:rPr lang="en-US" altLang="ko-KR" sz="1400" kern="0" dirty="0">
                <a:solidFill>
                  <a:srgbClr val="0000FF"/>
                </a:solidFill>
                <a:latin typeface="+mn-ea"/>
                <a:ea typeface="+mn-ea"/>
              </a:rPr>
              <a:t>N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호출</a:t>
            </a:r>
          </a:p>
        </p:txBody>
      </p:sp>
      <p:sp>
        <p:nvSpPr>
          <p:cNvPr id="1229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개념</a:t>
            </a:r>
            <a:endParaRPr lang="en-US" altLang="ko-KR" dirty="0"/>
          </a:p>
          <a:p>
            <a:pPr lvl="1"/>
            <a:r>
              <a:rPr lang="ko-KR" altLang="en-US" dirty="0"/>
              <a:t>커널에 서비스 요청을 위한 프로그래밍 인터페이스</a:t>
            </a:r>
            <a:endParaRPr lang="en-US" altLang="ko-KR" dirty="0"/>
          </a:p>
          <a:p>
            <a:pPr lvl="1"/>
            <a:r>
              <a:rPr lang="ko-KR" altLang="en-US" dirty="0"/>
              <a:t>응용 프로그램은 시스템 호출을 통해서 커널에 서비스 요청 </a:t>
            </a:r>
            <a:r>
              <a:rPr lang="en-US" altLang="ko-KR" dirty="0"/>
              <a:t>(</a:t>
            </a:r>
            <a:r>
              <a:rPr lang="ko-KR" altLang="en-US" dirty="0"/>
              <a:t>운영 체제가 제공하는 기능 사용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638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6390" name="_x51337056" descr="EMB00000b803b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503" y="2876177"/>
            <a:ext cx="3848100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호출 과정</a:t>
            </a:r>
          </a:p>
        </p:txBody>
      </p:sp>
      <p:sp>
        <p:nvSpPr>
          <p:cNvPr id="1843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43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b="1"/>
          </a:p>
        </p:txBody>
      </p:sp>
      <p:pic>
        <p:nvPicPr>
          <p:cNvPr id="1025" name="_x211457704" descr="EMB00029174334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34" y="1128424"/>
            <a:ext cx="6990583" cy="505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호출 요약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730505"/>
              </p:ext>
            </p:extLst>
          </p:nvPr>
        </p:nvGraphicFramePr>
        <p:xfrm>
          <a:off x="981079" y="1752469"/>
          <a:ext cx="7181842" cy="29194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77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48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7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주요 자원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2" marR="64772" marT="17902" marB="1790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시스템 호출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2" marR="64772" marT="17902" marB="1790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49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</a:rPr>
                        <a:t>파일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2" marR="64772" marT="17902" marB="17902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</a:rPr>
                        <a:t>open(), close(), read(), write(), dup(),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</a:rPr>
                        <a:t>lseek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</a:rPr>
                        <a:t>()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</a:rPr>
                        <a:t>등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Lucida Sans Unicode" panose="020B0602030504020204" pitchFamily="34" charset="0"/>
                        <a:ea typeface="+mn-ea"/>
                        <a:cs typeface="Lucida Sans Unicode" panose="020B0602030504020204" pitchFamily="34" charset="0"/>
                      </a:endParaRPr>
                    </a:p>
                  </a:txBody>
                  <a:tcPr marL="64772" marR="64772" marT="17902" marB="1790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49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</a:rPr>
                        <a:t>프로세스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2" marR="64772" marT="17902" marB="17902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</a:rPr>
                        <a:t>fork(), exec(), exit(), wait(),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</a:rPr>
                        <a:t>getpid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</a:rPr>
                        <a:t>(),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</a:rPr>
                        <a:t>getppid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</a:rPr>
                        <a:t>()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</a:rPr>
                        <a:t>등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Lucida Sans Unicode" panose="020B0602030504020204" pitchFamily="34" charset="0"/>
                        <a:ea typeface="+mn-ea"/>
                        <a:cs typeface="Lucida Sans Unicode" panose="020B0602030504020204" pitchFamily="34" charset="0"/>
                      </a:endParaRPr>
                    </a:p>
                  </a:txBody>
                  <a:tcPr marL="64772" marR="64772" marT="17902" marB="1790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71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</a:rPr>
                        <a:t>메모리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2" marR="64772" marT="17902" marB="17902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</a:rPr>
                        <a:t>malloc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</a:rPr>
                        <a:t>(),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</a:rPr>
                        <a:t>calloc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</a:rPr>
                        <a:t>(), free()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</a:rPr>
                        <a:t>등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Lucida Sans Unicode" panose="020B0602030504020204" pitchFamily="34" charset="0"/>
                        <a:ea typeface="+mn-ea"/>
                        <a:cs typeface="Lucida Sans Unicode" panose="020B0602030504020204" pitchFamily="34" charset="0"/>
                      </a:endParaRPr>
                    </a:p>
                  </a:txBody>
                  <a:tcPr marL="64772" marR="64772" marT="17902" marB="1790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49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</a:rPr>
                        <a:t>시그널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2" marR="64772" marT="17902" marB="17902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</a:rPr>
                        <a:t>signal(), alarm(), kill(), sleep()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</a:rPr>
                        <a:t>등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Lucida Sans Unicode" panose="020B0602030504020204" pitchFamily="34" charset="0"/>
                        <a:ea typeface="+mn-ea"/>
                        <a:cs typeface="Lucida Sans Unicode" panose="020B0602030504020204" pitchFamily="34" charset="0"/>
                      </a:endParaRPr>
                    </a:p>
                  </a:txBody>
                  <a:tcPr marL="64772" marR="64772" marT="17902" marB="17902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249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</a:rPr>
                        <a:t>프로세스 간 통신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2" marR="64772" marT="17902" marB="17902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</a:rPr>
                        <a:t>pipe(), socket()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</a:rPr>
                        <a:t>등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Lucida Sans Unicode" panose="020B0602030504020204" pitchFamily="34" charset="0"/>
                        <a:ea typeface="+mn-ea"/>
                        <a:cs typeface="Lucida Sans Unicode" panose="020B0602030504020204" pitchFamily="34" charset="0"/>
                      </a:endParaRPr>
                    </a:p>
                  </a:txBody>
                  <a:tcPr marL="64772" marR="64772" marT="17902" marB="17902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5.2 </a:t>
            </a:r>
            <a:r>
              <a:rPr lang="ko-KR" altLang="en-US" dirty="0"/>
              <a:t>파일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893E135C-BBF7-7605-C9DA-98B4DAEC76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</a:t>
            </a:r>
          </a:p>
        </p:txBody>
      </p:sp>
      <p:sp>
        <p:nvSpPr>
          <p:cNvPr id="1126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커널의 파일</a:t>
            </a:r>
            <a:endParaRPr lang="en-US" altLang="ko-KR" dirty="0"/>
          </a:p>
          <a:p>
            <a:pPr lvl="1"/>
            <a:r>
              <a:rPr lang="ko-KR" altLang="en-US" dirty="0"/>
              <a:t>연속된 바이트의 나열</a:t>
            </a:r>
            <a:endParaRPr lang="en-US" altLang="ko-KR" dirty="0"/>
          </a:p>
          <a:p>
            <a:pPr lvl="1"/>
            <a:r>
              <a:rPr lang="ko-KR" altLang="en-US" dirty="0"/>
              <a:t>특별한 다른 포맷을 정하지 않음</a:t>
            </a:r>
            <a:endParaRPr lang="en-US" altLang="ko-KR" dirty="0"/>
          </a:p>
          <a:p>
            <a:pPr lvl="1"/>
            <a:r>
              <a:rPr lang="ko-KR" altLang="en-US" dirty="0"/>
              <a:t>디스크 </a:t>
            </a:r>
            <a:r>
              <a:rPr lang="ko-KR" altLang="en-US" dirty="0" err="1"/>
              <a:t>파일뿐만</a:t>
            </a:r>
            <a:r>
              <a:rPr lang="ko-KR" altLang="en-US" dirty="0"/>
              <a:t> 아니라 외부 장치에 대한 인터페이스</a:t>
            </a:r>
            <a:endParaRPr lang="en-US" altLang="ko-KR" dirty="0"/>
          </a:p>
          <a:p>
            <a:pPr lvl="1"/>
            <a:r>
              <a:rPr lang="en-US" altLang="ko-KR" dirty="0"/>
              <a:t>C </a:t>
            </a:r>
            <a:r>
              <a:rPr lang="ko-KR" altLang="en-US" dirty="0"/>
              <a:t>라이브러리 함수에서 처럼 텍스트</a:t>
            </a:r>
            <a:r>
              <a:rPr lang="en-US" altLang="ko-KR" dirty="0"/>
              <a:t>/</a:t>
            </a:r>
            <a:r>
              <a:rPr lang="ko-KR" altLang="en-US" dirty="0"/>
              <a:t>바이너리 구분 없음</a:t>
            </a:r>
          </a:p>
        </p:txBody>
      </p:sp>
      <p:sp>
        <p:nvSpPr>
          <p:cNvPr id="2355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3558" name="_x83762792" descr="EMB00000b803b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465" y="3601931"/>
            <a:ext cx="5400675" cy="140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열기</a:t>
            </a:r>
            <a:r>
              <a:rPr lang="en-US" altLang="ko-KR" dirty="0"/>
              <a:t>: open()</a:t>
            </a:r>
            <a:endParaRPr lang="ko-KR" altLang="en-US" dirty="0"/>
          </a:p>
        </p:txBody>
      </p:sp>
      <p:sp>
        <p:nvSpPr>
          <p:cNvPr id="12291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open() </a:t>
            </a:r>
            <a:r>
              <a:rPr lang="ko-KR" altLang="en-US" dirty="0"/>
              <a:t>시스템 호출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파일을 사용하기 위해서는 먼저 </a:t>
            </a:r>
            <a:r>
              <a:rPr lang="en-US" altLang="ko-KR" sz="1600" dirty="0"/>
              <a:t>open() </a:t>
            </a:r>
            <a:r>
              <a:rPr lang="ko-KR" altLang="en-US" sz="1600" dirty="0"/>
              <a:t>시스템 호출을 이용하여 파일을 열어야 함</a:t>
            </a:r>
            <a:r>
              <a:rPr lang="en-US" altLang="ko-KR" sz="1600" dirty="0"/>
              <a:t> </a:t>
            </a:r>
          </a:p>
          <a:p>
            <a:pPr lvl="1"/>
            <a:r>
              <a:rPr lang="ko-KR" altLang="en-US" sz="1600" dirty="0"/>
              <a:t>파일 </a:t>
            </a:r>
            <a:r>
              <a:rPr lang="ko-KR" altLang="en-US" sz="1600" dirty="0" err="1"/>
              <a:t>디스크립터는</a:t>
            </a:r>
            <a:r>
              <a:rPr lang="ko-KR" altLang="en-US" sz="1600" dirty="0"/>
              <a:t> 열린 파일을 나타내는 번호</a:t>
            </a:r>
            <a:endParaRPr lang="en-US" altLang="ko-KR" sz="16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560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27109"/>
              </p:ext>
            </p:extLst>
          </p:nvPr>
        </p:nvGraphicFramePr>
        <p:xfrm>
          <a:off x="431320" y="1782634"/>
          <a:ext cx="8281359" cy="2095874"/>
        </p:xfrm>
        <a:graphic>
          <a:graphicData uri="http://schemas.openxmlformats.org/drawingml/2006/table">
            <a:tbl>
              <a:tblPr/>
              <a:tblGrid>
                <a:gridCol w="8281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40664">
                <a:tc>
                  <a:txBody>
                    <a:bodyPr/>
                    <a:lstStyle/>
                    <a:p>
                      <a:pPr marL="25400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#include &lt;sys/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types.h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&gt; </a:t>
                      </a:r>
                    </a:p>
                    <a:p>
                      <a:pPr marL="25400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#include &lt;sys/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stat.h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marL="25400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#include &lt;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fcntl.h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marL="25400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open (const char *path, </a:t>
                      </a:r>
                      <a:r>
                        <a:rPr lang="en-US" sz="1800" dirty="0" err="1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oflag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, [ </a:t>
                      </a:r>
                      <a:r>
                        <a:rPr lang="en-US" sz="1800" dirty="0" err="1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mode_t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mode ]);</a:t>
                      </a:r>
                      <a:endParaRPr lang="en-US" sz="18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539750" marR="0" indent="-28575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파일 열기에 성공하면 파일 </a:t>
                      </a:r>
                      <a:r>
                        <a:rPr lang="ko-KR" altLang="en-US" sz="18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디스크립터를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실패하면 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-1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을 반환</a:t>
                      </a:r>
                    </a:p>
                  </a:txBody>
                  <a:tcPr marL="91441" marR="91441" marT="45748" marB="457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6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3546</TotalTime>
  <Words>2942</Words>
  <Application>Microsoft Office PowerPoint</Application>
  <PresentationFormat>화면 슬라이드 쇼(4:3)</PresentationFormat>
  <Paragraphs>467</Paragraphs>
  <Slides>33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1" baseType="lpstr">
      <vt:lpstr>굴림</vt:lpstr>
      <vt:lpstr>맑은 고딕</vt:lpstr>
      <vt:lpstr>한컴산뜻돋움</vt:lpstr>
      <vt:lpstr>Arial</vt:lpstr>
      <vt:lpstr>Calibri</vt:lpstr>
      <vt:lpstr>Lucida Sans Unicode</vt:lpstr>
      <vt:lpstr>Wingdings</vt:lpstr>
      <vt:lpstr>Office 테마</vt:lpstr>
      <vt:lpstr>Linux Programming 5장. 파일 입출력 </vt:lpstr>
      <vt:lpstr>5.1 시스템 호출</vt:lpstr>
      <vt:lpstr>컴퓨터 시스템 구조</vt:lpstr>
      <vt:lpstr>시스템 호출</vt:lpstr>
      <vt:lpstr>시스템 호출 과정</vt:lpstr>
      <vt:lpstr>시스템 호출 요약</vt:lpstr>
      <vt:lpstr>5.2 파일</vt:lpstr>
      <vt:lpstr>파일</vt:lpstr>
      <vt:lpstr>파일 열기: open()</vt:lpstr>
      <vt:lpstr>파일 열기: open()</vt:lpstr>
      <vt:lpstr>파일 열기: 예</vt:lpstr>
      <vt:lpstr>파일 열기: fopen.c</vt:lpstr>
      <vt:lpstr>파일 생성: creat()</vt:lpstr>
      <vt:lpstr>파일 닫기: close()</vt:lpstr>
      <vt:lpstr>데이터 읽기: read()</vt:lpstr>
      <vt:lpstr>파일 크기 계산: fsize.c</vt:lpstr>
      <vt:lpstr>데이터 쓰기: write()</vt:lpstr>
      <vt:lpstr>파일 복사: copy.c</vt:lpstr>
      <vt:lpstr>파일 디스크립터 복제</vt:lpstr>
      <vt:lpstr>파일 디스크립터 복제</vt:lpstr>
      <vt:lpstr>파일 디스크립터 복제: dup.c</vt:lpstr>
      <vt:lpstr>5.3 임의 접근 파일</vt:lpstr>
      <vt:lpstr>임의 접근과 파일 위치 포인터</vt:lpstr>
      <vt:lpstr>임의 접근: lseek()</vt:lpstr>
      <vt:lpstr>파일 위치 포인터이동: 예</vt:lpstr>
      <vt:lpstr>레코드 저장 예</vt:lpstr>
      <vt:lpstr>학생 레코드 파일 예제</vt:lpstr>
      <vt:lpstr>임의 접근을 이용한 학생 레코드 저장: dbcreate.c</vt:lpstr>
      <vt:lpstr>임의 접근을 이용한 학생 레코드 검색: dbquery.c</vt:lpstr>
      <vt:lpstr>dbquery.c</vt:lpstr>
      <vt:lpstr>레코드 수정</vt:lpstr>
      <vt:lpstr>임의 접근을 이용한 학생 레코드 수정: dbupdate.c</vt:lpstr>
      <vt:lpstr>dbupdate.c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DeepView 과제 Kick-Off 미팅</dc:title>
  <dc:creator>Song Seokil</dc:creator>
  <cp:lastModifiedBy>Song Seokil</cp:lastModifiedBy>
  <cp:revision>21</cp:revision>
  <dcterms:created xsi:type="dcterms:W3CDTF">2022-03-10T14:08:59Z</dcterms:created>
  <dcterms:modified xsi:type="dcterms:W3CDTF">2023-05-01T02:16:25Z</dcterms:modified>
</cp:coreProperties>
</file>