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99" r:id="rId2"/>
    <p:sldId id="368" r:id="rId3"/>
    <p:sldId id="423" r:id="rId4"/>
    <p:sldId id="394" r:id="rId5"/>
    <p:sldId id="390" r:id="rId6"/>
    <p:sldId id="396" r:id="rId7"/>
    <p:sldId id="395" r:id="rId8"/>
    <p:sldId id="424" r:id="rId9"/>
    <p:sldId id="398" r:id="rId10"/>
    <p:sldId id="411" r:id="rId11"/>
    <p:sldId id="407" r:id="rId12"/>
    <p:sldId id="408" r:id="rId13"/>
    <p:sldId id="409" r:id="rId14"/>
    <p:sldId id="401" r:id="rId15"/>
    <p:sldId id="402" r:id="rId16"/>
    <p:sldId id="325" r:id="rId17"/>
    <p:sldId id="326" r:id="rId18"/>
    <p:sldId id="328" r:id="rId19"/>
    <p:sldId id="329" r:id="rId20"/>
    <p:sldId id="330" r:id="rId21"/>
    <p:sldId id="331" r:id="rId22"/>
    <p:sldId id="332" r:id="rId23"/>
    <p:sldId id="370" r:id="rId24"/>
    <p:sldId id="376" r:id="rId25"/>
    <p:sldId id="385" r:id="rId26"/>
    <p:sldId id="428" r:id="rId27"/>
    <p:sldId id="422" r:id="rId28"/>
    <p:sldId id="420" r:id="rId29"/>
    <p:sldId id="42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BA1F0-E179-4259-91AE-FE7665784060}" v="154" dt="2022-08-30T05:58:08.425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4" autoAdjust="0"/>
    <p:restoredTop sz="96279" autoAdjust="0"/>
  </p:normalViewPr>
  <p:slideViewPr>
    <p:cSldViewPr snapToGrid="0">
      <p:cViewPr varScale="1">
        <p:scale>
          <a:sx n="116" d="100"/>
          <a:sy n="116" d="100"/>
        </p:scale>
        <p:origin x="102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18FF1C94-001D-4003-BC3B-E6E86E230711}"/>
    <pc:docChg chg="undo redo custSel addSld delSld modSld">
      <pc:chgData name="Song Seokil" userId="55e21934b449b532" providerId="LiveId" clId="{18FF1C94-001D-4003-BC3B-E6E86E230711}" dt="2022-06-03T04:50:15.194" v="4715" actId="6549"/>
      <pc:docMkLst>
        <pc:docMk/>
      </pc:docMkLst>
      <pc:sldChg chg="modSp mod">
        <pc:chgData name="Song Seokil" userId="55e21934b449b532" providerId="LiveId" clId="{18FF1C94-001D-4003-BC3B-E6E86E230711}" dt="2022-06-03T03:19:21.376" v="80" actId="20577"/>
        <pc:sldMkLst>
          <pc:docMk/>
          <pc:sldMk cId="270456694" sldId="256"/>
        </pc:sldMkLst>
        <pc:spChg chg="mod">
          <ac:chgData name="Song Seokil" userId="55e21934b449b532" providerId="LiveId" clId="{18FF1C94-001D-4003-BC3B-E6E86E230711}" dt="2022-06-03T03:19:21.376" v="80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18FF1C94-001D-4003-BC3B-E6E86E230711}" dt="2022-06-03T03:19:07.547" v="47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Sp delSp modSp mod">
        <pc:chgData name="Song Seokil" userId="55e21934b449b532" providerId="LiveId" clId="{18FF1C94-001D-4003-BC3B-E6E86E230711}" dt="2022-06-03T03:53:13.519" v="1565"/>
        <pc:sldMkLst>
          <pc:docMk/>
          <pc:sldMk cId="236467780" sldId="257"/>
        </pc:sldMkLst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2" creationId="{0DB0522A-1313-4EEA-B74C-5B704F0998B3}"/>
          </ac:spMkLst>
        </pc:spChg>
        <pc:spChg chg="mod">
          <ac:chgData name="Song Seokil" userId="55e21934b449b532" providerId="LiveId" clId="{18FF1C94-001D-4003-BC3B-E6E86E230711}" dt="2022-06-03T03:53:13.519" v="1565"/>
          <ac:spMkLst>
            <pc:docMk/>
            <pc:sldMk cId="236467780" sldId="257"/>
            <ac:spMk id="3" creationId="{36FB0CD3-2B0E-494A-86F8-1D2EC1D9AE0B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4" creationId="{9D7D0C69-9A0F-4FA4-BD23-8611936620DC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5" creationId="{418823B8-6047-4C4B-87A8-43CC389C847A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6" creationId="{D304D4B1-BDDC-4738-B14C-044FF3E624CB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7" creationId="{2161B6EC-E708-C74F-4816-5FB95E10867F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8" creationId="{2A0E492F-6BE7-D318-E219-918F4545E390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9" creationId="{9BE8E7E2-629E-B3EB-2AE9-2218613867B9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0" creationId="{87137100-DE2F-5037-5C5E-474AE08D106E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1" creationId="{B95D81DC-B85D-54A3-5A92-542AA9321164}"/>
          </ac:spMkLst>
        </pc:spChg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247344593" sldId="258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369123153" sldId="259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764675791" sldId="260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642437433" sldId="261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66960825" sldId="262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6405519" sldId="263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74125703" sldId="264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31871327" sldId="265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213786405" sldId="266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063874523" sldId="267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457271579" sldId="268"/>
        </pc:sldMkLst>
      </pc:sldChg>
      <pc:sldChg chg="del">
        <pc:chgData name="Song Seokil" userId="55e21934b449b532" providerId="LiveId" clId="{18FF1C94-001D-4003-BC3B-E6E86E230711}" dt="2022-06-03T04:20:19.929" v="4096" actId="47"/>
        <pc:sldMkLst>
          <pc:docMk/>
          <pc:sldMk cId="685956049" sldId="269"/>
        </pc:sldMkLst>
      </pc:sldChg>
      <pc:sldChg chg="addSp delSp modSp mod">
        <pc:chgData name="Song Seokil" userId="55e21934b449b532" providerId="LiveId" clId="{18FF1C94-001D-4003-BC3B-E6E86E230711}" dt="2022-06-03T03:25:32.649" v="108" actId="1076"/>
        <pc:sldMkLst>
          <pc:docMk/>
          <pc:sldMk cId="1445639925" sldId="270"/>
        </pc:sldMkLst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2" creationId="{7C37608F-B1D3-5AF4-E434-FDE09D01E70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3" creationId="{6F487997-4D81-434F-8D57-095A56114763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4" creationId="{6006CAF6-6577-4C77-AB3B-2A0DC9E90B7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5" creationId="{F65BFE71-BBC2-4BBA-8E93-3EBDD1BBF0DD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6" creationId="{544C7DF0-08B7-20DA-7114-8E01A4056788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8" creationId="{A19CF127-68B0-4C8C-A17F-0BDE2BE3ACBB}"/>
          </ac:spMkLst>
        </pc:spChg>
        <pc:spChg chg="mod">
          <ac:chgData name="Song Seokil" userId="55e21934b449b532" providerId="LiveId" clId="{18FF1C94-001D-4003-BC3B-E6E86E230711}" dt="2022-06-03T03:25:20.214" v="107" actId="15"/>
          <ac:spMkLst>
            <pc:docMk/>
            <pc:sldMk cId="1445639925" sldId="270"/>
            <ac:spMk id="9" creationId="{37CEC79A-0367-4CFD-BA4B-0A98D173BD3A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0" creationId="{F7B544ED-ECB1-E494-1B82-59C92E9F074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1" creationId="{40F48977-35A3-0994-89BD-F994D38CCB9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2" creationId="{BB9D1D44-A095-67E9-2125-0A82AD1D7AD7}"/>
          </ac:spMkLst>
        </pc:spChg>
        <pc:picChg chg="mod">
          <ac:chgData name="Song Seokil" userId="55e21934b449b532" providerId="LiveId" clId="{18FF1C94-001D-4003-BC3B-E6E86E230711}" dt="2022-06-03T03:25:32.649" v="108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modSp new mod">
        <pc:chgData name="Song Seokil" userId="55e21934b449b532" providerId="LiveId" clId="{18FF1C94-001D-4003-BC3B-E6E86E230711}" dt="2022-06-03T04:24:08.310" v="4566" actId="404"/>
        <pc:sldMkLst>
          <pc:docMk/>
          <pc:sldMk cId="3552238157" sldId="271"/>
        </pc:sldMkLst>
        <pc:spChg chg="mod">
          <ac:chgData name="Song Seokil" userId="55e21934b449b532" providerId="LiveId" clId="{18FF1C94-001D-4003-BC3B-E6E86E230711}" dt="2022-06-03T03:25:44.546" v="110"/>
          <ac:spMkLst>
            <pc:docMk/>
            <pc:sldMk cId="3552238157" sldId="271"/>
            <ac:spMk id="2" creationId="{D95AB66C-5DEE-BB64-78E8-025BBE9A0A45}"/>
          </ac:spMkLst>
        </pc:spChg>
        <pc:spChg chg="mod">
          <ac:chgData name="Song Seokil" userId="55e21934b449b532" providerId="LiveId" clId="{18FF1C94-001D-4003-BC3B-E6E86E230711}" dt="2022-06-03T04:24:08.310" v="4566" actId="404"/>
          <ac:spMkLst>
            <pc:docMk/>
            <pc:sldMk cId="3552238157" sldId="271"/>
            <ac:spMk id="3" creationId="{381C522C-78FE-228F-5A11-195FB61CD99D}"/>
          </ac:spMkLst>
        </pc:spChg>
      </pc:sldChg>
      <pc:sldChg chg="modSp new mod chgLayout">
        <pc:chgData name="Song Seokil" userId="55e21934b449b532" providerId="LiveId" clId="{18FF1C94-001D-4003-BC3B-E6E86E230711}" dt="2022-06-03T03:58:00.934" v="1764" actId="20577"/>
        <pc:sldMkLst>
          <pc:docMk/>
          <pc:sldMk cId="4023708438" sldId="272"/>
        </pc:sldMkLst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2" creationId="{36C9F469-3BBF-A021-B087-FC54909BFD9E}"/>
          </ac:spMkLst>
        </pc:spChg>
        <pc:spChg chg="mod ord">
          <ac:chgData name="Song Seokil" userId="55e21934b449b532" providerId="LiveId" clId="{18FF1C94-001D-4003-BC3B-E6E86E230711}" dt="2022-06-03T03:58:00.934" v="1764" actId="20577"/>
          <ac:spMkLst>
            <pc:docMk/>
            <pc:sldMk cId="4023708438" sldId="272"/>
            <ac:spMk id="3" creationId="{593A7A70-E511-5BB2-9478-575BF87119E0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4" creationId="{134B25D3-7D84-9272-C7D1-AB817E2FD088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5" creationId="{F59929BE-ECE3-21B3-9CF2-3F4D6CE017D5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6" creationId="{1AD694E4-B383-BF39-0963-4900544E08E6}"/>
          </ac:spMkLst>
        </pc:spChg>
      </pc:sldChg>
      <pc:sldChg chg="new del">
        <pc:chgData name="Song Seokil" userId="55e21934b449b532" providerId="LiveId" clId="{18FF1C94-001D-4003-BC3B-E6E86E230711}" dt="2022-06-03T03:36:27.029" v="935" actId="47"/>
        <pc:sldMkLst>
          <pc:docMk/>
          <pc:sldMk cId="634617869" sldId="273"/>
        </pc:sldMkLst>
      </pc:sldChg>
      <pc:sldChg chg="modSp add mod">
        <pc:chgData name="Song Seokil" userId="55e21934b449b532" providerId="LiveId" clId="{18FF1C94-001D-4003-BC3B-E6E86E230711}" dt="2022-06-03T04:00:12.199" v="2161" actId="20577"/>
        <pc:sldMkLst>
          <pc:docMk/>
          <pc:sldMk cId="1203445806" sldId="274"/>
        </pc:sldMkLst>
        <pc:spChg chg="mod">
          <ac:chgData name="Song Seokil" userId="55e21934b449b532" providerId="LiveId" clId="{18FF1C94-001D-4003-BC3B-E6E86E230711}" dt="2022-06-03T04:00:12.199" v="2161" actId="20577"/>
          <ac:spMkLst>
            <pc:docMk/>
            <pc:sldMk cId="1203445806" sldId="274"/>
            <ac:spMk id="3" creationId="{381C522C-78FE-228F-5A11-195FB61CD99D}"/>
          </ac:spMkLst>
        </pc:spChg>
      </pc:sldChg>
      <pc:sldChg chg="modSp new mod">
        <pc:chgData name="Song Seokil" userId="55e21934b449b532" providerId="LiveId" clId="{18FF1C94-001D-4003-BC3B-E6E86E230711}" dt="2022-06-03T04:50:15.194" v="4715" actId="6549"/>
        <pc:sldMkLst>
          <pc:docMk/>
          <pc:sldMk cId="2532135031" sldId="275"/>
        </pc:sldMkLst>
        <pc:spChg chg="mod">
          <ac:chgData name="Song Seokil" userId="55e21934b449b532" providerId="LiveId" clId="{18FF1C94-001D-4003-BC3B-E6E86E230711}" dt="2022-06-03T04:00:49.436" v="2253" actId="20577"/>
          <ac:spMkLst>
            <pc:docMk/>
            <pc:sldMk cId="2532135031" sldId="275"/>
            <ac:spMk id="2" creationId="{52AB29EB-8502-9DE9-83C6-8FF31770ADE1}"/>
          </ac:spMkLst>
        </pc:spChg>
        <pc:spChg chg="mod">
          <ac:chgData name="Song Seokil" userId="55e21934b449b532" providerId="LiveId" clId="{18FF1C94-001D-4003-BC3B-E6E86E230711}" dt="2022-06-03T04:50:15.194" v="4715" actId="6549"/>
          <ac:spMkLst>
            <pc:docMk/>
            <pc:sldMk cId="2532135031" sldId="275"/>
            <ac:spMk id="3" creationId="{08980CDE-6E1B-6BED-DFFA-5ED4438B0205}"/>
          </ac:spMkLst>
        </pc:spChg>
      </pc:sldChg>
      <pc:sldChg chg="addSp delSp modSp new mod modClrScheme chgLayout">
        <pc:chgData name="Song Seokil" userId="55e21934b449b532" providerId="LiveId" clId="{18FF1C94-001D-4003-BC3B-E6E86E230711}" dt="2022-06-03T04:24:29.654" v="4593" actId="20577"/>
        <pc:sldMkLst>
          <pc:docMk/>
          <pc:sldMk cId="2494024494" sldId="276"/>
        </pc:sldMkLst>
        <pc:spChg chg="del mod ord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2" creationId="{4257EE4E-609F-3F00-99AF-552406C8DDA8}"/>
          </ac:spMkLst>
        </pc:spChg>
        <pc:spChg chg="del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3" creationId="{AB754A84-02C0-F8EA-5B69-60B1E3033B8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4" creationId="{921FBE40-89FA-2F72-2A0C-D9E04670F42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5" creationId="{1260959E-E4EF-F8C7-E618-98410CD3061A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6" creationId="{93E7C53C-3B5D-EE65-4665-9F95803A4EFB}"/>
          </ac:spMkLst>
        </pc:spChg>
        <pc:spChg chg="add 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7" creationId="{CDF0A406-A751-EAA3-266C-7226B1F6569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8" creationId="{03D7E1BE-B7E9-1C31-EC90-F780E645A63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9" creationId="{467B93A4-567E-5F2E-FABB-30EA30A0945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0" creationId="{75676649-797F-D419-2FB1-721C2EAEEED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1" creationId="{20AF50FF-77F5-62DE-D909-6D4A9B83F65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2" creationId="{6A50E74D-D73F-0216-CE3D-87F169D1626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3" creationId="{C1B9C9DD-B7D4-865E-A5C4-822C3922F1F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4" creationId="{B839F8E8-2397-E191-7413-0AD462A26EB6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5" creationId="{D16FD159-D5E2-8DAE-7DFD-4C32DE3AA5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6" creationId="{F5A84A4D-AEC8-8E1B-6DDD-D4466E6B340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7" creationId="{9BCB6F03-9252-C249-0C60-53BFB309341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8" creationId="{9FD3F493-A70D-8A51-D204-51534ED4DBB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9" creationId="{DDA4CED0-C0DA-D754-85AA-68738D11C34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0" creationId="{E32CD335-EBEF-027A-0AA6-1B13D047A68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1" creationId="{5723046B-9A15-2FD1-8DC1-E47B7623D64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2" creationId="{C919A4FB-0BBC-79C9-AA0D-7B45665BDF8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3" creationId="{741DABB9-A896-D9CD-7D8A-8B70F2FE127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4" creationId="{EC00F359-650E-E5EB-C4C1-8C2CFC0D1E0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5" creationId="{BC64404D-0500-948C-A6E5-CA8346A0629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6" creationId="{9D8F5562-95C7-ED54-0BD8-57E17B597C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7" creationId="{E240BECB-07B3-3FA2-F5C4-A9E122549CA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8" creationId="{27B5527D-E981-3584-B7E4-458AF47D218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9" creationId="{29B2FB85-8F4D-DBE6-033A-53C32F9BFE3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0" creationId="{A77F916C-43DB-E445-01C1-18D91F8684C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1" creationId="{9E70042B-7784-21AD-A86F-0CB058E300D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2" creationId="{D269B757-BB90-6114-1C6F-17B3B75F918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3" creationId="{7A61C650-8EF2-9C1A-947D-F267507DF04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4" creationId="{5A0982B6-AB9F-E0F0-C5A4-2CB2F0C9320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5" creationId="{7DE19641-2AD5-36FD-0667-A0F06529563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6" creationId="{9D1E5A6B-8A9E-96DF-2DDF-0E3B67922F25}"/>
          </ac:spMkLst>
        </pc:spChg>
        <pc:spChg chg="add mod">
          <ac:chgData name="Song Seokil" userId="55e21934b449b532" providerId="LiveId" clId="{18FF1C94-001D-4003-BC3B-E6E86E230711}" dt="2022-06-03T04:24:29.654" v="4593" actId="20577"/>
          <ac:spMkLst>
            <pc:docMk/>
            <pc:sldMk cId="2494024494" sldId="276"/>
            <ac:spMk id="37" creationId="{CA4DE680-319A-5C34-F8B9-269952BFA343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8" creationId="{3ED7492C-37E0-1939-F887-61267213173F}"/>
          </ac:spMkLst>
        </pc:spChg>
        <pc:spChg chg="add mod ord">
          <ac:chgData name="Song Seokil" userId="55e21934b449b532" providerId="LiveId" clId="{18FF1C94-001D-4003-BC3B-E6E86E230711}" dt="2022-06-03T04:14:56.189" v="3981" actId="1076"/>
          <ac:spMkLst>
            <pc:docMk/>
            <pc:sldMk cId="2494024494" sldId="276"/>
            <ac:spMk id="39" creationId="{37315EC7-1768-CD89-6B6F-435B44B5BD73}"/>
          </ac:spMkLst>
        </pc:spChg>
      </pc:sldChg>
      <pc:sldChg chg="modSp new mod">
        <pc:chgData name="Song Seokil" userId="55e21934b449b532" providerId="LiveId" clId="{18FF1C94-001D-4003-BC3B-E6E86E230711}" dt="2022-06-03T04:23:22.432" v="4565" actId="20577"/>
        <pc:sldMkLst>
          <pc:docMk/>
          <pc:sldMk cId="1464332151" sldId="277"/>
        </pc:sldMkLst>
        <pc:spChg chg="mod">
          <ac:chgData name="Song Seokil" userId="55e21934b449b532" providerId="LiveId" clId="{18FF1C94-001D-4003-BC3B-E6E86E230711}" dt="2022-06-03T04:20:27.926" v="4117" actId="20577"/>
          <ac:spMkLst>
            <pc:docMk/>
            <pc:sldMk cId="1464332151" sldId="277"/>
            <ac:spMk id="2" creationId="{8953325D-B04D-8F06-1495-33407CE5B790}"/>
          </ac:spMkLst>
        </pc:spChg>
        <pc:spChg chg="mod">
          <ac:chgData name="Song Seokil" userId="55e21934b449b532" providerId="LiveId" clId="{18FF1C94-001D-4003-BC3B-E6E86E230711}" dt="2022-06-03T04:23:22.432" v="4565" actId="20577"/>
          <ac:spMkLst>
            <pc:docMk/>
            <pc:sldMk cId="1464332151" sldId="277"/>
            <ac:spMk id="3" creationId="{9735CDDB-A596-2B20-7695-2A988973939D}"/>
          </ac:spMkLst>
        </pc:spChg>
      </pc:sldChg>
    </pc:docChg>
  </pc:docChgLst>
  <pc:docChgLst>
    <pc:chgData name="Song Seokil" userId="55e21934b449b532" providerId="LiveId" clId="{B7A894BB-50F5-4A4E-B9B1-8E3B5331DDC8}"/>
    <pc:docChg chg="undo redo custSel addSld delSld modSld sldOrd modMainMaster">
      <pc:chgData name="Song Seokil" userId="55e21934b449b532" providerId="LiveId" clId="{B7A894BB-50F5-4A4E-B9B1-8E3B5331DDC8}" dt="2022-03-24T05:37:33.236" v="4027"/>
      <pc:docMkLst>
        <pc:docMk/>
      </pc:docMkLst>
      <pc:sldChg chg="modSp mod">
        <pc:chgData name="Song Seokil" userId="55e21934b449b532" providerId="LiveId" clId="{B7A894BB-50F5-4A4E-B9B1-8E3B5331DDC8}" dt="2022-03-24T05:37:33.236" v="4027"/>
        <pc:sldMkLst>
          <pc:docMk/>
          <pc:sldMk cId="270456694" sldId="256"/>
        </pc:sldMkLst>
        <pc:spChg chg="mod">
          <ac:chgData name="Song Seokil" userId="55e21934b449b532" providerId="LiveId" clId="{B7A894BB-50F5-4A4E-B9B1-8E3B5331DDC8}" dt="2022-03-24T05:37:33.236" v="4027"/>
          <ac:spMkLst>
            <pc:docMk/>
            <pc:sldMk cId="270456694" sldId="256"/>
            <ac:spMk id="2" creationId="{0F045604-65DC-4B9E-B66B-29FE92886330}"/>
          </ac:spMkLst>
        </pc:spChg>
      </pc:sldChg>
      <pc:sldChg chg="modSp mod">
        <pc:chgData name="Song Seokil" userId="55e21934b449b532" providerId="LiveId" clId="{B7A894BB-50F5-4A4E-B9B1-8E3B5331DDC8}" dt="2022-03-11T05:25:37.851" v="3031"/>
        <pc:sldMkLst>
          <pc:docMk/>
          <pc:sldMk cId="236467780" sldId="257"/>
        </pc:sldMkLst>
        <pc:spChg chg="mod">
          <ac:chgData name="Song Seokil" userId="55e21934b449b532" providerId="LiveId" clId="{B7A894BB-50F5-4A4E-B9B1-8E3B5331DDC8}" dt="2022-03-11T05:25:37.851" v="3031"/>
          <ac:spMkLst>
            <pc:docMk/>
            <pc:sldMk cId="236467780" sldId="257"/>
            <ac:spMk id="3" creationId="{36FB0CD3-2B0E-494A-86F8-1D2EC1D9AE0B}"/>
          </ac:spMkLst>
        </pc:spChg>
      </pc:sldChg>
      <pc:sldChg chg="addSp delSp modSp mod">
        <pc:chgData name="Song Seokil" userId="55e21934b449b532" providerId="LiveId" clId="{B7A894BB-50F5-4A4E-B9B1-8E3B5331DDC8}" dt="2022-03-11T03:18:57.827" v="373" actId="404"/>
        <pc:sldMkLst>
          <pc:docMk/>
          <pc:sldMk cId="1247344593" sldId="258"/>
        </pc:sldMkLst>
        <pc:spChg chg="mod">
          <ac:chgData name="Song Seokil" userId="55e21934b449b532" providerId="LiveId" clId="{B7A894BB-50F5-4A4E-B9B1-8E3B5331DDC8}" dt="2022-03-11T03:14:00.477" v="347" actId="20577"/>
          <ac:spMkLst>
            <pc:docMk/>
            <pc:sldMk cId="1247344593" sldId="258"/>
            <ac:spMk id="2" creationId="{863EFD44-C0D8-488D-9953-7629D5CEADC0}"/>
          </ac:spMkLst>
        </pc:spChg>
        <pc:spChg chg="mod">
          <ac:chgData name="Song Seokil" userId="55e21934b449b532" providerId="LiveId" clId="{B7A894BB-50F5-4A4E-B9B1-8E3B5331DDC8}" dt="2022-03-11T03:08:36.788" v="268" actId="20577"/>
          <ac:spMkLst>
            <pc:docMk/>
            <pc:sldMk cId="1247344593" sldId="258"/>
            <ac:spMk id="3" creationId="{4AB6C417-6728-4F08-8AD5-8FB51EA27AC0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4" creationId="{EEE3ACBA-F547-4807-AF9E-94A0DCF700E7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5" creationId="{3BA634EF-625E-4993-9AE9-74726E6FDFD2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6" creationId="{C0419193-D523-49C6-B5C6-5E298C54278F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7" creationId="{26AD2CC5-9455-4B20-9874-D66D637408FA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8" creationId="{C916211A-7E66-4413-824D-F607DC2A8605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9" creationId="{4135FB93-F012-42D7-9336-1D014082D44B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0" creationId="{C38EE55C-7E1C-47F6-8AE9-C06B55B0BCBD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1" creationId="{CFFE13E5-E14F-4302-BC51-1F752D002C88}"/>
          </ac:spMkLst>
        </pc:spChg>
        <pc:spChg chg="add mod">
          <ac:chgData name="Song Seokil" userId="55e21934b449b532" providerId="LiveId" clId="{B7A894BB-50F5-4A4E-B9B1-8E3B5331DDC8}" dt="2022-03-11T03:17:53.119" v="356" actId="1076"/>
          <ac:spMkLst>
            <pc:docMk/>
            <pc:sldMk cId="1247344593" sldId="258"/>
            <ac:spMk id="13" creationId="{1B5FFEDB-1E61-4DF0-8859-D7D4556C7C11}"/>
          </ac:spMkLst>
        </pc:spChg>
        <pc:spChg chg="add mod">
          <ac:chgData name="Song Seokil" userId="55e21934b449b532" providerId="LiveId" clId="{B7A894BB-50F5-4A4E-B9B1-8E3B5331DDC8}" dt="2022-03-11T03:18:03.811" v="359" actId="1076"/>
          <ac:spMkLst>
            <pc:docMk/>
            <pc:sldMk cId="1247344593" sldId="258"/>
            <ac:spMk id="15" creationId="{39A63CB4-F2D1-4ED4-B5CA-07BA82AA26F3}"/>
          </ac:spMkLst>
        </pc:spChg>
        <pc:spChg chg="add mod">
          <ac:chgData name="Song Seokil" userId="55e21934b449b532" providerId="LiveId" clId="{B7A894BB-50F5-4A4E-B9B1-8E3B5331DDC8}" dt="2022-03-11T03:18:57.827" v="373" actId="404"/>
          <ac:spMkLst>
            <pc:docMk/>
            <pc:sldMk cId="1247344593" sldId="258"/>
            <ac:spMk id="18" creationId="{5FFF23DB-01DF-47D3-9675-D2953A982965}"/>
          </ac:spMkLst>
        </pc:spChg>
        <pc:picChg chg="add mod">
          <ac:chgData name="Song Seokil" userId="55e21934b449b532" providerId="LiveId" clId="{B7A894BB-50F5-4A4E-B9B1-8E3B5331DDC8}" dt="2022-03-11T03:17:53.119" v="356" actId="1076"/>
          <ac:picMkLst>
            <pc:docMk/>
            <pc:sldMk cId="1247344593" sldId="258"/>
            <ac:picMk id="12" creationId="{75427D46-E6E3-4AA9-8E1B-76DE4396D505}"/>
          </ac:picMkLst>
        </pc:picChg>
        <pc:picChg chg="add del mod">
          <ac:chgData name="Song Seokil" userId="55e21934b449b532" providerId="LiveId" clId="{B7A894BB-50F5-4A4E-B9B1-8E3B5331DDC8}" dt="2022-03-11T03:17:39.685" v="348" actId="478"/>
          <ac:picMkLst>
            <pc:docMk/>
            <pc:sldMk cId="1247344593" sldId="258"/>
            <ac:picMk id="14" creationId="{29F166DD-E074-4F18-A819-7C8E0026A994}"/>
          </ac:picMkLst>
        </pc:picChg>
        <pc:picChg chg="add mod">
          <ac:chgData name="Song Seokil" userId="55e21934b449b532" providerId="LiveId" clId="{B7A894BB-50F5-4A4E-B9B1-8E3B5331DDC8}" dt="2022-03-11T03:17:59.886" v="358" actId="14100"/>
          <ac:picMkLst>
            <pc:docMk/>
            <pc:sldMk cId="1247344593" sldId="258"/>
            <ac:picMk id="16" creationId="{D48B82BE-9DB3-4889-B81B-E799BA9C0316}"/>
          </ac:picMkLst>
        </pc:picChg>
        <pc:picChg chg="add mod">
          <ac:chgData name="Song Seokil" userId="55e21934b449b532" providerId="LiveId" clId="{B7A894BB-50F5-4A4E-B9B1-8E3B5331DDC8}" dt="2022-03-11T03:18:44.106" v="367" actId="14100"/>
          <ac:picMkLst>
            <pc:docMk/>
            <pc:sldMk cId="1247344593" sldId="258"/>
            <ac:picMk id="17" creationId="{750F5030-C888-4734-B43B-5CC5566FDB2A}"/>
          </ac:picMkLst>
        </pc:picChg>
      </pc:sldChg>
      <pc:sldChg chg="addSp delSp modSp new mod">
        <pc:chgData name="Song Seokil" userId="55e21934b449b532" providerId="LiveId" clId="{B7A894BB-50F5-4A4E-B9B1-8E3B5331DDC8}" dt="2022-03-11T03:25:53.313" v="529" actId="20577"/>
        <pc:sldMkLst>
          <pc:docMk/>
          <pc:sldMk cId="2369123153" sldId="259"/>
        </pc:sldMkLst>
        <pc:spChg chg="del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2" creationId="{EB604964-1C7F-47D7-B88C-7AA2166771B2}"/>
          </ac:spMkLst>
        </pc:spChg>
        <pc:spChg chg="mod">
          <ac:chgData name="Song Seokil" userId="55e21934b449b532" providerId="LiveId" clId="{B7A894BB-50F5-4A4E-B9B1-8E3B5331DDC8}" dt="2022-03-11T03:25:53.313" v="529" actId="20577"/>
          <ac:spMkLst>
            <pc:docMk/>
            <pc:sldMk cId="2369123153" sldId="259"/>
            <ac:spMk id="3" creationId="{EA7B9FB4-2A29-489D-B7D7-DA3EA75C666D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4" creationId="{0B817273-0F09-48A2-8CAD-4678C5295E50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5" creationId="{01D9FC58-3636-4C8E-A0F7-177E9A3DBA52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6" creationId="{4FAA7E2E-1577-4E67-9DCC-7450EA22246A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7" creationId="{589888AC-1C4B-4D9C-8775-9F48DB0AADA2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8" creationId="{CC438FBA-7761-4B12-A25F-39558330EA19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9" creationId="{59BD866A-300C-413D-B286-71E9D19E9754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10" creationId="{D4BCA39C-43A0-4CCF-8883-D9021067CC6A}"/>
          </ac:spMkLst>
        </pc:spChg>
        <pc:spChg chg="add mod">
          <ac:chgData name="Song Seokil" userId="55e21934b449b532" providerId="LiveId" clId="{B7A894BB-50F5-4A4E-B9B1-8E3B5331DDC8}" dt="2022-03-11T03:21:11.578" v="416" actId="27636"/>
          <ac:spMkLst>
            <pc:docMk/>
            <pc:sldMk cId="2369123153" sldId="259"/>
            <ac:spMk id="11" creationId="{1B23C834-7CD8-4D44-A57D-003E96D87A79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3:33:13.069" v="560" actId="27636"/>
        <pc:sldMkLst>
          <pc:docMk/>
          <pc:sldMk cId="1764675791" sldId="260"/>
        </pc:sldMkLst>
        <pc:spChg chg="del 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2" creationId="{9FFF96CD-0216-4A15-873E-DBDB870393A4}"/>
          </ac:spMkLst>
        </pc:spChg>
        <pc:spChg chg="del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3" creationId="{A12B5CCF-0CDC-49F7-9B6A-4AE2D8C9584E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4" creationId="{DBA0C6D1-FB6A-4AAF-9901-B96CAD20BD7A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5" creationId="{908C6623-8F9B-4A48-AC1E-16884633AD7C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6" creationId="{006EB7CE-06A9-4E33-B44A-0C474B1662FF}"/>
          </ac:spMkLst>
        </pc:spChg>
        <pc:spChg chg="add mod ord">
          <ac:chgData name="Song Seokil" userId="55e21934b449b532" providerId="LiveId" clId="{B7A894BB-50F5-4A4E-B9B1-8E3B5331DDC8}" dt="2022-03-11T03:33:13.069" v="560" actId="27636"/>
          <ac:spMkLst>
            <pc:docMk/>
            <pc:sldMk cId="1764675791" sldId="260"/>
            <ac:spMk id="7" creationId="{850361A3-7DBA-4D9B-964E-9807B7DB4107}"/>
          </ac:spMkLst>
        </pc:sp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8" creationId="{D2916180-5757-47ED-B8A8-D71F8623326E}"/>
          </ac:picMkLst>
        </pc:pic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9" creationId="{8D8DD1F5-4654-4420-8ED4-F6B3EC5EDF31}"/>
          </ac:picMkLst>
        </pc:picChg>
        <pc:cxnChg chg="add mod">
          <ac:chgData name="Song Seokil" userId="55e21934b449b532" providerId="LiveId" clId="{B7A894BB-50F5-4A4E-B9B1-8E3B5331DDC8}" dt="2022-03-11T03:32:39.755" v="558" actId="1076"/>
          <ac:cxnSpMkLst>
            <pc:docMk/>
            <pc:sldMk cId="1764675791" sldId="260"/>
            <ac:cxnSpMk id="11" creationId="{D73D0D73-4C87-4E68-8C47-8B473F4D7739}"/>
          </ac:cxnSpMkLst>
        </pc:cxnChg>
      </pc:sldChg>
      <pc:sldChg chg="addSp delSp modSp new mod">
        <pc:chgData name="Song Seokil" userId="55e21934b449b532" providerId="LiveId" clId="{B7A894BB-50F5-4A4E-B9B1-8E3B5331DDC8}" dt="2022-03-11T04:39:51.709" v="1532" actId="1076"/>
        <pc:sldMkLst>
          <pc:docMk/>
          <pc:sldMk cId="3642437433" sldId="261"/>
        </pc:sldMkLst>
        <pc:spChg chg="mod">
          <ac:chgData name="Song Seokil" userId="55e21934b449b532" providerId="LiveId" clId="{B7A894BB-50F5-4A4E-B9B1-8E3B5331DDC8}" dt="2022-03-11T03:43:18.056" v="644" actId="27636"/>
          <ac:spMkLst>
            <pc:docMk/>
            <pc:sldMk cId="3642437433" sldId="261"/>
            <ac:spMk id="2" creationId="{1549E1FE-F50A-43F2-9437-26D18595F25A}"/>
          </ac:spMkLst>
        </pc:spChg>
        <pc:spChg chg="add del mod">
          <ac:chgData name="Song Seokil" userId="55e21934b449b532" providerId="LiveId" clId="{B7A894BB-50F5-4A4E-B9B1-8E3B5331DDC8}" dt="2022-03-11T04:39:42.938" v="1527" actId="478"/>
          <ac:spMkLst>
            <pc:docMk/>
            <pc:sldMk cId="3642437433" sldId="261"/>
            <ac:spMk id="8" creationId="{11E453AF-CC7D-46F5-B732-B16818A848C8}"/>
          </ac:spMkLst>
        </pc:spChg>
        <pc:spChg chg="add mod">
          <ac:chgData name="Song Seokil" userId="55e21934b449b532" providerId="LiveId" clId="{B7A894BB-50F5-4A4E-B9B1-8E3B5331DDC8}" dt="2022-03-11T04:08:26.477" v="661" actId="404"/>
          <ac:spMkLst>
            <pc:docMk/>
            <pc:sldMk cId="3642437433" sldId="261"/>
            <ac:spMk id="11" creationId="{95560FFD-96A5-4D11-985A-32CFDED26A01}"/>
          </ac:spMkLst>
        </pc:spChg>
        <pc:spChg chg="add mod">
          <ac:chgData name="Song Seokil" userId="55e21934b449b532" providerId="LiveId" clId="{B7A894BB-50F5-4A4E-B9B1-8E3B5331DDC8}" dt="2022-03-11T03:38:11.297" v="639" actId="1076"/>
          <ac:spMkLst>
            <pc:docMk/>
            <pc:sldMk cId="3642437433" sldId="261"/>
            <ac:spMk id="12" creationId="{1B6E61A8-4FCF-4645-9E03-74997EF82FD1}"/>
          </ac:spMkLst>
        </pc:spChg>
        <pc:spChg chg="add mod">
          <ac:chgData name="Song Seokil" userId="55e21934b449b532" providerId="LiveId" clId="{B7A894BB-50F5-4A4E-B9B1-8E3B5331DDC8}" dt="2022-03-11T04:39:34.177" v="1521" actId="1076"/>
          <ac:spMkLst>
            <pc:docMk/>
            <pc:sldMk cId="3642437433" sldId="261"/>
            <ac:spMk id="15" creationId="{015A9BF4-704D-4955-B5A3-5A1D7A8C4978}"/>
          </ac:spMkLst>
        </pc:spChg>
        <pc:spChg chg="add mod">
          <ac:chgData name="Song Seokil" userId="55e21934b449b532" providerId="LiveId" clId="{B7A894BB-50F5-4A4E-B9B1-8E3B5331DDC8}" dt="2022-03-11T04:39:51.709" v="1532" actId="1076"/>
          <ac:spMkLst>
            <pc:docMk/>
            <pc:sldMk cId="3642437433" sldId="261"/>
            <ac:spMk id="16" creationId="{7CBA216A-192B-4EF9-8331-8C2E2BFC3839}"/>
          </ac:spMkLst>
        </pc:spChg>
        <pc:picChg chg="add mod modCrop">
          <ac:chgData name="Song Seokil" userId="55e21934b449b532" providerId="LiveId" clId="{B7A894BB-50F5-4A4E-B9B1-8E3B5331DDC8}" dt="2022-03-11T03:35:48.087" v="567" actId="1076"/>
          <ac:picMkLst>
            <pc:docMk/>
            <pc:sldMk cId="3642437433" sldId="261"/>
            <ac:picMk id="6" creationId="{CF8CC6D8-13E3-490B-9A8D-A0A33C298CAF}"/>
          </ac:picMkLst>
        </pc:picChg>
        <pc:picChg chg="add mod modCrop">
          <ac:chgData name="Song Seokil" userId="55e21934b449b532" providerId="LiveId" clId="{B7A894BB-50F5-4A4E-B9B1-8E3B5331DDC8}" dt="2022-03-11T03:37:07.899" v="589" actId="1076"/>
          <ac:picMkLst>
            <pc:docMk/>
            <pc:sldMk cId="3642437433" sldId="261"/>
            <ac:picMk id="7" creationId="{F400FDDF-F11C-4559-B1E6-5A1FEE697718}"/>
          </ac:picMkLst>
        </pc:picChg>
        <pc:cxnChg chg="add mod">
          <ac:chgData name="Song Seokil" userId="55e21934b449b532" providerId="LiveId" clId="{B7A894BB-50F5-4A4E-B9B1-8E3B5331DDC8}" dt="2022-03-11T03:37:24.817" v="592" actId="1582"/>
          <ac:cxnSpMkLst>
            <pc:docMk/>
            <pc:sldMk cId="3642437433" sldId="261"/>
            <ac:cxnSpMk id="10" creationId="{C3D53BEC-0316-4C8E-9C6D-59D1BD6133EA}"/>
          </ac:cxnSpMkLst>
        </pc:cxnChg>
        <pc:cxnChg chg="add mod">
          <ac:chgData name="Song Seokil" userId="55e21934b449b532" providerId="LiveId" clId="{B7A894BB-50F5-4A4E-B9B1-8E3B5331DDC8}" dt="2022-03-11T03:38:30.805" v="642" actId="1582"/>
          <ac:cxnSpMkLst>
            <pc:docMk/>
            <pc:sldMk cId="3642437433" sldId="261"/>
            <ac:cxnSpMk id="14" creationId="{9173E7F4-2E8B-4CBA-B050-5FBDD39E0037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66960825" sldId="262"/>
        </pc:sldMkLst>
        <pc:spChg chg="mod ord">
          <ac:chgData name="Song Seokil" userId="55e21934b449b532" providerId="LiveId" clId="{B7A894BB-50F5-4A4E-B9B1-8E3B5331DDC8}" dt="2022-03-11T04:16:09.954" v="704" actId="27636"/>
          <ac:spMkLst>
            <pc:docMk/>
            <pc:sldMk cId="966960825" sldId="262"/>
            <ac:spMk id="2" creationId="{21B1E7DC-837D-4893-903F-267CD95EDA8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3" creationId="{F82D6E40-8FE5-4D58-9F99-01F0280A7FBD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4" creationId="{246C9C81-4633-46D3-98C2-2A475252AC5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5" creationId="{75E91C32-488A-4F4A-8125-488FA123C2BA}"/>
          </ac:spMkLst>
        </pc:spChg>
        <pc:spChg chg="add mod ord">
          <ac:chgData name="Song Seokil" userId="55e21934b449b532" providerId="LiveId" clId="{B7A894BB-50F5-4A4E-B9B1-8E3B5331DDC8}" dt="2022-03-11T04:28:06.881" v="1216" actId="20577"/>
          <ac:spMkLst>
            <pc:docMk/>
            <pc:sldMk cId="966960825" sldId="262"/>
            <ac:spMk id="6" creationId="{3412CC95-532B-496A-9246-D49585C01DA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7" creationId="{61EDFF99-A379-427C-92F3-4854D15A4FCE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8" creationId="{C6BEB4DD-10E9-42A7-B090-059E20A10DF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9" creationId="{476BBA1B-9FD3-4B13-9560-41E4AE573DB6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0" creationId="{4FCF2E4F-6B9C-45B1-A367-51BAB755B17F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1" creationId="{391320A7-A813-48D9-AB39-25E89352C729}"/>
          </ac:spMkLst>
        </pc:spChg>
      </pc:sldChg>
      <pc:sldChg chg="addSp delSp modSp new mod ord">
        <pc:chgData name="Song Seokil" userId="55e21934b449b532" providerId="LiveId" clId="{B7A894BB-50F5-4A4E-B9B1-8E3B5331DDC8}" dt="2022-03-11T05:26:04.178" v="3033"/>
        <pc:sldMkLst>
          <pc:docMk/>
          <pc:sldMk cId="336405519" sldId="263"/>
        </pc:sldMkLst>
        <pc:spChg chg="mod">
          <ac:chgData name="Song Seokil" userId="55e21934b449b532" providerId="LiveId" clId="{B7A894BB-50F5-4A4E-B9B1-8E3B5331DDC8}" dt="2022-03-11T04:13:52.375" v="696" actId="27636"/>
          <ac:spMkLst>
            <pc:docMk/>
            <pc:sldMk cId="336405519" sldId="263"/>
            <ac:spMk id="2" creationId="{A58200CC-021C-4210-92BF-5ABCC0A1BE13}"/>
          </ac:spMkLst>
        </pc:spChg>
        <pc:spChg chg="add mod">
          <ac:chgData name="Song Seokil" userId="55e21934b449b532" providerId="LiveId" clId="{B7A894BB-50F5-4A4E-B9B1-8E3B5331DDC8}" dt="2022-03-11T04:34:50.204" v="1413" actId="947"/>
          <ac:spMkLst>
            <pc:docMk/>
            <pc:sldMk cId="336405519" sldId="263"/>
            <ac:spMk id="7" creationId="{6DE9AFA0-FB2E-43A3-B111-85C579C23EE6}"/>
          </ac:spMkLst>
        </pc:spChg>
        <pc:spChg chg="add mod">
          <ac:chgData name="Song Seokil" userId="55e21934b449b532" providerId="LiveId" clId="{B7A894BB-50F5-4A4E-B9B1-8E3B5331DDC8}" dt="2022-03-11T04:12:32.370" v="686" actId="1076"/>
          <ac:spMkLst>
            <pc:docMk/>
            <pc:sldMk cId="336405519" sldId="263"/>
            <ac:spMk id="8" creationId="{CEDD184A-EB13-486F-91F2-FAFF22C2BD8B}"/>
          </ac:spMkLst>
        </pc:spChg>
        <pc:spChg chg="add del mod">
          <ac:chgData name="Song Seokil" userId="55e21934b449b532" providerId="LiveId" clId="{B7A894BB-50F5-4A4E-B9B1-8E3B5331DDC8}" dt="2022-03-11T04:39:26.859" v="1519" actId="21"/>
          <ac:spMkLst>
            <pc:docMk/>
            <pc:sldMk cId="336405519" sldId="263"/>
            <ac:spMk id="19" creationId="{16AE95A3-1297-4618-BA43-94B2D65C829D}"/>
          </ac:spMkLst>
        </pc:spChg>
        <pc:spChg chg="add mod">
          <ac:chgData name="Song Seokil" userId="55e21934b449b532" providerId="LiveId" clId="{B7A894BB-50F5-4A4E-B9B1-8E3B5331DDC8}" dt="2022-03-11T04:41:12.250" v="1567" actId="1076"/>
          <ac:spMkLst>
            <pc:docMk/>
            <pc:sldMk cId="336405519" sldId="263"/>
            <ac:spMk id="22" creationId="{44DF2F44-D8E9-4B69-A4A4-89E6BB3384F6}"/>
          </ac:spMkLst>
        </pc:spChg>
        <pc:picChg chg="add mod">
          <ac:chgData name="Song Seokil" userId="55e21934b449b532" providerId="LiveId" clId="{B7A894BB-50F5-4A4E-B9B1-8E3B5331DDC8}" dt="2022-03-11T04:12:32.370" v="686" actId="1076"/>
          <ac:picMkLst>
            <pc:docMk/>
            <pc:sldMk cId="336405519" sldId="263"/>
            <ac:picMk id="6" creationId="{06E34FD8-B1CF-4553-8061-615A0B68C7CE}"/>
          </ac:picMkLst>
        </pc:picChg>
        <pc:picChg chg="add mod">
          <ac:chgData name="Song Seokil" userId="55e21934b449b532" providerId="LiveId" clId="{B7A894BB-50F5-4A4E-B9B1-8E3B5331DDC8}" dt="2022-03-11T04:41:43.730" v="1568"/>
          <ac:picMkLst>
            <pc:docMk/>
            <pc:sldMk cId="336405519" sldId="263"/>
            <ac:picMk id="20" creationId="{860259BB-DDDD-4695-AA2A-5B2A7703EBF1}"/>
          </ac:picMkLst>
        </pc:pic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9" creationId="{3CC36DF4-F605-4A35-96B9-C3DDD0F854A1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2" creationId="{04927208-2681-4826-8F5F-8A1CAC38BEEF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3" creationId="{205479BF-0760-4D6E-A689-080FE39DD57F}"/>
          </ac:cxnSpMkLst>
        </pc:cxn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74125703" sldId="264"/>
        </pc:sldMkLst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2" creationId="{AA8BF405-D50C-4648-BC65-437608F55997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3" creationId="{20345A29-7A31-4DD0-BD56-E5B4B3B0D4E1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4" creationId="{0DDB9217-631C-4A86-8DFE-18E528F4B682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5" creationId="{D5C8E72B-E721-432C-A8FB-3B55A1FE1C10}"/>
          </ac:spMkLst>
        </pc:spChg>
        <pc:spChg chg="add mod ord">
          <ac:chgData name="Song Seokil" userId="55e21934b449b532" providerId="LiveId" clId="{B7A894BB-50F5-4A4E-B9B1-8E3B5331DDC8}" dt="2022-03-11T04:29:24.602" v="1309"/>
          <ac:spMkLst>
            <pc:docMk/>
            <pc:sldMk cId="974125703" sldId="264"/>
            <ac:spMk id="7" creationId="{A1838549-9CD1-46F6-8EDF-38A3E3FF44C5}"/>
          </ac:spMkLst>
        </pc:spChg>
        <pc:picChg chg="add mod">
          <ac:chgData name="Song Seokil" userId="55e21934b449b532" providerId="LiveId" clId="{B7A894BB-50F5-4A4E-B9B1-8E3B5331DDC8}" dt="2022-03-11T04:29:36.348" v="1313" actId="1076"/>
          <ac:picMkLst>
            <pc:docMk/>
            <pc:sldMk cId="974125703" sldId="264"/>
            <ac:picMk id="6" creationId="{5CC4825F-D09F-4174-AC24-B974CB65BAB7}"/>
          </ac:picMkLst>
        </pc:pic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331871327" sldId="265"/>
        </pc:sldMkLst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2" creationId="{0C660074-033D-487F-947A-828CF15B8445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3" creationId="{D2CAA86B-7D47-4A1C-8A2C-028A4558EC83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4" creationId="{FCEF334B-6809-4F25-82A2-DD6208CF6161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5" creationId="{1E2134C7-72F0-42A6-9CAC-D1B9472EF798}"/>
          </ac:spMkLst>
        </pc:spChg>
        <pc:spChg chg="add mod ord">
          <ac:chgData name="Song Seokil" userId="55e21934b449b532" providerId="LiveId" clId="{B7A894BB-50F5-4A4E-B9B1-8E3B5331DDC8}" dt="2022-03-11T04:31:42.855" v="1406" actId="20577"/>
          <ac:spMkLst>
            <pc:docMk/>
            <pc:sldMk cId="3331871327" sldId="265"/>
            <ac:spMk id="7" creationId="{02A9E06E-4AB2-4D8C-9C90-D6ECEE540157}"/>
          </ac:spMkLst>
        </pc:spChg>
        <pc:picChg chg="add mod">
          <ac:chgData name="Song Seokil" userId="55e21934b449b532" providerId="LiveId" clId="{B7A894BB-50F5-4A4E-B9B1-8E3B5331DDC8}" dt="2022-03-11T04:13:38.096" v="693" actId="1076"/>
          <ac:picMkLst>
            <pc:docMk/>
            <pc:sldMk cId="3331871327" sldId="265"/>
            <ac:picMk id="6" creationId="{9AB78093-0F8F-4B23-A103-FA6F59A58905}"/>
          </ac:picMkLst>
        </pc:pic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213786405" sldId="266"/>
        </pc:sldMkLst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2" creationId="{B4C70A93-8B9B-4986-8706-C00F2E01DD89}"/>
          </ac:spMkLst>
        </pc:spChg>
        <pc:spChg chg="del">
          <ac:chgData name="Song Seokil" userId="55e21934b449b532" providerId="LiveId" clId="{B7A894BB-50F5-4A4E-B9B1-8E3B5331DDC8}" dt="2022-03-11T04:33:57.766" v="1408"/>
          <ac:spMkLst>
            <pc:docMk/>
            <pc:sldMk cId="3213786405" sldId="266"/>
            <ac:spMk id="3" creationId="{9EE62FA4-3D3E-4C0B-9C14-488A2012B9A7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4" creationId="{F9CC5EEF-4739-4AE1-9091-461A527AC78A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5" creationId="{96E9A4A5-E561-4790-A44B-E6E23694FA2F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6" creationId="{C75169E2-4C44-448F-B03D-8686DDFFA69A}"/>
          </ac:spMkLst>
        </pc:spChg>
        <pc:spChg chg="add del mo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9" creationId="{2670E124-2118-4A4D-B495-BED1A8F3BBED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1" creationId="{62CBD0ED-B14C-44CE-B71D-5AED8BF5E4C4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2" creationId="{1AFDC0B5-AB56-4697-A4A4-6E36B616AD88}"/>
          </ac:spMkLst>
        </pc:spChg>
        <pc:spChg chg="add mod">
          <ac:chgData name="Song Seokil" userId="55e21934b449b532" providerId="LiveId" clId="{B7A894BB-50F5-4A4E-B9B1-8E3B5331DDC8}" dt="2022-03-11T04:38:07.159" v="1450" actId="403"/>
          <ac:spMkLst>
            <pc:docMk/>
            <pc:sldMk cId="3213786405" sldId="266"/>
            <ac:spMk id="26" creationId="{FC27E419-F93A-45FE-9C81-BD382318E0A6}"/>
          </ac:spMkLst>
        </pc:spChg>
        <pc:spChg chg="add mod">
          <ac:chgData name="Song Seokil" userId="55e21934b449b532" providerId="LiveId" clId="{B7A894BB-50F5-4A4E-B9B1-8E3B5331DDC8}" dt="2022-03-11T04:39:18.665" v="1516" actId="113"/>
          <ac:spMkLst>
            <pc:docMk/>
            <pc:sldMk cId="3213786405" sldId="266"/>
            <ac:spMk id="33" creationId="{2210BA71-28A4-4755-9569-39496270E363}"/>
          </ac:spMkLst>
        </pc:spChg>
        <pc:spChg chg="add mod">
          <ac:chgData name="Song Seokil" userId="55e21934b449b532" providerId="LiveId" clId="{B7A894BB-50F5-4A4E-B9B1-8E3B5331DDC8}" dt="2022-03-11T04:43:48.075" v="1611" actId="207"/>
          <ac:spMkLst>
            <pc:docMk/>
            <pc:sldMk cId="3213786405" sldId="266"/>
            <ac:spMk id="34" creationId="{B59EBD14-1E65-4292-8A74-CD387510E3C5}"/>
          </ac:spMkLst>
        </pc:spChg>
        <pc:spChg chg="add mod">
          <ac:chgData name="Song Seokil" userId="55e21934b449b532" providerId="LiveId" clId="{B7A894BB-50F5-4A4E-B9B1-8E3B5331DDC8}" dt="2022-03-11T04:43:31.075" v="1607" actId="207"/>
          <ac:spMkLst>
            <pc:docMk/>
            <pc:sldMk cId="3213786405" sldId="266"/>
            <ac:spMk id="35" creationId="{7A32B015-E7CC-4111-BB27-ACE362EFC512}"/>
          </ac:spMkLst>
        </pc:spChg>
        <pc:spChg chg="add mod">
          <ac:chgData name="Song Seokil" userId="55e21934b449b532" providerId="LiveId" clId="{B7A894BB-50F5-4A4E-B9B1-8E3B5331DDC8}" dt="2022-03-11T04:44:41.575" v="1641" actId="1076"/>
          <ac:spMkLst>
            <pc:docMk/>
            <pc:sldMk cId="3213786405" sldId="266"/>
            <ac:spMk id="36" creationId="{A7D4AC74-130E-4444-AD4A-8CF7ECB8EF03}"/>
          </ac:spMkLst>
        </pc:spChg>
        <pc:spChg chg="add del mod">
          <ac:chgData name="Song Seokil" userId="55e21934b449b532" providerId="LiveId" clId="{B7A894BB-50F5-4A4E-B9B1-8E3B5331DDC8}" dt="2022-03-11T04:46:33.531" v="1675" actId="478"/>
          <ac:spMkLst>
            <pc:docMk/>
            <pc:sldMk cId="3213786405" sldId="266"/>
            <ac:spMk id="41" creationId="{B55F3AD9-CBE4-4F69-B2B9-B9314EB5C4EA}"/>
          </ac:spMkLst>
        </pc:spChg>
        <pc:picChg chg="add del mod">
          <ac:chgData name="Song Seokil" userId="55e21934b449b532" providerId="LiveId" clId="{B7A894BB-50F5-4A4E-B9B1-8E3B5331DDC8}" dt="2022-03-11T04:35:04.486" v="1414" actId="478"/>
          <ac:picMkLst>
            <pc:docMk/>
            <pc:sldMk cId="3213786405" sldId="266"/>
            <ac:picMk id="7" creationId="{4D0587FA-A8DF-4CC1-9AE0-62EF13975581}"/>
          </ac:picMkLst>
        </pc:picChg>
        <pc:picChg chg="add mod modCrop">
          <ac:chgData name="Song Seokil" userId="55e21934b449b532" providerId="LiveId" clId="{B7A894BB-50F5-4A4E-B9B1-8E3B5331DDC8}" dt="2022-03-11T04:36:14.917" v="1420" actId="732"/>
          <ac:picMkLst>
            <pc:docMk/>
            <pc:sldMk cId="3213786405" sldId="266"/>
            <ac:picMk id="10" creationId="{BB9C0665-A958-46B8-98A3-680799683D6F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7" creationId="{A938966D-CDAB-4289-BB2B-96B1AA6D3468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8" creationId="{30E251E4-BA98-4E2E-A230-C6623AF3BF74}"/>
          </ac:picMkLst>
        </pc:picChg>
        <pc:picChg chg="add mod">
          <ac:chgData name="Song Seokil" userId="55e21934b449b532" providerId="LiveId" clId="{B7A894BB-50F5-4A4E-B9B1-8E3B5331DDC8}" dt="2022-03-11T04:38:24.796" v="1455" actId="1076"/>
          <ac:picMkLst>
            <pc:docMk/>
            <pc:sldMk cId="3213786405" sldId="266"/>
            <ac:picMk id="25" creationId="{1F6AB555-F092-45C2-A9DB-57A48D794F43}"/>
          </ac:picMkLst>
        </pc:picChg>
        <pc:picChg chg="add mod">
          <ac:chgData name="Song Seokil" userId="55e21934b449b532" providerId="LiveId" clId="{B7A894BB-50F5-4A4E-B9B1-8E3B5331DDC8}" dt="2022-03-11T04:46:31.271" v="1674" actId="1076"/>
          <ac:picMkLst>
            <pc:docMk/>
            <pc:sldMk cId="3213786405" sldId="266"/>
            <ac:picMk id="42" creationId="{5ADC768A-8ACE-4217-AA3D-C0F2AAEE7D3C}"/>
          </ac:picMkLst>
        </pc:pic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3" creationId="{42FADB9B-1D38-44B1-A3FC-AD05B133F063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4" creationId="{403CAD84-983E-4C88-8F10-A8F5BDE872DE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5" creationId="{F23CAD32-44AE-4E04-8981-F993C1A37ED7}"/>
          </ac:cxnSpMkLst>
        </pc:cxnChg>
        <pc:cxnChg chg="add mod">
          <ac:chgData name="Song Seokil" userId="55e21934b449b532" providerId="LiveId" clId="{B7A894BB-50F5-4A4E-B9B1-8E3B5331DDC8}" dt="2022-03-11T04:37:26.725" v="1437" actId="14100"/>
          <ac:cxnSpMkLst>
            <pc:docMk/>
            <pc:sldMk cId="3213786405" sldId="266"/>
            <ac:cxnSpMk id="19" creationId="{4250967B-5101-4802-92B6-63A5047218A4}"/>
          </ac:cxnSpMkLst>
        </pc:cxnChg>
        <pc:cxnChg chg="add mod">
          <ac:chgData name="Song Seokil" userId="55e21934b449b532" providerId="LiveId" clId="{B7A894BB-50F5-4A4E-B9B1-8E3B5331DDC8}" dt="2022-03-11T04:37:33.554" v="1440" actId="14100"/>
          <ac:cxnSpMkLst>
            <pc:docMk/>
            <pc:sldMk cId="3213786405" sldId="266"/>
            <ac:cxnSpMk id="22" creationId="{D53DFE1D-BA41-4321-B5DA-5CF3BBC68BC8}"/>
          </ac:cxnSpMkLst>
        </pc:cxnChg>
        <pc:cxnChg chg="add mod">
          <ac:chgData name="Song Seokil" userId="55e21934b449b532" providerId="LiveId" clId="{B7A894BB-50F5-4A4E-B9B1-8E3B5331DDC8}" dt="2022-03-11T04:38:29.080" v="1456" actId="14100"/>
          <ac:cxnSpMkLst>
            <pc:docMk/>
            <pc:sldMk cId="3213786405" sldId="266"/>
            <ac:cxnSpMk id="27" creationId="{99D8D0F2-4690-47C9-9CEE-92BE3A18B17B}"/>
          </ac:cxnSpMkLst>
        </pc:cxnChg>
        <pc:cxnChg chg="add mod">
          <ac:chgData name="Song Seokil" userId="55e21934b449b532" providerId="LiveId" clId="{B7A894BB-50F5-4A4E-B9B1-8E3B5331DDC8}" dt="2022-03-11T04:38:36.131" v="1458" actId="14100"/>
          <ac:cxnSpMkLst>
            <pc:docMk/>
            <pc:sldMk cId="3213786405" sldId="266"/>
            <ac:cxnSpMk id="29" creationId="{4D0EA6BD-6604-4A50-B4ED-444ECE7028EB}"/>
          </ac:cxnSpMkLst>
        </pc:cxnChg>
        <pc:cxnChg chg="add mod">
          <ac:chgData name="Song Seokil" userId="55e21934b449b532" providerId="LiveId" clId="{B7A894BB-50F5-4A4E-B9B1-8E3B5331DDC8}" dt="2022-03-11T04:44:41.575" v="1641" actId="1076"/>
          <ac:cxnSpMkLst>
            <pc:docMk/>
            <pc:sldMk cId="3213786405" sldId="266"/>
            <ac:cxnSpMk id="37" creationId="{2CF2F60A-C250-4607-9AD2-63AE701578AA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01:47.658" v="1917"/>
        <pc:sldMkLst>
          <pc:docMk/>
          <pc:sldMk cId="2063874523" sldId="267"/>
        </pc:sldMkLst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2" creationId="{58196879-A846-4F48-9FF6-C087E1FB20B6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3" creationId="{02D7A0D7-877B-4774-B375-54309B9A201B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4" creationId="{842EB3D9-28E3-4F0B-8029-8F1A88E69B28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5" creationId="{60BC3B9B-B2D5-4101-9179-5399873F6408}"/>
          </ac:spMkLst>
        </pc:spChg>
        <pc:spChg chg="add mod ord">
          <ac:chgData name="Song Seokil" userId="55e21934b449b532" providerId="LiveId" clId="{B7A894BB-50F5-4A4E-B9B1-8E3B5331DDC8}" dt="2022-03-11T04:56:14.978" v="1763" actId="20577"/>
          <ac:spMkLst>
            <pc:docMk/>
            <pc:sldMk cId="2063874523" sldId="267"/>
            <ac:spMk id="7" creationId="{569BF3A0-FC26-4E86-B367-7CB3DB0068E2}"/>
          </ac:spMkLst>
        </pc:spChg>
        <pc:spChg chg="add mod or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9" creationId="{9E2CD410-466A-4771-8E8E-46BEBD060DF3}"/>
          </ac:spMkLst>
        </pc:spChg>
        <pc:spChg chg="add mo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12" creationId="{49EA4F94-FF45-484A-A5A0-DA2469285049}"/>
          </ac:spMkLst>
        </pc:spChg>
        <pc:spChg chg="add mod">
          <ac:chgData name="Song Seokil" userId="55e21934b449b532" providerId="LiveId" clId="{B7A894BB-50F5-4A4E-B9B1-8E3B5331DDC8}" dt="2022-03-11T04:58:26.401" v="1840" actId="1076"/>
          <ac:spMkLst>
            <pc:docMk/>
            <pc:sldMk cId="2063874523" sldId="267"/>
            <ac:spMk id="13" creationId="{3F810120-E012-4772-9D41-3F8C10A66E7F}"/>
          </ac:spMkLst>
        </pc:spChg>
        <pc:spChg chg="add mod">
          <ac:chgData name="Song Seokil" userId="55e21934b449b532" providerId="LiveId" clId="{B7A894BB-50F5-4A4E-B9B1-8E3B5331DDC8}" dt="2022-03-11T04:59:06.411" v="1900" actId="20577"/>
          <ac:spMkLst>
            <pc:docMk/>
            <pc:sldMk cId="2063874523" sldId="267"/>
            <ac:spMk id="16" creationId="{623C95FE-694D-4AC5-A890-AB9D7EDE4C29}"/>
          </ac:spMkLst>
        </pc:spChg>
        <pc:picChg chg="add del mod modCrop">
          <ac:chgData name="Song Seokil" userId="55e21934b449b532" providerId="LiveId" clId="{B7A894BB-50F5-4A4E-B9B1-8E3B5331DDC8}" dt="2022-03-11T04:53:05.701" v="1711" actId="478"/>
          <ac:picMkLst>
            <pc:docMk/>
            <pc:sldMk cId="2063874523" sldId="267"/>
            <ac:picMk id="6" creationId="{0EEDE824-8783-4FA4-81E4-54F8927EB440}"/>
          </ac:picMkLst>
        </pc:picChg>
        <pc:picChg chg="add del mod">
          <ac:chgData name="Song Seokil" userId="55e21934b449b532" providerId="LiveId" clId="{B7A894BB-50F5-4A4E-B9B1-8E3B5331DDC8}" dt="2022-03-11T04:53:06.296" v="1712" actId="478"/>
          <ac:picMkLst>
            <pc:docMk/>
            <pc:sldMk cId="2063874523" sldId="267"/>
            <ac:picMk id="10" creationId="{45060CF4-2E54-48DC-9225-049F9536CBDC}"/>
          </ac:picMkLst>
        </pc:picChg>
        <pc:picChg chg="add mod">
          <ac:chgData name="Song Seokil" userId="55e21934b449b532" providerId="LiveId" clId="{B7A894BB-50F5-4A4E-B9B1-8E3B5331DDC8}" dt="2022-03-11T04:57:53.163" v="1835" actId="1076"/>
          <ac:picMkLst>
            <pc:docMk/>
            <pc:sldMk cId="2063874523" sldId="267"/>
            <ac:picMk id="11" creationId="{ED164D0F-8B93-46F5-BF36-5FE945661CCB}"/>
          </ac:picMkLst>
        </pc:picChg>
        <pc:cxnChg chg="add mod">
          <ac:chgData name="Song Seokil" userId="55e21934b449b532" providerId="LiveId" clId="{B7A894BB-50F5-4A4E-B9B1-8E3B5331DDC8}" dt="2022-03-11T04:59:24.212" v="1903" actId="14100"/>
          <ac:cxnSpMkLst>
            <pc:docMk/>
            <pc:sldMk cId="2063874523" sldId="267"/>
            <ac:cxnSpMk id="15" creationId="{C3BE08D9-12AC-4398-B5F6-349EAC8AF159}"/>
          </ac:cxnSpMkLst>
        </pc:cxnChg>
      </pc:sldChg>
      <pc:sldChg chg="addSp delSp modSp new mod ord">
        <pc:chgData name="Song Seokil" userId="55e21934b449b532" providerId="LiveId" clId="{B7A894BB-50F5-4A4E-B9B1-8E3B5331DDC8}" dt="2022-03-11T05:06:36.914" v="2164" actId="20577"/>
        <pc:sldMkLst>
          <pc:docMk/>
          <pc:sldMk cId="3457271579" sldId="268"/>
        </pc:sldMkLst>
        <pc:spChg chg="mod">
          <ac:chgData name="Song Seokil" userId="55e21934b449b532" providerId="LiveId" clId="{B7A894BB-50F5-4A4E-B9B1-8E3B5331DDC8}" dt="2022-03-11T05:02:15.590" v="1927" actId="27636"/>
          <ac:spMkLst>
            <pc:docMk/>
            <pc:sldMk cId="3457271579" sldId="268"/>
            <ac:spMk id="2" creationId="{4FD930BA-1656-4034-8B8D-4D02EAFFBFD7}"/>
          </ac:spMkLst>
        </pc:spChg>
        <pc:spChg chg="mod">
          <ac:chgData name="Song Seokil" userId="55e21934b449b532" providerId="LiveId" clId="{B7A894BB-50F5-4A4E-B9B1-8E3B5331DDC8}" dt="2022-03-11T05:06:36.914" v="2164" actId="20577"/>
          <ac:spMkLst>
            <pc:docMk/>
            <pc:sldMk cId="3457271579" sldId="268"/>
            <ac:spMk id="3" creationId="{260941E0-1BA6-4370-9E34-881DA9171454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4" creationId="{62E3FCF6-6265-4E3E-B542-68C0595FBC47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5" creationId="{2ABD5C9F-EDE0-41F7-B1DD-70C11BFF35B9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6" creationId="{9FDABCBE-44BC-4AFC-99A8-6B6350644E35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8" creationId="{748F9F15-F529-4718-B4F0-F7E4739A54A0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9" creationId="{FA92619B-4A84-4B30-8235-7D6BEA77422D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0" creationId="{ACA5FCC3-37D2-4CDB-9CF8-B4A0BAF63B34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1" creationId="{27F02879-8417-456B-9AB2-A9EE6E99A18A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2" creationId="{C8A5EA12-2FA4-4527-BD9E-9E6FE8B286A9}"/>
          </ac:spMkLst>
        </pc:spChg>
        <pc:picChg chg="add mod modCrop">
          <ac:chgData name="Song Seokil" userId="55e21934b449b532" providerId="LiveId" clId="{B7A894BB-50F5-4A4E-B9B1-8E3B5331DDC8}" dt="2022-03-11T05:06:09.613" v="2124" actId="1076"/>
          <ac:picMkLst>
            <pc:docMk/>
            <pc:sldMk cId="3457271579" sldId="268"/>
            <ac:picMk id="7" creationId="{2DEA86C6-3705-45CB-97B0-61B0662F169E}"/>
          </ac:picMkLst>
        </pc:picChg>
      </pc:sldChg>
      <pc:sldChg chg="modSp new mod">
        <pc:chgData name="Song Seokil" userId="55e21934b449b532" providerId="LiveId" clId="{B7A894BB-50F5-4A4E-B9B1-8E3B5331DDC8}" dt="2022-03-11T05:38:27.888" v="4026" actId="207"/>
        <pc:sldMkLst>
          <pc:docMk/>
          <pc:sldMk cId="685956049" sldId="269"/>
        </pc:sldMkLst>
        <pc:spChg chg="mod">
          <ac:chgData name="Song Seokil" userId="55e21934b449b532" providerId="LiveId" clId="{B7A894BB-50F5-4A4E-B9B1-8E3B5331DDC8}" dt="2022-03-11T05:15:32.166" v="2206"/>
          <ac:spMkLst>
            <pc:docMk/>
            <pc:sldMk cId="685956049" sldId="269"/>
            <ac:spMk id="2" creationId="{63B65042-B6EA-4B03-BE11-A8185A1957D4}"/>
          </ac:spMkLst>
        </pc:spChg>
        <pc:spChg chg="mod">
          <ac:chgData name="Song Seokil" userId="55e21934b449b532" providerId="LiveId" clId="{B7A894BB-50F5-4A4E-B9B1-8E3B5331DDC8}" dt="2022-03-11T05:38:27.888" v="4026" actId="207"/>
          <ac:spMkLst>
            <pc:docMk/>
            <pc:sldMk cId="685956049" sldId="269"/>
            <ac:spMk id="3" creationId="{25E61B84-79E1-4853-B234-D75004221BA6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5:37:01.556" v="4022"/>
        <pc:sldMkLst>
          <pc:docMk/>
          <pc:sldMk cId="1445639925" sldId="270"/>
        </pc:sldMkLst>
        <pc:spChg chg="del 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2" creationId="{BC20841E-6C9E-40A2-9309-65655B319389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3" creationId="{6F487997-4D81-434F-8D57-095A56114763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4" creationId="{6006CAF6-6577-4C77-AB3B-2A0DC9E90B71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5" creationId="{F65BFE71-BBC2-4BBA-8E93-3EBDD1BBF0DD}"/>
          </ac:spMkLst>
        </pc:spChg>
        <pc:spChg chg="add mod ord">
          <ac:chgData name="Song Seokil" userId="55e21934b449b532" providerId="LiveId" clId="{B7A894BB-50F5-4A4E-B9B1-8E3B5331DDC8}" dt="2022-03-11T05:24:41.780" v="3026" actId="20577"/>
          <ac:spMkLst>
            <pc:docMk/>
            <pc:sldMk cId="1445639925" sldId="270"/>
            <ac:spMk id="8" creationId="{A19CF127-68B0-4C8C-A17F-0BDE2BE3ACBB}"/>
          </ac:spMkLst>
        </pc:spChg>
        <pc:spChg chg="add mod ord">
          <ac:chgData name="Song Seokil" userId="55e21934b449b532" providerId="LiveId" clId="{B7A894BB-50F5-4A4E-B9B1-8E3B5331DDC8}" dt="2022-03-11T05:37:01.556" v="4022"/>
          <ac:spMkLst>
            <pc:docMk/>
            <pc:sldMk cId="1445639925" sldId="270"/>
            <ac:spMk id="9" creationId="{37CEC79A-0367-4CFD-BA4B-0A98D173BD3A}"/>
          </ac:spMkLst>
        </pc:spChg>
        <pc:picChg chg="add mod">
          <ac:chgData name="Song Seokil" userId="55e21934b449b532" providerId="LiveId" clId="{B7A894BB-50F5-4A4E-B9B1-8E3B5331DDC8}" dt="2022-03-11T05:35:15.949" v="3739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new del">
        <pc:chgData name="Song Seokil" userId="55e21934b449b532" providerId="LiveId" clId="{B7A894BB-50F5-4A4E-B9B1-8E3B5331DDC8}" dt="2022-03-11T05:24:02.741" v="2998" actId="680"/>
        <pc:sldMkLst>
          <pc:docMk/>
          <pc:sldMk cId="2789470085" sldId="270"/>
        </pc:sldMkLst>
      </pc:sldChg>
      <pc:sldMasterChg chg="modSp mod">
        <pc:chgData name="Song Seokil" userId="55e21934b449b532" providerId="LiveId" clId="{B7A894BB-50F5-4A4E-B9B1-8E3B5331DDC8}" dt="2022-03-11T03:08:08.816" v="241" actId="404"/>
        <pc:sldMasterMkLst>
          <pc:docMk/>
          <pc:sldMasterMk cId="2443837898" sldId="2147483660"/>
        </pc:sldMasterMkLst>
        <pc:spChg chg="mod">
          <ac:chgData name="Song Seokil" userId="55e21934b449b532" providerId="LiveId" clId="{B7A894BB-50F5-4A4E-B9B1-8E3B5331DDC8}" dt="2022-03-11T03:08:02.832" v="235" actId="404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B7A894BB-50F5-4A4E-B9B1-8E3B5331DDC8}" dt="2022-03-11T03:08:08.816" v="241" actId="404"/>
          <ac:spMkLst>
            <pc:docMk/>
            <pc:sldMasterMk cId="2443837898" sldId="2147483660"/>
            <ac:spMk id="3" creationId="{00000000-0000-0000-0000-000000000000}"/>
          </ac:spMkLst>
        </pc:spChg>
      </pc:sldMasterChg>
    </pc:docChg>
  </pc:docChgLst>
  <pc:docChgLst>
    <pc:chgData name="Song Seokil" userId="55e21934b449b532" providerId="LiveId" clId="{764BA1F0-E179-4259-91AE-FE7665784060}"/>
    <pc:docChg chg="undo custSel addSld delSld modSld sldOrd">
      <pc:chgData name="Song Seokil" userId="55e21934b449b532" providerId="LiveId" clId="{764BA1F0-E179-4259-91AE-FE7665784060}" dt="2022-08-30T05:58:08.425" v="2197"/>
      <pc:docMkLst>
        <pc:docMk/>
      </pc:docMkLst>
      <pc:sldChg chg="del">
        <pc:chgData name="Song Seokil" userId="55e21934b449b532" providerId="LiveId" clId="{764BA1F0-E179-4259-91AE-FE7665784060}" dt="2022-08-28T23:58:37.467" v="1555" actId="47"/>
        <pc:sldMkLst>
          <pc:docMk/>
          <pc:sldMk cId="192242555" sldId="257"/>
        </pc:sldMkLst>
      </pc:sldChg>
      <pc:sldChg chg="modSp del mod">
        <pc:chgData name="Song Seokil" userId="55e21934b449b532" providerId="LiveId" clId="{764BA1F0-E179-4259-91AE-FE7665784060}" dt="2022-08-28T23:58:38.858" v="1556" actId="47"/>
        <pc:sldMkLst>
          <pc:docMk/>
          <pc:sldMk cId="3143518696" sldId="258"/>
        </pc:sldMkLst>
        <pc:spChg chg="mod">
          <ac:chgData name="Song Seokil" userId="55e21934b449b532" providerId="LiveId" clId="{764BA1F0-E179-4259-91AE-FE7665784060}" dt="2022-08-28T23:31:24.816" v="57" actId="27636"/>
          <ac:spMkLst>
            <pc:docMk/>
            <pc:sldMk cId="3143518696" sldId="258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39.483" v="1557" actId="47"/>
        <pc:sldMkLst>
          <pc:docMk/>
          <pc:sldMk cId="394440229" sldId="259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61229600" sldId="260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955168536" sldId="261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391636003" sldId="262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791573540" sldId="263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77117732" sldId="264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944048589" sldId="265"/>
        </pc:sldMkLst>
      </pc:sldChg>
      <pc:sldChg chg="del">
        <pc:chgData name="Song Seokil" userId="55e21934b449b532" providerId="LiveId" clId="{764BA1F0-E179-4259-91AE-FE7665784060}" dt="2022-08-28T23:58:50.078" v="1558" actId="47"/>
        <pc:sldMkLst>
          <pc:docMk/>
          <pc:sldMk cId="93582241" sldId="289"/>
        </pc:sldMkLst>
      </pc:sldChg>
      <pc:sldChg chg="del">
        <pc:chgData name="Song Seokil" userId="55e21934b449b532" providerId="LiveId" clId="{764BA1F0-E179-4259-91AE-FE7665784060}" dt="2022-08-28T23:58:51.032" v="1559" actId="47"/>
        <pc:sldMkLst>
          <pc:docMk/>
          <pc:sldMk cId="1614668866" sldId="290"/>
        </pc:sldMkLst>
      </pc:sldChg>
      <pc:sldChg chg="del">
        <pc:chgData name="Song Seokil" userId="55e21934b449b532" providerId="LiveId" clId="{764BA1F0-E179-4259-91AE-FE7665784060}" dt="2022-08-28T23:58:51.609" v="1560" actId="47"/>
        <pc:sldMkLst>
          <pc:docMk/>
          <pc:sldMk cId="1742982997" sldId="291"/>
        </pc:sldMkLst>
      </pc:sldChg>
      <pc:sldChg chg="del">
        <pc:chgData name="Song Seokil" userId="55e21934b449b532" providerId="LiveId" clId="{764BA1F0-E179-4259-91AE-FE7665784060}" dt="2022-08-28T23:58:52.046" v="1561" actId="47"/>
        <pc:sldMkLst>
          <pc:docMk/>
          <pc:sldMk cId="3546980334" sldId="292"/>
        </pc:sldMkLst>
      </pc:sldChg>
      <pc:sldChg chg="del">
        <pc:chgData name="Song Seokil" userId="55e21934b449b532" providerId="LiveId" clId="{764BA1F0-E179-4259-91AE-FE7665784060}" dt="2022-08-28T23:58:53.172" v="1562" actId="47"/>
        <pc:sldMkLst>
          <pc:docMk/>
          <pc:sldMk cId="3330860997" sldId="293"/>
        </pc:sldMkLst>
      </pc:sldChg>
      <pc:sldChg chg="del">
        <pc:chgData name="Song Seokil" userId="55e21934b449b532" providerId="LiveId" clId="{764BA1F0-E179-4259-91AE-FE7665784060}" dt="2022-08-28T23:58:53.453" v="1563" actId="47"/>
        <pc:sldMkLst>
          <pc:docMk/>
          <pc:sldMk cId="1278341772" sldId="294"/>
        </pc:sldMkLst>
      </pc:sldChg>
      <pc:sldChg chg="del">
        <pc:chgData name="Song Seokil" userId="55e21934b449b532" providerId="LiveId" clId="{764BA1F0-E179-4259-91AE-FE7665784060}" dt="2022-08-28T23:58:36.842" v="1554" actId="47"/>
        <pc:sldMkLst>
          <pc:docMk/>
          <pc:sldMk cId="2636902076" sldId="295"/>
        </pc:sldMkLst>
      </pc:sldChg>
      <pc:sldChg chg="del">
        <pc:chgData name="Song Seokil" userId="55e21934b449b532" providerId="LiveId" clId="{764BA1F0-E179-4259-91AE-FE7665784060}" dt="2022-08-28T23:58:54.218" v="1565" actId="47"/>
        <pc:sldMkLst>
          <pc:docMk/>
          <pc:sldMk cId="2984842192" sldId="296"/>
        </pc:sldMkLst>
      </pc:sldChg>
      <pc:sldChg chg="addSp delSp modSp add">
        <pc:chgData name="Song Seokil" userId="55e21934b449b532" providerId="LiveId" clId="{764BA1F0-E179-4259-91AE-FE7665784060}" dt="2022-08-30T05:40:43.394" v="1870"/>
        <pc:sldMkLst>
          <pc:docMk/>
          <pc:sldMk cId="60550924" sldId="307"/>
        </pc:sldMkLst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2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3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4" creationId="{32D627C6-DCD4-1CE3-C92F-721E1A8D6F3D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5" creationId="{49790AF3-C7AC-0E7F-3348-84D2077FA5E5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6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7" creationId="{4A1BF664-94DF-A364-8DC0-F3EF7397743F}"/>
          </ac:spMkLst>
        </pc:spChg>
      </pc:sldChg>
      <pc:sldChg chg="add del">
        <pc:chgData name="Song Seokil" userId="55e21934b449b532" providerId="LiveId" clId="{764BA1F0-E179-4259-91AE-FE7665784060}" dt="2022-08-30T05:36:28.472" v="1789" actId="47"/>
        <pc:sldMkLst>
          <pc:docMk/>
          <pc:sldMk cId="867389612" sldId="308"/>
        </pc:sldMkLst>
      </pc:sldChg>
      <pc:sldChg chg="addSp delSp modSp add mod modClrScheme chgLayout">
        <pc:chgData name="Song Seokil" userId="55e21934b449b532" providerId="LiveId" clId="{764BA1F0-E179-4259-91AE-FE7665784060}" dt="2022-08-30T05:41:41.919" v="1883"/>
        <pc:sldMkLst>
          <pc:docMk/>
          <pc:sldMk cId="1140687359" sldId="309"/>
        </pc:sldMkLst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4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9" creationId="{083EE34D-8FBF-679F-C463-6899DFFBCCC1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10" creationId="{49F314B0-9E63-1B83-D566-1F0DA1E3C9FF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1" creationId="{0485905C-D069-AD32-79C1-CBC2FD80DFDE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2" creationId="{1F761D98-96DE-F05D-DE6B-0484A440BEF9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3" creationId="{3E733175-63A0-42F1-4B31-7D8E3785624F}"/>
          </ac:spMkLst>
        </pc:spChg>
        <pc:spChg chg="mod">
          <ac:chgData name="Song Seokil" userId="55e21934b449b532" providerId="LiveId" clId="{764BA1F0-E179-4259-91AE-FE7665784060}" dt="2022-08-30T05:37:25.135" v="1822" actId="1076"/>
          <ac:spMkLst>
            <pc:docMk/>
            <pc:sldMk cId="1140687359" sldId="309"/>
            <ac:spMk id="15" creationId="{00000000-0000-0000-0000-000000000000}"/>
          </ac:spMkLst>
        </pc:spChg>
        <pc:grpChg chg="del">
          <ac:chgData name="Song Seokil" userId="55e21934b449b532" providerId="LiveId" clId="{764BA1F0-E179-4259-91AE-FE7665784060}" dt="2022-08-30T05:38:13.003" v="1826" actId="478"/>
          <ac:grpSpMkLst>
            <pc:docMk/>
            <pc:sldMk cId="1140687359" sldId="309"/>
            <ac:grpSpMk id="16" creationId="{00000000-0000-0000-0000-000000000000}"/>
          </ac:grpSpMkLst>
        </pc:grpChg>
        <pc:picChg chg="del mod">
          <ac:chgData name="Song Seokil" userId="55e21934b449b532" providerId="LiveId" clId="{764BA1F0-E179-4259-91AE-FE7665784060}" dt="2022-08-30T05:38:11.538" v="1824" actId="478"/>
          <ac:picMkLst>
            <pc:docMk/>
            <pc:sldMk cId="1140687359" sldId="309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0:57.257" v="1874" actId="1076"/>
          <ac:picMkLst>
            <pc:docMk/>
            <pc:sldMk cId="1140687359" sldId="309"/>
            <ac:picMk id="6" creationId="{00000000-0000-0000-0000-000000000000}"/>
          </ac:picMkLst>
        </pc:picChg>
        <pc:picChg chg="del">
          <ac:chgData name="Song Seokil" userId="55e21934b449b532" providerId="LiveId" clId="{764BA1F0-E179-4259-91AE-FE7665784060}" dt="2022-08-30T05:38:12.441" v="1825" actId="478"/>
          <ac:picMkLst>
            <pc:docMk/>
            <pc:sldMk cId="1140687359" sldId="309"/>
            <ac:picMk id="8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48.465" v="1884"/>
        <pc:sldMkLst>
          <pc:docMk/>
          <pc:sldMk cId="4171548835" sldId="310"/>
        </pc:sldMkLst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38:50.495" v="1838" actId="1076"/>
          <ac:spMkLst>
            <pc:docMk/>
            <pc:sldMk cId="4171548835" sldId="310"/>
            <ac:spMk id="11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2" creationId="{9E52607B-C970-AEE7-06B5-3E355D77D753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3" creationId="{139B8F8C-3195-289D-0BE5-5C72D7D6C1DB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4" creationId="{2D6A1C21-B884-8B52-0DE6-C161180FE806}"/>
          </ac:spMkLst>
        </pc:sp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4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7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8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9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53.056" v="1885"/>
        <pc:sldMkLst>
          <pc:docMk/>
          <pc:sldMk cId="1634097634" sldId="311"/>
        </pc:sldMkLst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5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6" creationId="{ACB31DBD-554F-EEC5-9F4D-7B6A77E2D84A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7" creationId="{CE829776-E60E-7786-D8E6-3E1B6FAD267B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8" creationId="{41160514-9997-1E6A-2E3F-EF663FC5FB84}"/>
          </ac:spMkLst>
        </pc:spChg>
        <pc:picChg chg="del mod">
          <ac:chgData name="Song Seokil" userId="55e21934b449b532" providerId="LiveId" clId="{764BA1F0-E179-4259-91AE-FE7665784060}" dt="2022-08-30T05:39:04.215" v="1841" actId="478"/>
          <ac:picMkLst>
            <pc:docMk/>
            <pc:sldMk cId="1634097634" sldId="311"/>
            <ac:picMk id="4" creationId="{00000000-0000-0000-0000-000000000000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825893019" sldId="314"/>
        </pc:sldMkLst>
      </pc:sldChg>
      <pc:sldChg chg="addSp modSp mod modClrScheme chgLayout">
        <pc:chgData name="Song Seokil" userId="55e21934b449b532" providerId="LiveId" clId="{764BA1F0-E179-4259-91AE-FE7665784060}" dt="2022-08-28T23:42:22.168" v="477"/>
        <pc:sldMkLst>
          <pc:docMk/>
          <pc:sldMk cId="3833575237" sldId="315"/>
        </pc:sldMkLst>
        <pc:spChg chg="add mod ord">
          <ac:chgData name="Song Seokil" userId="55e21934b449b532" providerId="LiveId" clId="{764BA1F0-E179-4259-91AE-FE7665784060}" dt="2022-08-28T23:42:22.168" v="477"/>
          <ac:spMkLst>
            <pc:docMk/>
            <pc:sldMk cId="3833575237" sldId="315"/>
            <ac:spMk id="2" creationId="{D8A848FC-8DFD-383D-56A9-8C281A9D8C21}"/>
          </ac:spMkLst>
        </pc:spChg>
        <pc:spChg chg="mod ord">
          <ac:chgData name="Song Seokil" userId="55e21934b449b532" providerId="LiveId" clId="{764BA1F0-E179-4259-91AE-FE7665784060}" dt="2022-08-28T23:32:50.151" v="233" actId="700"/>
          <ac:spMkLst>
            <pc:docMk/>
            <pc:sldMk cId="3833575237" sldId="315"/>
            <ac:spMk id="6" creationId="{00000000-0000-0000-0000-000000000000}"/>
          </ac:spMkLst>
        </pc:spChg>
        <pc:picChg chg="mod ord">
          <ac:chgData name="Song Seokil" userId="55e21934b449b532" providerId="LiveId" clId="{764BA1F0-E179-4259-91AE-FE7665784060}" dt="2022-08-28T23:32:54.170" v="234" actId="1076"/>
          <ac:picMkLst>
            <pc:docMk/>
            <pc:sldMk cId="3833575237" sldId="315"/>
            <ac:picMk id="7" creationId="{00000000-0000-0000-0000-000000000000}"/>
          </ac:picMkLst>
        </pc:picChg>
      </pc:sldChg>
      <pc:sldChg chg="addSp delSp modSp mod">
        <pc:chgData name="Song Seokil" userId="55e21934b449b532" providerId="LiveId" clId="{764BA1F0-E179-4259-91AE-FE7665784060}" dt="2022-08-30T05:29:31.075" v="1625"/>
        <pc:sldMkLst>
          <pc:docMk/>
          <pc:sldMk cId="2521391246" sldId="319"/>
        </pc:sldMkLst>
        <pc:spChg chg="mod">
          <ac:chgData name="Song Seokil" userId="55e21934b449b532" providerId="LiveId" clId="{764BA1F0-E179-4259-91AE-FE7665784060}" dt="2022-08-30T05:29:31.075" v="1625"/>
          <ac:spMkLst>
            <pc:docMk/>
            <pc:sldMk cId="2521391246" sldId="319"/>
            <ac:spMk id="6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29:10.031" v="1621" actId="22"/>
          <ac:spMkLst>
            <pc:docMk/>
            <pc:sldMk cId="2521391246" sldId="319"/>
            <ac:spMk id="7" creationId="{00000000-0000-0000-0000-000000000000}"/>
          </ac:spMkLst>
        </pc:spChg>
        <pc:picChg chg="add mod ord">
          <ac:chgData name="Song Seokil" userId="55e21934b449b532" providerId="LiveId" clId="{764BA1F0-E179-4259-91AE-FE7665784060}" dt="2022-08-30T05:29:10.031" v="1621" actId="22"/>
          <ac:picMkLst>
            <pc:docMk/>
            <pc:sldMk cId="2521391246" sldId="319"/>
            <ac:picMk id="3" creationId="{CFDB1660-8166-0308-B7D1-1174C65D2DDE}"/>
          </ac:picMkLst>
        </pc:picChg>
      </pc:sldChg>
      <pc:sldChg chg="modSp del mod">
        <pc:chgData name="Song Seokil" userId="55e21934b449b532" providerId="LiveId" clId="{764BA1F0-E179-4259-91AE-FE7665784060}" dt="2022-08-30T05:32:05.260" v="1651" actId="47"/>
        <pc:sldMkLst>
          <pc:docMk/>
          <pc:sldMk cId="4230036838" sldId="321"/>
        </pc:sldMkLst>
        <pc:spChg chg="mod">
          <ac:chgData name="Song Seokil" userId="55e21934b449b532" providerId="LiveId" clId="{764BA1F0-E179-4259-91AE-FE7665784060}" dt="2022-08-30T05:30:32.903" v="1639" actId="21"/>
          <ac:spMkLst>
            <pc:docMk/>
            <pc:sldMk cId="4230036838" sldId="321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6.201" v="1553" actId="47"/>
        <pc:sldMkLst>
          <pc:docMk/>
          <pc:sldMk cId="1383476133" sldId="322"/>
        </pc:sldMkLst>
      </pc:sldChg>
      <pc:sldChg chg="modSp add mod">
        <pc:chgData name="Song Seokil" userId="55e21934b449b532" providerId="LiveId" clId="{764BA1F0-E179-4259-91AE-FE7665784060}" dt="2022-08-29T00:01:27.220" v="1567" actId="27636"/>
        <pc:sldMkLst>
          <pc:docMk/>
          <pc:sldMk cId="1567905024" sldId="324"/>
        </pc:sldMkLst>
        <pc:spChg chg="mod">
          <ac:chgData name="Song Seokil" userId="55e21934b449b532" providerId="LiveId" clId="{764BA1F0-E179-4259-91AE-FE7665784060}" dt="2022-08-29T00:01:27.220" v="1567" actId="27636"/>
          <ac:spMkLst>
            <pc:docMk/>
            <pc:sldMk cId="1567905024" sldId="324"/>
            <ac:spMk id="7" creationId="{00000000-0000-0000-0000-000000000000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21330141" sldId="326"/>
        </pc:sldMkLst>
      </pc:sldChg>
      <pc:sldChg chg="addSp delSp modSp add mod modClrScheme chgLayout">
        <pc:chgData name="Song Seokil" userId="55e21934b449b532" providerId="LiveId" clId="{764BA1F0-E179-4259-91AE-FE7665784060}" dt="2022-08-30T05:43:15.696" v="1903"/>
        <pc:sldMkLst>
          <pc:docMk/>
          <pc:sldMk cId="1350137985" sldId="327"/>
        </pc:sldMkLst>
        <pc:spChg chg="add mod ord">
          <ac:chgData name="Song Seokil" userId="55e21934b449b532" providerId="LiveId" clId="{764BA1F0-E179-4259-91AE-FE7665784060}" dt="2022-08-30T05:43:08.495" v="1901" actId="27636"/>
          <ac:spMkLst>
            <pc:docMk/>
            <pc:sldMk cId="1350137985" sldId="327"/>
            <ac:spMk id="2" creationId="{708B16A2-0E15-86BF-E0AA-D4B16A1EAA6C}"/>
          </ac:spMkLst>
        </pc:spChg>
        <pc:spChg chg="add del mod ord">
          <ac:chgData name="Song Seokil" userId="55e21934b449b532" providerId="LiveId" clId="{764BA1F0-E179-4259-91AE-FE7665784060}" dt="2022-08-30T05:43:15.696" v="1903"/>
          <ac:spMkLst>
            <pc:docMk/>
            <pc:sldMk cId="1350137985" sldId="327"/>
            <ac:spMk id="3" creationId="{BA727250-BC10-F026-7476-7DA2E2FD57B9}"/>
          </ac:spMkLst>
        </pc:spChg>
        <pc:spChg chg="mod ord">
          <ac:chgData name="Song Seokil" userId="55e21934b449b532" providerId="LiveId" clId="{764BA1F0-E179-4259-91AE-FE7665784060}" dt="2022-08-30T05:43:03.273" v="1897" actId="700"/>
          <ac:spMkLst>
            <pc:docMk/>
            <pc:sldMk cId="1350137985" sldId="327"/>
            <ac:spMk id="4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43:00.695" v="1896"/>
          <ac:spMkLst>
            <pc:docMk/>
            <pc:sldMk cId="1350137985" sldId="327"/>
            <ac:spMk id="6" creationId="{00000000-0000-0000-0000-000000000000}"/>
          </ac:spMkLst>
        </pc:spChg>
        <pc:picChg chg="del">
          <ac:chgData name="Song Seokil" userId="55e21934b449b532" providerId="LiveId" clId="{764BA1F0-E179-4259-91AE-FE7665784060}" dt="2022-08-30T05:43:11.023" v="1902" actId="21"/>
          <ac:picMkLst>
            <pc:docMk/>
            <pc:sldMk cId="1350137985" sldId="327"/>
            <ac:picMk id="5" creationId="{00000000-0000-0000-0000-000000000000}"/>
          </ac:picMkLst>
        </pc:picChg>
        <pc:picChg chg="add mod">
          <ac:chgData name="Song Seokil" userId="55e21934b449b532" providerId="LiveId" clId="{764BA1F0-E179-4259-91AE-FE7665784060}" dt="2022-08-30T05:43:15.696" v="1903"/>
          <ac:picMkLst>
            <pc:docMk/>
            <pc:sldMk cId="1350137985" sldId="327"/>
            <ac:picMk id="7" creationId="{FAE5E691-CA11-66B2-5EC4-85D2BBBA9AFE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152430303" sldId="328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23627136" sldId="330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173015159" sldId="331"/>
        </pc:sldMkLst>
      </pc:sldChg>
      <pc:sldChg chg="addSp delSp modSp add mod chgLayout">
        <pc:chgData name="Song Seokil" userId="55e21934b449b532" providerId="LiveId" clId="{764BA1F0-E179-4259-91AE-FE7665784060}" dt="2022-08-30T05:42:36.025" v="1890" actId="1076"/>
        <pc:sldMkLst>
          <pc:docMk/>
          <pc:sldMk cId="3214137177" sldId="332"/>
        </pc:sldMkLst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2" creationId="{2F7F49C6-9712-94B7-FE77-D60C93715750}"/>
          </ac:spMkLst>
        </pc:spChg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" creationId="{DE6DB18A-7494-9788-9934-662FA8A9FA34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4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21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8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64" creationId="{00000000-0000-0000-0000-000000000000}"/>
          </ac:spMkLst>
        </pc:spChg>
        <pc:picChg chg="mod">
          <ac:chgData name="Song Seokil" userId="55e21934b449b532" providerId="LiveId" clId="{764BA1F0-E179-4259-91AE-FE7665784060}" dt="2022-08-30T05:42:30.761" v="1889" actId="1076"/>
          <ac:picMkLst>
            <pc:docMk/>
            <pc:sldMk cId="3214137177" sldId="332"/>
            <ac:picMk id="102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2:36.025" v="1890" actId="1076"/>
          <ac:picMkLst>
            <pc:docMk/>
            <pc:sldMk cId="3214137177" sldId="332"/>
            <ac:picMk id="1027" creationId="{00000000-0000-0000-0000-000000000000}"/>
          </ac:picMkLst>
        </pc:picChg>
      </pc:sldChg>
      <pc:sldChg chg="modSp add mod">
        <pc:chgData name="Song Seokil" userId="55e21934b449b532" providerId="LiveId" clId="{764BA1F0-E179-4259-91AE-FE7665784060}" dt="2022-08-30T05:42:51.750" v="1893" actId="1076"/>
        <pc:sldMkLst>
          <pc:docMk/>
          <pc:sldMk cId="3215427855" sldId="333"/>
        </pc:sldMkLst>
        <pc:spChg chg="mod">
          <ac:chgData name="Song Seokil" userId="55e21934b449b532" providerId="LiveId" clId="{764BA1F0-E179-4259-91AE-FE7665784060}" dt="2022-08-30T05:42:51.750" v="1893" actId="1076"/>
          <ac:spMkLst>
            <pc:docMk/>
            <pc:sldMk cId="3215427855" sldId="333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46.797" v="1892" actId="1076"/>
          <ac:spMkLst>
            <pc:docMk/>
            <pc:sldMk cId="3215427855" sldId="333"/>
            <ac:spMk id="21" creationId="{00000000-0000-0000-0000-000000000000}"/>
          </ac:spMkLst>
        </pc:spChg>
      </pc:sldChg>
      <pc:sldChg chg="modSp mod">
        <pc:chgData name="Song Seokil" userId="55e21934b449b532" providerId="LiveId" clId="{764BA1F0-E179-4259-91AE-FE7665784060}" dt="2022-08-28T23:31:24.488" v="52"/>
        <pc:sldMkLst>
          <pc:docMk/>
          <pc:sldMk cId="2766953892" sldId="334"/>
        </pc:sldMkLst>
        <pc:spChg chg="mod">
          <ac:chgData name="Song Seokil" userId="55e21934b449b532" providerId="LiveId" clId="{764BA1F0-E179-4259-91AE-FE7665784060}" dt="2022-08-28T23:31:24.488" v="52"/>
          <ac:spMkLst>
            <pc:docMk/>
            <pc:sldMk cId="2766953892" sldId="334"/>
            <ac:spMk id="512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3.561" v="1551" actId="47"/>
        <pc:sldMkLst>
          <pc:docMk/>
          <pc:sldMk cId="3977166884" sldId="337"/>
        </pc:sldMkLst>
      </pc:sldChg>
      <pc:sldChg chg="del">
        <pc:chgData name="Song Seokil" userId="55e21934b449b532" providerId="LiveId" clId="{764BA1F0-E179-4259-91AE-FE7665784060}" dt="2022-08-28T23:58:25.311" v="1552" actId="47"/>
        <pc:sldMkLst>
          <pc:docMk/>
          <pc:sldMk cId="4052422056" sldId="338"/>
        </pc:sldMkLst>
      </pc:sldChg>
      <pc:sldChg chg="modSp mod">
        <pc:chgData name="Song Seokil" userId="55e21934b449b532" providerId="LiveId" clId="{764BA1F0-E179-4259-91AE-FE7665784060}" dt="2022-08-28T23:32:37.606" v="232" actId="20577"/>
        <pc:sldMkLst>
          <pc:docMk/>
          <pc:sldMk cId="3077017268" sldId="340"/>
        </pc:sldMkLst>
        <pc:spChg chg="mod">
          <ac:chgData name="Song Seokil" userId="55e21934b449b532" providerId="LiveId" clId="{764BA1F0-E179-4259-91AE-FE7665784060}" dt="2022-08-28T23:32:37.606" v="232" actId="20577"/>
          <ac:spMkLst>
            <pc:docMk/>
            <pc:sldMk cId="3077017268" sldId="340"/>
            <ac:spMk id="3" creationId="{636B2505-2338-41D7-93D3-FA43769386E1}"/>
          </ac:spMkLst>
        </pc:spChg>
      </pc:sldChg>
      <pc:sldChg chg="addSp delSp modSp mod modClrScheme chgLayout">
        <pc:chgData name="Song Seokil" userId="55e21934b449b532" providerId="LiveId" clId="{764BA1F0-E179-4259-91AE-FE7665784060}" dt="2022-08-28T23:30:44.419" v="44" actId="400"/>
        <pc:sldMkLst>
          <pc:docMk/>
          <pc:sldMk cId="2742510181" sldId="342"/>
        </pc:sldMkLst>
        <pc:spChg chg="del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7" creationId="{D382615C-1DC5-4F14-8473-F246776384DB}"/>
          </ac:spMkLst>
        </pc:spChg>
        <pc:spChg chg="add mod">
          <ac:chgData name="Song Seokil" userId="55e21934b449b532" providerId="LiveId" clId="{764BA1F0-E179-4259-91AE-FE7665784060}" dt="2022-08-28T23:30:44.419" v="44" actId="400"/>
          <ac:spMkLst>
            <pc:docMk/>
            <pc:sldMk cId="2742510181" sldId="342"/>
            <ac:spMk id="8" creationId="{9501EB14-E2D6-1F2E-9FE5-C3BEDCEE5C23}"/>
          </ac:spMkLst>
        </pc:spChg>
        <pc:picChg chg="add mod">
          <ac:chgData name="Song Seokil" userId="55e21934b449b532" providerId="LiveId" clId="{764BA1F0-E179-4259-91AE-FE7665784060}" dt="2022-08-28T17:01:03.111" v="3" actId="1076"/>
          <ac:picMkLst>
            <pc:docMk/>
            <pc:sldMk cId="2742510181" sldId="342"/>
            <ac:picMk id="4" creationId="{B9556660-D3FA-5011-B3EE-89725044ED5D}"/>
          </ac:picMkLst>
        </pc:picChg>
      </pc:sldChg>
      <pc:sldChg chg="del">
        <pc:chgData name="Song Seokil" userId="55e21934b449b532" providerId="LiveId" clId="{764BA1F0-E179-4259-91AE-FE7665784060}" dt="2022-08-28T23:58:53.796" v="1564" actId="47"/>
        <pc:sldMkLst>
          <pc:docMk/>
          <pc:sldMk cId="1124647121" sldId="344"/>
        </pc:sldMkLst>
      </pc:sldChg>
      <pc:sldChg chg="modSp del mod">
        <pc:chgData name="Song Seokil" userId="55e21934b449b532" providerId="LiveId" clId="{764BA1F0-E179-4259-91AE-FE7665784060}" dt="2022-08-28T23:40:08.542" v="406" actId="47"/>
        <pc:sldMkLst>
          <pc:docMk/>
          <pc:sldMk cId="2536654864" sldId="345"/>
        </pc:sldMkLst>
        <pc:spChg chg="mod">
          <ac:chgData name="Song Seokil" userId="55e21934b449b532" providerId="LiveId" clId="{764BA1F0-E179-4259-91AE-FE7665784060}" dt="2022-08-28T23:31:24.645" v="53" actId="27636"/>
          <ac:spMkLst>
            <pc:docMk/>
            <pc:sldMk cId="2536654864" sldId="345"/>
            <ac:spMk id="3" creationId="{C5450DE6-AA53-0E61-71CA-86C6AD165A67}"/>
          </ac:spMkLst>
        </pc:spChg>
      </pc:sldChg>
      <pc:sldChg chg="addSp delSp modSp mod ord">
        <pc:chgData name="Song Seokil" userId="55e21934b449b532" providerId="LiveId" clId="{764BA1F0-E179-4259-91AE-FE7665784060}" dt="2022-08-30T05:55:11.690" v="2078" actId="20577"/>
        <pc:sldMkLst>
          <pc:docMk/>
          <pc:sldMk cId="620292914" sldId="346"/>
        </pc:sldMkLst>
        <pc:spChg chg="mod">
          <ac:chgData name="Song Seokil" userId="55e21934b449b532" providerId="LiveId" clId="{764BA1F0-E179-4259-91AE-FE7665784060}" dt="2022-08-30T05:29:49.241" v="1632"/>
          <ac:spMkLst>
            <pc:docMk/>
            <pc:sldMk cId="620292914" sldId="346"/>
            <ac:spMk id="2" creationId="{733E0756-9B54-1856-F8E3-B478549DA15D}"/>
          </ac:spMkLst>
        </pc:spChg>
        <pc:spChg chg="mod">
          <ac:chgData name="Song Seokil" userId="55e21934b449b532" providerId="LiveId" clId="{764BA1F0-E179-4259-91AE-FE7665784060}" dt="2022-08-30T05:50:04.961" v="1910" actId="207"/>
          <ac:spMkLst>
            <pc:docMk/>
            <pc:sldMk cId="620292914" sldId="346"/>
            <ac:spMk id="3" creationId="{C86A955A-8CFF-1F4A-79D6-625E49BB5A5A}"/>
          </ac:spMkLst>
        </pc:spChg>
        <pc:spChg chg="add mod">
          <ac:chgData name="Song Seokil" userId="55e21934b449b532" providerId="LiveId" clId="{764BA1F0-E179-4259-91AE-FE7665784060}" dt="2022-08-30T05:52:42.575" v="1913" actId="1076"/>
          <ac:spMkLst>
            <pc:docMk/>
            <pc:sldMk cId="620292914" sldId="346"/>
            <ac:spMk id="6" creationId="{5F910436-428E-2BA7-774A-CCEB32F7B2DE}"/>
          </ac:spMkLst>
        </pc:spChg>
        <pc:spChg chg="add mod">
          <ac:chgData name="Song Seokil" userId="55e21934b449b532" providerId="LiveId" clId="{764BA1F0-E179-4259-91AE-FE7665784060}" dt="2022-08-30T05:55:11.690" v="2078" actId="20577"/>
          <ac:spMkLst>
            <pc:docMk/>
            <pc:sldMk cId="620292914" sldId="346"/>
            <ac:spMk id="7" creationId="{E4267D1A-7C8B-D7FB-6C95-46D34ECEC7B4}"/>
          </ac:spMkLst>
        </pc:spChg>
        <pc:spChg chg="add del mod">
          <ac:chgData name="Song Seokil" userId="55e21934b449b532" providerId="LiveId" clId="{764BA1F0-E179-4259-91AE-FE7665784060}" dt="2022-08-30T05:53:06.611" v="1917" actId="478"/>
          <ac:spMkLst>
            <pc:docMk/>
            <pc:sldMk cId="620292914" sldId="346"/>
            <ac:spMk id="8" creationId="{73112D9F-AE2F-22C7-574B-4EB37DE0E9CF}"/>
          </ac:spMkLst>
        </pc:spChg>
      </pc:sldChg>
      <pc:sldChg chg="modSp mod ord">
        <pc:chgData name="Song Seokil" userId="55e21934b449b532" providerId="LiveId" clId="{764BA1F0-E179-4259-91AE-FE7665784060}" dt="2022-08-30T05:29:54.115" v="1634"/>
        <pc:sldMkLst>
          <pc:docMk/>
          <pc:sldMk cId="1111603517" sldId="347"/>
        </pc:sldMkLst>
        <pc:spChg chg="mod">
          <ac:chgData name="Song Seokil" userId="55e21934b449b532" providerId="LiveId" clId="{764BA1F0-E179-4259-91AE-FE7665784060}" dt="2022-08-30T05:29:54.115" v="1634"/>
          <ac:spMkLst>
            <pc:docMk/>
            <pc:sldMk cId="1111603517" sldId="347"/>
            <ac:spMk id="2" creationId="{DED70BC9-C4A7-5438-906E-7C7978E93612}"/>
          </ac:spMkLst>
        </pc:spChg>
        <pc:spChg chg="mod">
          <ac:chgData name="Song Seokil" userId="55e21934b449b532" providerId="LiveId" clId="{764BA1F0-E179-4259-91AE-FE7665784060}" dt="2022-08-30T05:23:58.175" v="1602" actId="20577"/>
          <ac:spMkLst>
            <pc:docMk/>
            <pc:sldMk cId="1111603517" sldId="347"/>
            <ac:spMk id="3" creationId="{70851383-E3A8-582B-C028-5E013F61DCBC}"/>
          </ac:spMkLst>
        </pc:spChg>
      </pc:sldChg>
      <pc:sldChg chg="modSp mod ord">
        <pc:chgData name="Song Seokil" userId="55e21934b449b532" providerId="LiveId" clId="{764BA1F0-E179-4259-91AE-FE7665784060}" dt="2022-08-30T05:55:52.522" v="2100" actId="20577"/>
        <pc:sldMkLst>
          <pc:docMk/>
          <pc:sldMk cId="1813194231" sldId="348"/>
        </pc:sldMkLst>
        <pc:spChg chg="mod">
          <ac:chgData name="Song Seokil" userId="55e21934b449b532" providerId="LiveId" clId="{764BA1F0-E179-4259-91AE-FE7665784060}" dt="2022-08-28T23:42:55.363" v="557"/>
          <ac:spMkLst>
            <pc:docMk/>
            <pc:sldMk cId="1813194231" sldId="348"/>
            <ac:spMk id="2" creationId="{92683B54-958D-9C59-813D-8DCA3933AA7F}"/>
          </ac:spMkLst>
        </pc:spChg>
        <pc:spChg chg="mod">
          <ac:chgData name="Song Seokil" userId="55e21934b449b532" providerId="LiveId" clId="{764BA1F0-E179-4259-91AE-FE7665784060}" dt="2022-08-30T05:55:52.522" v="2100" actId="20577"/>
          <ac:spMkLst>
            <pc:docMk/>
            <pc:sldMk cId="1813194231" sldId="348"/>
            <ac:spMk id="3" creationId="{B3BBBC89-1A84-C1AA-2FB1-2DB00B65924D}"/>
          </ac:spMkLst>
        </pc:spChg>
      </pc:sldChg>
      <pc:sldChg chg="modSp mod ord">
        <pc:chgData name="Song Seokil" userId="55e21934b449b532" providerId="LiveId" clId="{764BA1F0-E179-4259-91AE-FE7665784060}" dt="2022-08-30T05:58:08.425" v="2197"/>
        <pc:sldMkLst>
          <pc:docMk/>
          <pc:sldMk cId="649061339" sldId="349"/>
        </pc:sldMkLst>
        <pc:spChg chg="mod">
          <ac:chgData name="Song Seokil" userId="55e21934b449b532" providerId="LiveId" clId="{764BA1F0-E179-4259-91AE-FE7665784060}" dt="2022-08-30T05:57:40.767" v="2149"/>
          <ac:spMkLst>
            <pc:docMk/>
            <pc:sldMk cId="649061339" sldId="349"/>
            <ac:spMk id="2" creationId="{A8656D8D-E68D-DA91-D67B-AB1ED0A7E491}"/>
          </ac:spMkLst>
        </pc:spChg>
        <pc:spChg chg="mod">
          <ac:chgData name="Song Seokil" userId="55e21934b449b532" providerId="LiveId" clId="{764BA1F0-E179-4259-91AE-FE7665784060}" dt="2022-08-30T05:58:08.425" v="2197"/>
          <ac:spMkLst>
            <pc:docMk/>
            <pc:sldMk cId="649061339" sldId="349"/>
            <ac:spMk id="3" creationId="{522F2130-EF29-FE70-9A94-7237489E55A6}"/>
          </ac:spMkLst>
        </pc:spChg>
      </pc:sldChg>
      <pc:sldChg chg="modSp del mod">
        <pc:chgData name="Song Seokil" userId="55e21934b449b532" providerId="LiveId" clId="{764BA1F0-E179-4259-91AE-FE7665784060}" dt="2022-08-28T23:53:13.428" v="1429" actId="47"/>
        <pc:sldMkLst>
          <pc:docMk/>
          <pc:sldMk cId="1723765253" sldId="350"/>
        </pc:sldMkLst>
        <pc:spChg chg="mod">
          <ac:chgData name="Song Seokil" userId="55e21934b449b532" providerId="LiveId" clId="{764BA1F0-E179-4259-91AE-FE7665784060}" dt="2022-08-28T23:51:08.422" v="1340" actId="27636"/>
          <ac:spMkLst>
            <pc:docMk/>
            <pc:sldMk cId="1723765253" sldId="350"/>
            <ac:spMk id="3" creationId="{B0D9B59D-B45B-AE63-015D-DA561EED686B}"/>
          </ac:spMkLst>
        </pc:spChg>
      </pc:sldChg>
      <pc:sldChg chg="modSp mod ord">
        <pc:chgData name="Song Seokil" userId="55e21934b449b532" providerId="LiveId" clId="{764BA1F0-E179-4259-91AE-FE7665784060}" dt="2022-08-30T05:33:15.816" v="1657"/>
        <pc:sldMkLst>
          <pc:docMk/>
          <pc:sldMk cId="3142267821" sldId="351"/>
        </pc:sldMkLst>
        <pc:spChg chg="mod">
          <ac:chgData name="Song Seokil" userId="55e21934b449b532" providerId="LiveId" clId="{764BA1F0-E179-4259-91AE-FE7665784060}" dt="2022-08-28T23:53:33.797" v="1438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764BA1F0-E179-4259-91AE-FE7665784060}" dt="2022-08-28T23:57:33.264" v="1544" actId="5793"/>
          <ac:spMkLst>
            <pc:docMk/>
            <pc:sldMk cId="3142267821" sldId="351"/>
            <ac:spMk id="3" creationId="{5FB18649-BDB8-8964-E016-D3746D4298B5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1270184858" sldId="352"/>
        </pc:sldMkLst>
      </pc:sldChg>
      <pc:sldChg chg="modSp del mod">
        <pc:chgData name="Song Seokil" userId="55e21934b449b532" providerId="LiveId" clId="{764BA1F0-E179-4259-91AE-FE7665784060}" dt="2022-08-28T23:57:17.076" v="1532" actId="47"/>
        <pc:sldMkLst>
          <pc:docMk/>
          <pc:sldMk cId="3586785381" sldId="353"/>
        </pc:sldMkLst>
        <pc:spChg chg="mod">
          <ac:chgData name="Song Seokil" userId="55e21934b449b532" providerId="LiveId" clId="{764BA1F0-E179-4259-91AE-FE7665784060}" dt="2022-08-28T23:55:57.776" v="1480" actId="27636"/>
          <ac:spMkLst>
            <pc:docMk/>
            <pc:sldMk cId="3586785381" sldId="353"/>
            <ac:spMk id="3" creationId="{F6470AC0-3CA5-1993-7164-326E1695ED3E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389714387" sldId="354"/>
        </pc:sldMkLst>
      </pc:sldChg>
      <pc:sldChg chg="modSp new mod">
        <pc:chgData name="Song Seokil" userId="55e21934b449b532" providerId="LiveId" clId="{764BA1F0-E179-4259-91AE-FE7665784060}" dt="2022-08-30T05:55:38.150" v="2099" actId="20577"/>
        <pc:sldMkLst>
          <pc:docMk/>
          <pc:sldMk cId="3780897965" sldId="355"/>
        </pc:sldMkLst>
        <pc:spChg chg="mod">
          <ac:chgData name="Song Seokil" userId="55e21934b449b532" providerId="LiveId" clId="{764BA1F0-E179-4259-91AE-FE7665784060}" dt="2022-08-30T05:29:58.921" v="1638"/>
          <ac:spMkLst>
            <pc:docMk/>
            <pc:sldMk cId="3780897965" sldId="355"/>
            <ac:spMk id="2" creationId="{06AA381B-B5EA-AC05-190E-CE7523881952}"/>
          </ac:spMkLst>
        </pc:spChg>
        <pc:spChg chg="mod">
          <ac:chgData name="Song Seokil" userId="55e21934b449b532" providerId="LiveId" clId="{764BA1F0-E179-4259-91AE-FE7665784060}" dt="2022-08-30T05:55:38.150" v="2099" actId="20577"/>
          <ac:spMkLst>
            <pc:docMk/>
            <pc:sldMk cId="3780897965" sldId="355"/>
            <ac:spMk id="3" creationId="{8BD9743C-4362-84B8-8E65-6741B1181B46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98645966" sldId="356"/>
        </pc:sldMkLst>
      </pc:sldChg>
      <pc:sldChg chg="modSp new mod">
        <pc:chgData name="Song Seokil" userId="55e21934b449b532" providerId="LiveId" clId="{764BA1F0-E179-4259-91AE-FE7665784060}" dt="2022-08-30T05:35:50.691" v="1788" actId="404"/>
        <pc:sldMkLst>
          <pc:docMk/>
          <pc:sldMk cId="4041692220" sldId="357"/>
        </pc:sldMkLst>
        <pc:spChg chg="mod">
          <ac:chgData name="Song Seokil" userId="55e21934b449b532" providerId="LiveId" clId="{764BA1F0-E179-4259-91AE-FE7665784060}" dt="2022-08-30T05:35:50.691" v="1788" actId="404"/>
          <ac:spMkLst>
            <pc:docMk/>
            <pc:sldMk cId="4041692220" sldId="357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14.864" v="1774" actId="404"/>
        <pc:sldMkLst>
          <pc:docMk/>
          <pc:sldMk cId="1706973430" sldId="358"/>
        </pc:sldMkLst>
        <pc:spChg chg="mod">
          <ac:chgData name="Song Seokil" userId="55e21934b449b532" providerId="LiveId" clId="{764BA1F0-E179-4259-91AE-FE7665784060}" dt="2022-08-30T05:35:14.864" v="1774" actId="404"/>
          <ac:spMkLst>
            <pc:docMk/>
            <pc:sldMk cId="1706973430" sldId="358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40.706" v="1787" actId="20577"/>
        <pc:sldMkLst>
          <pc:docMk/>
          <pc:sldMk cId="1761163034" sldId="359"/>
        </pc:sldMkLst>
        <pc:spChg chg="mod">
          <ac:chgData name="Song Seokil" userId="55e21934b449b532" providerId="LiveId" clId="{764BA1F0-E179-4259-91AE-FE7665784060}" dt="2022-08-30T05:35:40.706" v="1787" actId="20577"/>
          <ac:spMkLst>
            <pc:docMk/>
            <pc:sldMk cId="1761163034" sldId="359"/>
            <ac:spMk id="2" creationId="{2C4E028F-F7D9-CEFB-A22E-3F0F341ED68F}"/>
          </ac:spMkLst>
        </pc:spChg>
      </pc:sldChg>
    </pc:docChg>
  </pc:docChgLst>
  <pc:docChgLst>
    <pc:chgData name="Song Seokil" userId="55e21934b449b532" providerId="LiveId" clId="{D3D9A806-737D-8948-AFEB-3879F7681FA6}"/>
    <pc:docChg chg="undo custSel addSld delSld modSld sldOrd modMainMaster">
      <pc:chgData name="Song Seokil" userId="55e21934b449b532" providerId="LiveId" clId="{D3D9A806-737D-8948-AFEB-3879F7681FA6}" dt="2022-08-28T04:51:04.824" v="435" actId="27636"/>
      <pc:docMkLst>
        <pc:docMk/>
      </pc:docMkLst>
      <pc:sldChg chg="modSp mod">
        <pc:chgData name="Song Seokil" userId="55e21934b449b532" providerId="LiveId" clId="{D3D9A806-737D-8948-AFEB-3879F7681FA6}" dt="2022-08-28T03:28:20.881" v="278" actId="20577"/>
        <pc:sldMkLst>
          <pc:docMk/>
          <pc:sldMk cId="270456694" sldId="256"/>
        </pc:sldMkLst>
        <pc:spChg chg="mod">
          <ac:chgData name="Song Seokil" userId="55e21934b449b532" providerId="LiveId" clId="{D3D9A806-737D-8948-AFEB-3879F7681FA6}" dt="2022-08-28T03:28:20.881" v="278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D3D9A806-737D-8948-AFEB-3879F7681FA6}" dt="2022-08-28T03:17:46.489" v="66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2242555" sldId="257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36467780" sldId="25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36467780" sldId="257"/>
            <ac:spMk id="4" creationId="{9D7D0C69-9A0F-4FA4-BD23-8611936620DC}"/>
          </ac:spMkLst>
        </pc:spChg>
      </pc:sldChg>
      <pc:sldChg chg="new del">
        <pc:chgData name="Song Seokil" userId="55e21934b449b532" providerId="LiveId" clId="{D3D9A806-737D-8948-AFEB-3879F7681FA6}" dt="2022-08-28T03:35:42.588" v="342" actId="2696"/>
        <pc:sldMkLst>
          <pc:docMk/>
          <pc:sldMk cId="250501091" sldId="257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143518696" sldId="258"/>
        </pc:sldMkLst>
      </pc:sldChg>
      <pc:sldChg chg="new del">
        <pc:chgData name="Song Seokil" userId="55e21934b449b532" providerId="LiveId" clId="{D3D9A806-737D-8948-AFEB-3879F7681FA6}" dt="2022-08-28T03:35:43.183" v="343" actId="2696"/>
        <pc:sldMkLst>
          <pc:docMk/>
          <pc:sldMk cId="3735231501" sldId="258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94440229" sldId="25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61229600" sldId="26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55168536" sldId="261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391636003" sldId="262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91573540" sldId="26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77117732" sldId="264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44048589" sldId="265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45639925" sldId="270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45639925" sldId="270"/>
            <ac:spMk id="3" creationId="{6F487997-4D81-434F-8D57-095A5611476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3552238157" sldId="271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3552238157" sldId="271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4023708438" sldId="272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4023708438" sldId="272"/>
            <ac:spMk id="4" creationId="{134B25D3-7D84-9272-C7D1-AB817E2FD088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203445806" sldId="274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203445806" sldId="274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532135031" sldId="275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532135031" sldId="275"/>
            <ac:spMk id="4" creationId="{6756A01F-9917-C1CC-A6D3-BE5437BA724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494024494" sldId="276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494024494" sldId="276"/>
            <ac:spMk id="4" creationId="{921FBE40-89FA-2F72-2A0C-D9E04670F427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64332151" sldId="27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64332151" sldId="277"/>
            <ac:spMk id="4" creationId="{3814FC53-9A94-6156-154C-D59C5AC8B21A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93582241" sldId="28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614668866" sldId="29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42982997" sldId="291"/>
        </pc:sldMkLst>
      </pc:sldChg>
      <pc:sldChg chg="modSp add mod">
        <pc:chgData name="Song Seokil" userId="55e21934b449b532" providerId="LiveId" clId="{D3D9A806-737D-8948-AFEB-3879F7681FA6}" dt="2022-08-28T03:36:44.594" v="345" actId="27636"/>
        <pc:sldMkLst>
          <pc:docMk/>
          <pc:sldMk cId="3546980334" sldId="292"/>
        </pc:sldMkLst>
        <pc:spChg chg="mod">
          <ac:chgData name="Song Seokil" userId="55e21934b449b532" providerId="LiveId" clId="{D3D9A806-737D-8948-AFEB-3879F7681FA6}" dt="2022-08-28T03:36:44.594" v="345" actId="27636"/>
          <ac:spMkLst>
            <pc:docMk/>
            <pc:sldMk cId="3546980334" sldId="292"/>
            <ac:spMk id="3" creationId="{C02DB848-3E9F-4B21-9DC9-2FDA5F2AA15E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330860997" sldId="29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278341772" sldId="294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2636902076" sldId="295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84842192" sldId="296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3833575237" sldId="315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859310681" sldId="317"/>
        </pc:sldMkLst>
      </pc:sldChg>
      <pc:sldChg chg="add del ord">
        <pc:chgData name="Song Seokil" userId="55e21934b449b532" providerId="LiveId" clId="{D3D9A806-737D-8948-AFEB-3879F7681FA6}" dt="2022-08-28T03:35:22.794" v="339" actId="20578"/>
        <pc:sldMkLst>
          <pc:docMk/>
          <pc:sldMk cId="2521391246" sldId="319"/>
        </pc:sldMkLst>
      </pc:sldChg>
      <pc:sldChg chg="modSp add del mod chgLayout">
        <pc:chgData name="Song Seokil" userId="55e21934b449b532" providerId="LiveId" clId="{D3D9A806-737D-8948-AFEB-3879F7681FA6}" dt="2022-08-28T03:34:41.783" v="335" actId="700"/>
        <pc:sldMkLst>
          <pc:docMk/>
          <pc:sldMk cId="4230036838" sldId="321"/>
        </pc:sldMkLst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3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6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1383476133" sldId="322"/>
        </pc:sldMkLst>
      </pc:sldChg>
      <pc:sldChg chg="modSp add del mod ord chgLayout">
        <pc:chgData name="Song Seokil" userId="55e21934b449b532" providerId="LiveId" clId="{D3D9A806-737D-8948-AFEB-3879F7681FA6}" dt="2022-08-28T03:35:35.358" v="341" actId="20578"/>
        <pc:sldMkLst>
          <pc:docMk/>
          <pc:sldMk cId="2766953892" sldId="334"/>
        </pc:sldMkLst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8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3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3977166884" sldId="337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4052422056" sldId="338"/>
        </pc:sldMkLst>
      </pc:sldChg>
      <pc:sldChg chg="modSp add del mod chgLayout">
        <pc:chgData name="Song Seokil" userId="55e21934b449b532" providerId="LiveId" clId="{D3D9A806-737D-8948-AFEB-3879F7681FA6}" dt="2022-08-28T03:34:04.008" v="330" actId="700"/>
        <pc:sldMkLst>
          <pc:docMk/>
          <pc:sldMk cId="3077017268" sldId="340"/>
        </pc:sldMkLst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2" creationId="{E3F1F156-34F5-4E92-9702-78906A012C72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3" creationId="{636B2505-2338-41D7-93D3-FA43769386E1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6" creationId="{A598290F-32A3-409E-BB58-9A3D742958D2}"/>
          </ac:spMkLst>
        </pc:spChg>
      </pc:sldChg>
      <pc:sldChg chg="addSp delSp modSp add del mod ord modClrScheme chgLayout">
        <pc:chgData name="Song Seokil" userId="55e21934b449b532" providerId="LiveId" clId="{D3D9A806-737D-8948-AFEB-3879F7681FA6}" dt="2022-08-28T03:35:26.584" v="340" actId="20578"/>
        <pc:sldMkLst>
          <pc:docMk/>
          <pc:sldMk cId="2742510181" sldId="342"/>
        </pc:sldMkLst>
        <pc:spChg chg="add 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7" creationId="{D382615C-1DC5-4F14-8473-F246776384DB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9" creationId="{11924720-662E-4552-ADB6-E17422680B21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12" creationId="{CB672E02-523B-443D-A1C5-57466C848EFD}"/>
          </ac:spMkLst>
        </pc:sp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2" creationId="{00000000-0000-0000-0000-000000000000}"/>
          </ac:picMkLst>
        </pc:picChg>
        <pc:picChg chg="del">
          <ac:chgData name="Song Seokil" userId="55e21934b449b532" providerId="LiveId" clId="{D3D9A806-737D-8948-AFEB-3879F7681FA6}" dt="2022-08-28T03:34:25.549" v="333" actId="478"/>
          <ac:picMkLst>
            <pc:docMk/>
            <pc:sldMk cId="2742510181" sldId="342"/>
            <ac:picMk id="10" creationId="{E728673F-4302-4E2B-AEFC-43722D71BCB9}"/>
          </ac:picMkLst>
        </pc:pic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11" creationId="{584B4CBD-7459-4B90-A500-A2CEF21376E0}"/>
          </ac:picMkLst>
        </pc:picChg>
      </pc:sldChg>
      <pc:sldChg chg="add del">
        <pc:chgData name="Song Seokil" userId="55e21934b449b532" providerId="LiveId" clId="{D3D9A806-737D-8948-AFEB-3879F7681FA6}" dt="2022-08-28T03:36:58.293" v="346" actId="2696"/>
        <pc:sldMkLst>
          <pc:docMk/>
          <pc:sldMk cId="3660823908" sldId="34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124647121" sldId="344"/>
        </pc:sldMkLst>
      </pc:sldChg>
      <pc:sldChg chg="modSp new mod">
        <pc:chgData name="Song Seokil" userId="55e21934b449b532" providerId="LiveId" clId="{D3D9A806-737D-8948-AFEB-3879F7681FA6}" dt="2022-08-28T04:33:00.602" v="351"/>
        <pc:sldMkLst>
          <pc:docMk/>
          <pc:sldMk cId="2536654864" sldId="345"/>
        </pc:sldMkLst>
        <pc:spChg chg="mod">
          <ac:chgData name="Song Seokil" userId="55e21934b449b532" providerId="LiveId" clId="{D3D9A806-737D-8948-AFEB-3879F7681FA6}" dt="2022-08-28T04:33:00.602" v="351"/>
          <ac:spMkLst>
            <pc:docMk/>
            <pc:sldMk cId="2536654864" sldId="345"/>
            <ac:spMk id="3" creationId="{C5450DE6-AA53-0E61-71CA-86C6AD165A67}"/>
          </ac:spMkLst>
        </pc:spChg>
      </pc:sldChg>
      <pc:sldChg chg="modSp new mod">
        <pc:chgData name="Song Seokil" userId="55e21934b449b532" providerId="LiveId" clId="{D3D9A806-737D-8948-AFEB-3879F7681FA6}" dt="2022-08-28T04:36:19.367" v="366" actId="27636"/>
        <pc:sldMkLst>
          <pc:docMk/>
          <pc:sldMk cId="620292914" sldId="346"/>
        </pc:sldMkLst>
        <pc:spChg chg="mod">
          <ac:chgData name="Song Seokil" userId="55e21934b449b532" providerId="LiveId" clId="{D3D9A806-737D-8948-AFEB-3879F7681FA6}" dt="2022-08-28T04:36:19.367" v="366" actId="27636"/>
          <ac:spMkLst>
            <pc:docMk/>
            <pc:sldMk cId="620292914" sldId="346"/>
            <ac:spMk id="3" creationId="{C86A955A-8CFF-1F4A-79D6-625E49BB5A5A}"/>
          </ac:spMkLst>
        </pc:spChg>
      </pc:sldChg>
      <pc:sldChg chg="modSp new mod">
        <pc:chgData name="Song Seokil" userId="55e21934b449b532" providerId="LiveId" clId="{D3D9A806-737D-8948-AFEB-3879F7681FA6}" dt="2022-08-28T04:38:13.114" v="373" actId="27636"/>
        <pc:sldMkLst>
          <pc:docMk/>
          <pc:sldMk cId="1111603517" sldId="347"/>
        </pc:sldMkLst>
        <pc:spChg chg="mod">
          <ac:chgData name="Song Seokil" userId="55e21934b449b532" providerId="LiveId" clId="{D3D9A806-737D-8948-AFEB-3879F7681FA6}" dt="2022-08-28T04:38:13.114" v="373" actId="27636"/>
          <ac:spMkLst>
            <pc:docMk/>
            <pc:sldMk cId="1111603517" sldId="347"/>
            <ac:spMk id="3" creationId="{70851383-E3A8-582B-C028-5E013F61DCBC}"/>
          </ac:spMkLst>
        </pc:spChg>
      </pc:sldChg>
      <pc:sldChg chg="modSp new mod">
        <pc:chgData name="Song Seokil" userId="55e21934b449b532" providerId="LiveId" clId="{D3D9A806-737D-8948-AFEB-3879F7681FA6}" dt="2022-08-28T04:45:10.526" v="379"/>
        <pc:sldMkLst>
          <pc:docMk/>
          <pc:sldMk cId="1813194231" sldId="348"/>
        </pc:sldMkLst>
        <pc:spChg chg="mod">
          <ac:chgData name="Song Seokil" userId="55e21934b449b532" providerId="LiveId" clId="{D3D9A806-737D-8948-AFEB-3879F7681FA6}" dt="2022-08-28T04:45:10.526" v="379"/>
          <ac:spMkLst>
            <pc:docMk/>
            <pc:sldMk cId="1813194231" sldId="348"/>
            <ac:spMk id="3" creationId="{B3BBBC89-1A84-C1AA-2FB1-2DB00B65924D}"/>
          </ac:spMkLst>
        </pc:spChg>
      </pc:sldChg>
      <pc:sldChg chg="modSp new">
        <pc:chgData name="Song Seokil" userId="55e21934b449b532" providerId="LiveId" clId="{D3D9A806-737D-8948-AFEB-3879F7681FA6}" dt="2022-08-28T04:45:53.089" v="381"/>
        <pc:sldMkLst>
          <pc:docMk/>
          <pc:sldMk cId="649061339" sldId="349"/>
        </pc:sldMkLst>
        <pc:spChg chg="mod">
          <ac:chgData name="Song Seokil" userId="55e21934b449b532" providerId="LiveId" clId="{D3D9A806-737D-8948-AFEB-3879F7681FA6}" dt="2022-08-28T04:45:53.089" v="381"/>
          <ac:spMkLst>
            <pc:docMk/>
            <pc:sldMk cId="649061339" sldId="349"/>
            <ac:spMk id="3" creationId="{522F2130-EF29-FE70-9A94-7237489E55A6}"/>
          </ac:spMkLst>
        </pc:spChg>
      </pc:sldChg>
      <pc:sldChg chg="modSp new mod">
        <pc:chgData name="Song Seokil" userId="55e21934b449b532" providerId="LiveId" clId="{D3D9A806-737D-8948-AFEB-3879F7681FA6}" dt="2022-08-28T04:48:27.594" v="388" actId="20577"/>
        <pc:sldMkLst>
          <pc:docMk/>
          <pc:sldMk cId="1723765253" sldId="350"/>
        </pc:sldMkLst>
        <pc:spChg chg="mod">
          <ac:chgData name="Song Seokil" userId="55e21934b449b532" providerId="LiveId" clId="{D3D9A806-737D-8948-AFEB-3879F7681FA6}" dt="2022-08-28T04:48:27.594" v="388" actId="20577"/>
          <ac:spMkLst>
            <pc:docMk/>
            <pc:sldMk cId="1723765253" sldId="350"/>
            <ac:spMk id="3" creationId="{B0D9B59D-B45B-AE63-015D-DA561EED686B}"/>
          </ac:spMkLst>
        </pc:spChg>
      </pc:sldChg>
      <pc:sldChg chg="modSp new mod">
        <pc:chgData name="Song Seokil" userId="55e21934b449b532" providerId="LiveId" clId="{D3D9A806-737D-8948-AFEB-3879F7681FA6}" dt="2022-08-28T04:49:14.766" v="401" actId="27636"/>
        <pc:sldMkLst>
          <pc:docMk/>
          <pc:sldMk cId="3142267821" sldId="351"/>
        </pc:sldMkLst>
        <pc:spChg chg="mod">
          <ac:chgData name="Song Seokil" userId="55e21934b449b532" providerId="LiveId" clId="{D3D9A806-737D-8948-AFEB-3879F7681FA6}" dt="2022-08-28T04:49:07.623" v="397" actId="20577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D3D9A806-737D-8948-AFEB-3879F7681FA6}" dt="2022-08-28T04:49:14.766" v="401" actId="27636"/>
          <ac:spMkLst>
            <pc:docMk/>
            <pc:sldMk cId="3142267821" sldId="351"/>
            <ac:spMk id="3" creationId="{5FB18649-BDB8-8964-E016-D3746D4298B5}"/>
          </ac:spMkLst>
        </pc:spChg>
      </pc:sldChg>
      <pc:sldChg chg="modSp new mod">
        <pc:chgData name="Song Seokil" userId="55e21934b449b532" providerId="LiveId" clId="{D3D9A806-737D-8948-AFEB-3879F7681FA6}" dt="2022-08-28T04:50:07.960" v="418" actId="20577"/>
        <pc:sldMkLst>
          <pc:docMk/>
          <pc:sldMk cId="1270184858" sldId="352"/>
        </pc:sldMkLst>
        <pc:spChg chg="mod">
          <ac:chgData name="Song Seokil" userId="55e21934b449b532" providerId="LiveId" clId="{D3D9A806-737D-8948-AFEB-3879F7681FA6}" dt="2022-08-28T04:50:07.960" v="418" actId="20577"/>
          <ac:spMkLst>
            <pc:docMk/>
            <pc:sldMk cId="1270184858" sldId="352"/>
            <ac:spMk id="3" creationId="{97F6AF7D-AC83-DB25-F3D6-682C2AA1FCF8}"/>
          </ac:spMkLst>
        </pc:spChg>
      </pc:sldChg>
      <pc:sldChg chg="modSp new mod">
        <pc:chgData name="Song Seokil" userId="55e21934b449b532" providerId="LiveId" clId="{D3D9A806-737D-8948-AFEB-3879F7681FA6}" dt="2022-08-28T04:50:47.416" v="427" actId="15"/>
        <pc:sldMkLst>
          <pc:docMk/>
          <pc:sldMk cId="3586785381" sldId="353"/>
        </pc:sldMkLst>
        <pc:spChg chg="mod">
          <ac:chgData name="Song Seokil" userId="55e21934b449b532" providerId="LiveId" clId="{D3D9A806-737D-8948-AFEB-3879F7681FA6}" dt="2022-08-28T04:50:47.416" v="427" actId="15"/>
          <ac:spMkLst>
            <pc:docMk/>
            <pc:sldMk cId="3586785381" sldId="353"/>
            <ac:spMk id="3" creationId="{F6470AC0-3CA5-1993-7164-326E1695ED3E}"/>
          </ac:spMkLst>
        </pc:spChg>
      </pc:sldChg>
      <pc:sldChg chg="modSp new mod">
        <pc:chgData name="Song Seokil" userId="55e21934b449b532" providerId="LiveId" clId="{D3D9A806-737D-8948-AFEB-3879F7681FA6}" dt="2022-08-28T04:51:04.824" v="435" actId="27636"/>
        <pc:sldMkLst>
          <pc:docMk/>
          <pc:sldMk cId="389714387" sldId="354"/>
        </pc:sldMkLst>
        <pc:spChg chg="mod">
          <ac:chgData name="Song Seokil" userId="55e21934b449b532" providerId="LiveId" clId="{D3D9A806-737D-8948-AFEB-3879F7681FA6}" dt="2022-08-28T04:51:04.824" v="435" actId="27636"/>
          <ac:spMkLst>
            <pc:docMk/>
            <pc:sldMk cId="389714387" sldId="354"/>
            <ac:spMk id="3" creationId="{3648493A-D440-0F56-ABF6-8C9403962029}"/>
          </ac:spMkLst>
        </pc:spChg>
      </pc:sldChg>
      <pc:sldMasterChg chg="delSp modSp mod modSldLayout">
        <pc:chgData name="Song Seokil" userId="55e21934b449b532" providerId="LiveId" clId="{D3D9A806-737D-8948-AFEB-3879F7681FA6}" dt="2022-08-28T03:33:48.614" v="329" actId="242"/>
        <pc:sldMasterMkLst>
          <pc:docMk/>
          <pc:sldMasterMk cId="2443837898" sldId="2147483660"/>
        </pc:sldMasterMkLst>
        <pc:spChg chg="mod">
          <ac:chgData name="Song Seokil" userId="55e21934b449b532" providerId="LiveId" clId="{D3D9A806-737D-8948-AFEB-3879F7681FA6}" dt="2022-08-28T03:33:48.614" v="329" actId="242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D3D9A806-737D-8948-AFEB-3879F7681FA6}" dt="2022-08-28T03:27:24.287" v="243" actId="207"/>
          <ac:spMkLst>
            <pc:docMk/>
            <pc:sldMasterMk cId="2443837898" sldId="2147483660"/>
            <ac:spMk id="3" creationId="{00000000-0000-0000-0000-000000000000}"/>
          </ac:spMkLst>
        </pc:spChg>
        <pc:spChg chg="del">
          <ac:chgData name="Song Seokil" userId="55e21934b449b532" providerId="LiveId" clId="{D3D9A806-737D-8948-AFEB-3879F7681FA6}" dt="2022-08-28T03:23:07.492" v="214" actId="21"/>
          <ac:spMkLst>
            <pc:docMk/>
            <pc:sldMasterMk cId="2443837898" sldId="2147483660"/>
            <ac:spMk id="9" creationId="{952B7429-5FE2-4D32-9498-DBBC4BFE0E21}"/>
          </ac:spMkLst>
        </pc:spChg>
        <pc:picChg chg="del">
          <ac:chgData name="Song Seokil" userId="55e21934b449b532" providerId="LiveId" clId="{D3D9A806-737D-8948-AFEB-3879F7681FA6}" dt="2022-08-28T03:23:07.492" v="214" actId="21"/>
          <ac:picMkLst>
            <pc:docMk/>
            <pc:sldMasterMk cId="2443837898" sldId="2147483660"/>
            <ac:picMk id="8" creationId="{0FB51DBD-BFA1-486E-A216-41680283DC7A}"/>
          </ac:picMkLst>
        </pc:picChg>
        <pc:picChg chg="del">
          <ac:chgData name="Song Seokil" userId="55e21934b449b532" providerId="LiveId" clId="{D3D9A806-737D-8948-AFEB-3879F7681FA6}" dt="2022-08-28T03:19:56.925" v="188" actId="478"/>
          <ac:picMkLst>
            <pc:docMk/>
            <pc:sldMasterMk cId="2443837898" sldId="2147483660"/>
            <ac:picMk id="12" creationId="{5E97A94C-3C3D-4B6A-AA41-1A894928E4BD}"/>
          </ac:picMkLst>
        </pc:picChg>
        <pc:sldLayoutChg chg="addSp delSp modSp mod">
          <pc:chgData name="Song Seokil" userId="55e21934b449b532" providerId="LiveId" clId="{D3D9A806-737D-8948-AFEB-3879F7681FA6}" dt="2022-08-28T03:29:10.511" v="289" actId="14100"/>
          <pc:sldLayoutMkLst>
            <pc:docMk/>
            <pc:sldMasterMk cId="2443837898" sldId="2147483660"/>
            <pc:sldLayoutMk cId="2004912258" sldId="2147483661"/>
          </pc:sldLayoutMkLst>
          <pc:spChg chg="mod">
            <ac:chgData name="Song Seokil" userId="55e21934b449b532" providerId="LiveId" clId="{D3D9A806-737D-8948-AFEB-3879F7681FA6}" dt="2022-08-28T03:29:10.511" v="289" actId="14100"/>
            <ac:spMkLst>
              <pc:docMk/>
              <pc:sldMasterMk cId="2443837898" sldId="2147483660"/>
              <pc:sldLayoutMk cId="2004912258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29:06.738" v="288" actId="14100"/>
            <ac:spMkLst>
              <pc:docMk/>
              <pc:sldMasterMk cId="2443837898" sldId="2147483660"/>
              <pc:sldLayoutMk cId="2004912258" sldId="2147483661"/>
              <ac:spMk id="3" creationId="{00000000-0000-0000-0000-000000000000}"/>
            </ac:spMkLst>
          </pc:spChg>
          <pc:picChg chg="add del mod">
            <ac:chgData name="Song Seokil" userId="55e21934b449b532" providerId="LiveId" clId="{D3D9A806-737D-8948-AFEB-3879F7681FA6}" dt="2022-08-28T03:25:38.413" v="232" actId="478"/>
            <ac:picMkLst>
              <pc:docMk/>
              <pc:sldMasterMk cId="2443837898" sldId="2147483660"/>
              <pc:sldLayoutMk cId="2004912258" sldId="2147483661"/>
              <ac:picMk id="9" creationId="{AEF2482D-FCC3-4330-B6B7-17DE058F7F93}"/>
            </ac:picMkLst>
          </pc:picChg>
          <pc:picChg chg="mod">
            <ac:chgData name="Song Seokil" userId="55e21934b449b532" providerId="LiveId" clId="{D3D9A806-737D-8948-AFEB-3879F7681FA6}" dt="2022-08-28T03:28:55.737" v="286" actId="1038"/>
            <ac:picMkLst>
              <pc:docMk/>
              <pc:sldMasterMk cId="2443837898" sldId="2147483660"/>
              <pc:sldLayoutMk cId="2004912258" sldId="2147483661"/>
              <ac:picMk id="15" creationId="{73256B2C-7DCA-4A2A-8266-F32966F1D48A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06.474" v="318" actId="1035"/>
          <pc:sldLayoutMkLst>
            <pc:docMk/>
            <pc:sldMasterMk cId="2443837898" sldId="2147483660"/>
            <pc:sldLayoutMk cId="982942425" sldId="2147483662"/>
          </pc:sldLayoutMkLst>
          <pc:spChg chg="mod">
            <ac:chgData name="Song Seokil" userId="55e21934b449b532" providerId="LiveId" clId="{D3D9A806-737D-8948-AFEB-3879F7681FA6}" dt="2022-08-28T03:31:17.440" v="295" actId="14100"/>
            <ac:spMkLst>
              <pc:docMk/>
              <pc:sldMasterMk cId="2443837898" sldId="2147483660"/>
              <pc:sldLayoutMk cId="982942425" sldId="2147483662"/>
              <ac:spMk id="3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06.474" v="318" actId="1035"/>
            <ac:spMkLst>
              <pc:docMk/>
              <pc:sldMasterMk cId="2443837898" sldId="2147483660"/>
              <pc:sldLayoutMk cId="982942425" sldId="2147483662"/>
              <ac:spMk id="8" creationId="{CB794B9E-4289-5D99-827C-C13DB1C3E52C}"/>
            </ac:spMkLst>
          </pc:spChg>
          <pc:picChg chg="add mod">
            <ac:chgData name="Song Seokil" userId="55e21934b449b532" providerId="LiveId" clId="{D3D9A806-737D-8948-AFEB-3879F7681FA6}" dt="2022-08-28T03:33:06.474" v="318" actId="1035"/>
            <ac:picMkLst>
              <pc:docMk/>
              <pc:sldMasterMk cId="2443837898" sldId="2147483660"/>
              <pc:sldLayoutMk cId="982942425" sldId="2147483662"/>
              <ac:picMk id="7" creationId="{896EB4D9-63DD-27A8-B8A9-1B7B0D606F80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14.100" v="323" actId="1035"/>
          <pc:sldLayoutMkLst>
            <pc:docMk/>
            <pc:sldMasterMk cId="2443837898" sldId="2147483660"/>
            <pc:sldLayoutMk cId="3934626871" sldId="2147483664"/>
          </pc:sldLayoutMkLst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3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4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14.100" v="323" actId="1035"/>
            <ac:spMkLst>
              <pc:docMk/>
              <pc:sldMasterMk cId="2443837898" sldId="2147483660"/>
              <pc:sldLayoutMk cId="3934626871" sldId="2147483664"/>
              <ac:spMk id="9" creationId="{7B3F8452-45AF-57BC-A027-75A124914F75}"/>
            </ac:spMkLst>
          </pc:spChg>
          <pc:picChg chg="add mod">
            <ac:chgData name="Song Seokil" userId="55e21934b449b532" providerId="LiveId" clId="{D3D9A806-737D-8948-AFEB-3879F7681FA6}" dt="2022-08-28T03:33:14.100" v="323" actId="1035"/>
            <ac:picMkLst>
              <pc:docMk/>
              <pc:sldMasterMk cId="2443837898" sldId="2147483660"/>
              <pc:sldLayoutMk cId="3934626871" sldId="2147483664"/>
              <ac:picMk id="8" creationId="{81A130BC-6177-0016-6D1A-D4CE68592C7C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20.360" v="328" actId="1035"/>
          <pc:sldLayoutMkLst>
            <pc:docMk/>
            <pc:sldMasterMk cId="2443837898" sldId="2147483660"/>
            <pc:sldLayoutMk cId="690378171" sldId="2147483666"/>
          </pc:sldLayoutMkLst>
          <pc:spChg chg="add mod">
            <ac:chgData name="Song Seokil" userId="55e21934b449b532" providerId="LiveId" clId="{D3D9A806-737D-8948-AFEB-3879F7681FA6}" dt="2022-08-28T03:33:20.360" v="328" actId="1035"/>
            <ac:spMkLst>
              <pc:docMk/>
              <pc:sldMasterMk cId="2443837898" sldId="2147483660"/>
              <pc:sldLayoutMk cId="690378171" sldId="2147483666"/>
              <ac:spMk id="7" creationId="{7B8B7032-858E-1E7C-6BD1-B8B58B8CF61C}"/>
            </ac:spMkLst>
          </pc:spChg>
          <pc:picChg chg="add mod">
            <ac:chgData name="Song Seokil" userId="55e21934b449b532" providerId="LiveId" clId="{D3D9A806-737D-8948-AFEB-3879F7681FA6}" dt="2022-08-28T03:33:20.360" v="328" actId="1035"/>
            <ac:picMkLst>
              <pc:docMk/>
              <pc:sldMasterMk cId="2443837898" sldId="2147483660"/>
              <pc:sldLayoutMk cId="690378171" sldId="2147483666"/>
              <ac:picMk id="6" creationId="{E4B605D8-2DB4-F199-6D45-5C1765712D37}"/>
            </ac:picMkLst>
          </pc:picChg>
        </pc:sldLayoutChg>
        <pc:sldLayoutChg chg="addSp modSp">
          <pc:chgData name="Song Seokil" userId="55e21934b449b532" providerId="LiveId" clId="{D3D9A806-737D-8948-AFEB-3879F7681FA6}" dt="2022-08-28T03:26:23.870" v="238"/>
          <pc:sldLayoutMkLst>
            <pc:docMk/>
            <pc:sldMasterMk cId="2443837898" sldId="2147483660"/>
            <pc:sldLayoutMk cId="1536290153" sldId="2147483670"/>
          </pc:sldLayoutMkLst>
          <pc:spChg chg="add mod">
            <ac:chgData name="Song Seokil" userId="55e21934b449b532" providerId="LiveId" clId="{D3D9A806-737D-8948-AFEB-3879F7681FA6}" dt="2022-08-28T03:26:23.870" v="238"/>
            <ac:spMkLst>
              <pc:docMk/>
              <pc:sldMasterMk cId="2443837898" sldId="2147483660"/>
              <pc:sldLayoutMk cId="1536290153" sldId="2147483670"/>
              <ac:spMk id="8" creationId="{A54E47E7-2E06-1C87-0E49-90654156720A}"/>
            </ac:spMkLst>
          </pc:spChg>
          <pc:picChg chg="add mod">
            <ac:chgData name="Song Seokil" userId="55e21934b449b532" providerId="LiveId" clId="{D3D9A806-737D-8948-AFEB-3879F7681FA6}" dt="2022-08-28T03:26:23.870" v="238"/>
            <ac:picMkLst>
              <pc:docMk/>
              <pc:sldMasterMk cId="2443837898" sldId="2147483660"/>
              <pc:sldLayoutMk cId="1536290153" sldId="2147483670"/>
              <ac:picMk id="7" creationId="{EB25BCDF-037C-54DD-E19F-C9D52C7BE215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36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2384E6D-C53C-4519-8500-08F2DEADE7C7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4785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CDCE38E-57DB-40B0-AB79-1872D7CC4C91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49468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FE57D28-1189-4791-9FA1-BAB44B10AD2F}" type="slidenum">
              <a:rPr lang="en-US" altLang="ko-KR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43200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D167E27-9F53-4EC0-A5E9-BB390A98BB3A}" type="slidenum">
              <a:rPr lang="en-US" altLang="ko-KR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2733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AEE8701-35FD-4021-9DB2-AA445CC3D1C4}" type="slidenum">
              <a:rPr lang="en-US" altLang="ko-KR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36580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4F24640-DDD1-4769-9655-73FC1613AFA4}" type="slidenum">
              <a:rPr lang="en-US" altLang="ko-KR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71576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E49621A-A5A1-495A-AD40-7401DABA5AD2}" type="slidenum">
              <a:rPr lang="en-US" altLang="ko-KR"/>
              <a:pPr>
                <a:spcBef>
                  <a:spcPct val="0"/>
                </a:spcBef>
              </a:pPr>
              <a:t>26</a:t>
            </a:fld>
            <a:endParaRPr lang="en-US" altLang="ko-KR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77752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2E98A3-B1C1-463C-88CF-E681D560BA3D}" type="slidenum">
              <a:rPr lang="en-US" altLang="ko-KR"/>
              <a:pPr>
                <a:spcBef>
                  <a:spcPct val="0"/>
                </a:spcBef>
              </a:pPr>
              <a:t>28</a:t>
            </a:fld>
            <a:endParaRPr lang="en-US" altLang="ko-KR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86726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EDF71ED-305A-4FD9-BA36-9EB84D574C49}" type="slidenum">
              <a:rPr lang="en-US" altLang="ko-KR"/>
              <a:pPr>
                <a:spcBef>
                  <a:spcPct val="0"/>
                </a:spcBef>
              </a:pPr>
              <a:t>29</a:t>
            </a:fld>
            <a:endParaRPr lang="en-US" altLang="ko-KR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3962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06BCF6-7B7B-4A12-AC1A-3FABAFA0B9BB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09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B878D2-4E0E-461A-A99F-B8D3DAD45645}" type="slidenum">
              <a:rPr lang="en-US" altLang="ko-KR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4322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3A8C613-AE35-4F30-8F93-A07556CC0AE9}" type="slidenum">
              <a:rPr lang="en-US" altLang="ko-KR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66073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771B85B-3FA6-488A-B55A-2E735BBA7AA4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92520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06BCF6-7B7B-4A12-AC1A-3FABAFA0B9BB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8184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3BE6063-F51C-4872-AE7A-92CD0C6C51BB}" type="slidenum">
              <a:rPr lang="en-US" altLang="ko-KR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24884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D46E3AE-01FE-4213-AEA3-FCDF19C04DF5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4497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0E7C1CF-DEBA-4848-A20F-7F9562392977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1423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1350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Linux Programming</a:t>
            </a:r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DBEC97-407A-46F6-A7EE-7E4CA04752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bg object 17">
            <a:extLst>
              <a:ext uri="{FF2B5EF4-FFF2-40B4-BE49-F238E27FC236}">
                <a16:creationId xmlns:a16="http://schemas.microsoft.com/office/drawing/2014/main" id="{047151B4-1963-39F8-326C-B88D276A4D7F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en-US" altLang="ko-KR"/>
              <a:t>Linux Programming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dirty="0"/>
              <a:t>6</a:t>
            </a:r>
            <a:r>
              <a:rPr lang="ko-KR" altLang="en-US" dirty="0"/>
              <a:t>장</a:t>
            </a:r>
            <a:r>
              <a:rPr lang="en-US" altLang="ko-KR" dirty="0"/>
              <a:t>.</a:t>
            </a:r>
            <a:r>
              <a:rPr lang="ko-KR" altLang="en-US" dirty="0"/>
              <a:t> 파일 시스템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sisong@ut.ac.kr</a:t>
            </a:r>
            <a:endParaRPr lang="en-US" altLang="ko-KR" dirty="0"/>
          </a:p>
          <a:p>
            <a:r>
              <a:rPr lang="ko-KR" altLang="en-US" dirty="0"/>
              <a:t>한국교통대학교 컴퓨터공학전공</a:t>
            </a:r>
            <a:endParaRPr lang="en-US" altLang="ko-KR" dirty="0"/>
          </a:p>
          <a:p>
            <a:r>
              <a:rPr lang="ko-KR" altLang="en-US" dirty="0" err="1"/>
              <a:t>송석일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537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위한 커널 자료 구조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fd</a:t>
            </a:r>
            <a:r>
              <a:rPr lang="en-US" altLang="ko-KR" dirty="0"/>
              <a:t> = open(“file”, O_RDONLY);</a:t>
            </a:r>
            <a:endParaRPr lang="ko-KR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84F31D5-CF56-E8D1-1F2B-3871B13E1362}"/>
              </a:ext>
            </a:extLst>
          </p:cNvPr>
          <p:cNvGrpSpPr/>
          <p:nvPr/>
        </p:nvGrpSpPr>
        <p:grpSpPr>
          <a:xfrm>
            <a:off x="486944" y="1857333"/>
            <a:ext cx="8234362" cy="4143375"/>
            <a:chOff x="750888" y="1989138"/>
            <a:chExt cx="8234362" cy="4143375"/>
          </a:xfrm>
        </p:grpSpPr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6559550" y="2141538"/>
              <a:ext cx="17414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ko-KR" altLang="en-US" sz="1600">
                  <a:latin typeface="+mn-ea"/>
                  <a:ea typeface="+mn-ea"/>
                </a:rPr>
                <a:t>파일 시스템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2686050" y="2679700"/>
              <a:ext cx="1195388" cy="3452813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anchor="ctr">
              <a:flatTx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+mn-ea"/>
                <a:ea typeface="+mn-ea"/>
              </a:endParaRP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4637088" y="2651125"/>
              <a:ext cx="1177925" cy="3452813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anchor="ctr">
              <a:flatTx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6554788" y="2651125"/>
              <a:ext cx="1292225" cy="3452813"/>
            </a:xfrm>
            <a:prstGeom prst="rect">
              <a:avLst/>
            </a:prstGeom>
            <a:solidFill>
              <a:srgbClr val="C0C0C0"/>
            </a:solidFill>
            <a:ln w="9525">
              <a:miter lim="800000"/>
              <a:headEnd/>
              <a:tailEnd/>
            </a:ln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</p:spPr>
          <p:txBody>
            <a:bodyPr wrap="none" anchor="ctr">
              <a:flatTx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3561" name="Text Box 14"/>
            <p:cNvSpPr txBox="1">
              <a:spLocks noChangeArrowheads="1"/>
            </p:cNvSpPr>
            <p:nvPr/>
          </p:nvSpPr>
          <p:spPr bwMode="auto">
            <a:xfrm>
              <a:off x="750888" y="2082800"/>
              <a:ext cx="1785937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n-ea"/>
                  <a:ea typeface="+mn-ea"/>
                </a:rPr>
                <a:t>fd </a:t>
              </a:r>
              <a:r>
                <a:rPr lang="ko-KR" altLang="en-US" sz="1600">
                  <a:latin typeface="+mn-ea"/>
                  <a:ea typeface="+mn-ea"/>
                </a:rPr>
                <a:t>배열   </a:t>
              </a:r>
              <a:r>
                <a:rPr lang="en-US" altLang="ko-KR" sz="1600">
                  <a:latin typeface="+mn-ea"/>
                  <a:ea typeface="+mn-ea"/>
                </a:rPr>
                <a:t>        </a:t>
              </a:r>
              <a:r>
                <a:rPr lang="en-US" altLang="ko-KR" sz="1800">
                  <a:latin typeface="+mn-ea"/>
                  <a:ea typeface="+mn-ea"/>
                </a:rPr>
                <a:t>(</a:t>
              </a:r>
              <a:r>
                <a:rPr lang="ko-KR" altLang="en-US" sz="1400">
                  <a:latin typeface="+mn-ea"/>
                  <a:ea typeface="+mn-ea"/>
                </a:rPr>
                <a:t>프로세스 당 하나</a:t>
              </a:r>
              <a:r>
                <a:rPr lang="en-US" altLang="ko-KR" sz="180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3562" name="Text Box 15"/>
            <p:cNvSpPr txBox="1">
              <a:spLocks noChangeArrowheads="1"/>
            </p:cNvSpPr>
            <p:nvPr/>
          </p:nvSpPr>
          <p:spPr bwMode="auto">
            <a:xfrm>
              <a:off x="2697163" y="2019300"/>
              <a:ext cx="11715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ko-KR" altLang="en-US" sz="1600">
                  <a:latin typeface="+mn-ea"/>
                  <a:ea typeface="+mn-ea"/>
                </a:rPr>
                <a:t>열린 파일 테이블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23563" name="Text Box 16"/>
            <p:cNvSpPr txBox="1">
              <a:spLocks noChangeArrowheads="1"/>
            </p:cNvSpPr>
            <p:nvPr/>
          </p:nvSpPr>
          <p:spPr bwMode="auto">
            <a:xfrm>
              <a:off x="4637088" y="1989138"/>
              <a:ext cx="149542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ko-KR" altLang="en-US" sz="1600" dirty="0">
                  <a:latin typeface="+mn-ea"/>
                  <a:ea typeface="+mn-ea"/>
                </a:rPr>
                <a:t>동적 </a:t>
              </a:r>
              <a:r>
                <a:rPr lang="en-US" altLang="ko-KR" sz="1600" dirty="0" err="1">
                  <a:latin typeface="+mn-ea"/>
                  <a:ea typeface="+mn-ea"/>
                </a:rPr>
                <a:t>i</a:t>
              </a:r>
              <a:r>
                <a:rPr lang="en-US" altLang="ko-KR" sz="1600" dirty="0">
                  <a:latin typeface="+mn-ea"/>
                  <a:ea typeface="+mn-ea"/>
                </a:rPr>
                <a:t>-</a:t>
              </a:r>
              <a:r>
                <a:rPr lang="ko-KR" altLang="en-US" sz="1600" dirty="0">
                  <a:latin typeface="+mn-ea"/>
                  <a:ea typeface="+mn-ea"/>
                </a:rPr>
                <a:t>노드 </a:t>
              </a:r>
              <a:r>
                <a:rPr lang="en-US" altLang="ko-KR" sz="1600" dirty="0">
                  <a:latin typeface="+mn-ea"/>
                  <a:ea typeface="+mn-ea"/>
                </a:rPr>
                <a:t> </a:t>
              </a:r>
              <a:r>
                <a:rPr lang="ko-KR" altLang="en-US" sz="1600" dirty="0">
                  <a:latin typeface="+mn-ea"/>
                  <a:ea typeface="+mn-ea"/>
                </a:rPr>
                <a:t>테이블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23564" name="Line 30"/>
            <p:cNvSpPr>
              <a:spLocks noChangeShapeType="1"/>
            </p:cNvSpPr>
            <p:nvPr/>
          </p:nvSpPr>
          <p:spPr bwMode="auto">
            <a:xfrm flipH="1">
              <a:off x="5800725" y="3090863"/>
              <a:ext cx="723900" cy="126047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65" name="Line 33"/>
            <p:cNvSpPr>
              <a:spLocks noChangeShapeType="1"/>
            </p:cNvSpPr>
            <p:nvPr/>
          </p:nvSpPr>
          <p:spPr bwMode="auto">
            <a:xfrm>
              <a:off x="6554788" y="3017838"/>
              <a:ext cx="12922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66" name="Line 34"/>
            <p:cNvSpPr>
              <a:spLocks noChangeShapeType="1"/>
            </p:cNvSpPr>
            <p:nvPr/>
          </p:nvSpPr>
          <p:spPr bwMode="auto">
            <a:xfrm>
              <a:off x="6554788" y="3311525"/>
              <a:ext cx="129222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67" name="Line 35"/>
            <p:cNvSpPr>
              <a:spLocks noChangeShapeType="1"/>
            </p:cNvSpPr>
            <p:nvPr/>
          </p:nvSpPr>
          <p:spPr bwMode="auto">
            <a:xfrm>
              <a:off x="6554788" y="3973513"/>
              <a:ext cx="12922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68" name="Line 36"/>
            <p:cNvSpPr>
              <a:spLocks noChangeShapeType="1"/>
            </p:cNvSpPr>
            <p:nvPr/>
          </p:nvSpPr>
          <p:spPr bwMode="auto">
            <a:xfrm>
              <a:off x="6554788" y="4267200"/>
              <a:ext cx="129222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69" name="Line 37"/>
            <p:cNvSpPr>
              <a:spLocks noChangeShapeType="1"/>
            </p:cNvSpPr>
            <p:nvPr/>
          </p:nvSpPr>
          <p:spPr bwMode="auto">
            <a:xfrm>
              <a:off x="6554788" y="4633913"/>
              <a:ext cx="12922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70" name="Line 38"/>
            <p:cNvSpPr>
              <a:spLocks noChangeShapeType="1"/>
            </p:cNvSpPr>
            <p:nvPr/>
          </p:nvSpPr>
          <p:spPr bwMode="auto">
            <a:xfrm>
              <a:off x="6554788" y="4927600"/>
              <a:ext cx="129222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71" name="Line 39"/>
            <p:cNvSpPr>
              <a:spLocks noChangeShapeType="1"/>
            </p:cNvSpPr>
            <p:nvPr/>
          </p:nvSpPr>
          <p:spPr bwMode="auto">
            <a:xfrm>
              <a:off x="6554788" y="5368925"/>
              <a:ext cx="129222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72" name="Line 40"/>
            <p:cNvSpPr>
              <a:spLocks noChangeShapeType="1"/>
            </p:cNvSpPr>
            <p:nvPr/>
          </p:nvSpPr>
          <p:spPr bwMode="auto">
            <a:xfrm>
              <a:off x="6554788" y="5589588"/>
              <a:ext cx="12922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73" name="Line 41"/>
            <p:cNvSpPr>
              <a:spLocks noChangeShapeType="1"/>
            </p:cNvSpPr>
            <p:nvPr/>
          </p:nvSpPr>
          <p:spPr bwMode="auto">
            <a:xfrm>
              <a:off x="7854950" y="2674938"/>
              <a:ext cx="150813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74" name="Line 42"/>
            <p:cNvSpPr>
              <a:spLocks noChangeShapeType="1"/>
            </p:cNvSpPr>
            <p:nvPr/>
          </p:nvSpPr>
          <p:spPr bwMode="auto">
            <a:xfrm>
              <a:off x="8007350" y="282733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75" name="Line 43"/>
            <p:cNvSpPr>
              <a:spLocks noChangeShapeType="1"/>
            </p:cNvSpPr>
            <p:nvPr/>
          </p:nvSpPr>
          <p:spPr bwMode="auto">
            <a:xfrm flipH="1">
              <a:off x="7854950" y="3436938"/>
              <a:ext cx="150813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76" name="Line 44"/>
            <p:cNvSpPr>
              <a:spLocks noChangeShapeType="1"/>
            </p:cNvSpPr>
            <p:nvPr/>
          </p:nvSpPr>
          <p:spPr bwMode="auto">
            <a:xfrm>
              <a:off x="7854950" y="3665538"/>
              <a:ext cx="150813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77" name="Line 45"/>
            <p:cNvSpPr>
              <a:spLocks noChangeShapeType="1"/>
            </p:cNvSpPr>
            <p:nvPr/>
          </p:nvSpPr>
          <p:spPr bwMode="auto">
            <a:xfrm>
              <a:off x="8007350" y="3817938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78" name="Line 46"/>
            <p:cNvSpPr>
              <a:spLocks noChangeShapeType="1"/>
            </p:cNvSpPr>
            <p:nvPr/>
          </p:nvSpPr>
          <p:spPr bwMode="auto">
            <a:xfrm flipH="1">
              <a:off x="7854950" y="5951538"/>
              <a:ext cx="150813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79" name="Text Box 47"/>
            <p:cNvSpPr txBox="1">
              <a:spLocks noChangeArrowheads="1"/>
            </p:cNvSpPr>
            <p:nvPr/>
          </p:nvSpPr>
          <p:spPr bwMode="auto">
            <a:xfrm>
              <a:off x="8016875" y="2889250"/>
              <a:ext cx="9683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latin typeface="+mn-ea"/>
                  <a:ea typeface="+mn-ea"/>
                </a:rPr>
                <a:t>i</a:t>
              </a:r>
              <a:r>
                <a:rPr lang="en-US" altLang="ko-KR" sz="1600" dirty="0">
                  <a:latin typeface="+mn-ea"/>
                  <a:ea typeface="+mn-ea"/>
                </a:rPr>
                <a:t>-</a:t>
              </a:r>
              <a:r>
                <a:rPr lang="ko-KR" altLang="en-US" sz="1600" dirty="0">
                  <a:latin typeface="+mn-ea"/>
                  <a:ea typeface="+mn-ea"/>
                </a:rPr>
                <a:t>리스트</a:t>
              </a:r>
              <a:r>
                <a:rPr lang="en-US" altLang="ko-KR" sz="1600" dirty="0">
                  <a:latin typeface="+mn-ea"/>
                  <a:ea typeface="+mn-ea"/>
                </a:rPr>
                <a:t>               </a:t>
              </a:r>
            </a:p>
          </p:txBody>
        </p:sp>
        <p:sp>
          <p:nvSpPr>
            <p:cNvPr id="23580" name="Text Box 48"/>
            <p:cNvSpPr txBox="1">
              <a:spLocks noChangeArrowheads="1"/>
            </p:cNvSpPr>
            <p:nvPr/>
          </p:nvSpPr>
          <p:spPr bwMode="auto">
            <a:xfrm>
              <a:off x="8001000" y="4579938"/>
              <a:ext cx="9842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ko-KR" altLang="en-US" sz="1600">
                  <a:latin typeface="+mn-ea"/>
                  <a:ea typeface="+mn-ea"/>
                </a:rPr>
                <a:t>데이터 블록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grpSp>
          <p:nvGrpSpPr>
            <p:cNvPr id="23581" name="Group 60"/>
            <p:cNvGrpSpPr>
              <a:grpSpLocks/>
            </p:cNvGrpSpPr>
            <p:nvPr/>
          </p:nvGrpSpPr>
          <p:grpSpPr bwMode="auto">
            <a:xfrm>
              <a:off x="4686300" y="4197350"/>
              <a:ext cx="1071563" cy="1066800"/>
              <a:chOff x="2931" y="2683"/>
              <a:chExt cx="782" cy="768"/>
            </a:xfrm>
          </p:grpSpPr>
          <p:sp>
            <p:nvSpPr>
              <p:cNvPr id="23603" name="Rectangle 50"/>
              <p:cNvSpPr>
                <a:spLocks noChangeArrowheads="1"/>
              </p:cNvSpPr>
              <p:nvPr/>
            </p:nvSpPr>
            <p:spPr bwMode="auto">
              <a:xfrm>
                <a:off x="2931" y="2683"/>
                <a:ext cx="782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" panose="05000000000000000000" pitchFamily="2" charset="2"/>
                  <a:buChar char="§"/>
                  <a:defRPr sz="2000">
                    <a:solidFill>
                      <a:schemeClr val="tx2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ko-KR" altLang="en-US" sz="1400" b="1">
                    <a:latin typeface="+mn-ea"/>
                    <a:ea typeface="+mn-ea"/>
                  </a:rPr>
                  <a:t>파일 타입</a:t>
                </a:r>
                <a:endParaRPr kumimoji="0" lang="en-US" altLang="ko-KR" sz="1400" b="1">
                  <a:latin typeface="+mn-ea"/>
                  <a:ea typeface="+mn-ea"/>
                </a:endParaRPr>
              </a:p>
            </p:txBody>
          </p:sp>
          <p:sp>
            <p:nvSpPr>
              <p:cNvPr id="23604" name="Rectangle 51"/>
              <p:cNvSpPr>
                <a:spLocks noChangeArrowheads="1"/>
              </p:cNvSpPr>
              <p:nvPr/>
            </p:nvSpPr>
            <p:spPr bwMode="auto">
              <a:xfrm>
                <a:off x="2931" y="3259"/>
                <a:ext cx="782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" panose="05000000000000000000" pitchFamily="2" charset="2"/>
                  <a:buChar char="§"/>
                  <a:defRPr sz="2000">
                    <a:solidFill>
                      <a:schemeClr val="tx2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400" b="1">
                    <a:latin typeface="+mn-ea"/>
                    <a:ea typeface="+mn-ea"/>
                  </a:rPr>
                  <a:t>...</a:t>
                </a:r>
              </a:p>
            </p:txBody>
          </p:sp>
          <p:sp>
            <p:nvSpPr>
              <p:cNvPr id="23605" name="Rectangle 52"/>
              <p:cNvSpPr>
                <a:spLocks noChangeArrowheads="1"/>
              </p:cNvSpPr>
              <p:nvPr/>
            </p:nvSpPr>
            <p:spPr bwMode="auto">
              <a:xfrm>
                <a:off x="2931" y="2875"/>
                <a:ext cx="782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" panose="05000000000000000000" pitchFamily="2" charset="2"/>
                  <a:buChar char="§"/>
                  <a:defRPr sz="2000">
                    <a:solidFill>
                      <a:schemeClr val="tx2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ko-KR" altLang="en-US" sz="1400" b="1">
                    <a:latin typeface="+mn-ea"/>
                    <a:ea typeface="+mn-ea"/>
                  </a:rPr>
                  <a:t>파일 크기</a:t>
                </a:r>
                <a:endParaRPr kumimoji="0" lang="en-US" altLang="ko-KR" sz="1400" b="1">
                  <a:latin typeface="+mn-ea"/>
                  <a:ea typeface="+mn-ea"/>
                </a:endParaRPr>
              </a:p>
            </p:txBody>
          </p:sp>
          <p:sp>
            <p:nvSpPr>
              <p:cNvPr id="23606" name="Rectangle 53"/>
              <p:cNvSpPr>
                <a:spLocks noChangeArrowheads="1"/>
              </p:cNvSpPr>
              <p:nvPr/>
            </p:nvSpPr>
            <p:spPr bwMode="auto">
              <a:xfrm>
                <a:off x="2931" y="3067"/>
                <a:ext cx="782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" panose="05000000000000000000" pitchFamily="2" charset="2"/>
                  <a:buChar char="§"/>
                  <a:defRPr sz="2000">
                    <a:solidFill>
                      <a:schemeClr val="tx2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ko-KR" altLang="en-US" sz="1400" b="1">
                    <a:latin typeface="+mn-ea"/>
                    <a:ea typeface="+mn-ea"/>
                  </a:rPr>
                  <a:t>접근 권한</a:t>
                </a:r>
                <a:endParaRPr kumimoji="0" lang="en-US" altLang="ko-KR" sz="1400" b="1">
                  <a:latin typeface="+mn-ea"/>
                  <a:ea typeface="+mn-ea"/>
                </a:endParaRPr>
              </a:p>
            </p:txBody>
          </p:sp>
        </p:grpSp>
        <p:grpSp>
          <p:nvGrpSpPr>
            <p:cNvPr id="23582" name="Group 55"/>
            <p:cNvGrpSpPr>
              <a:grpSpLocks/>
            </p:cNvGrpSpPr>
            <p:nvPr/>
          </p:nvGrpSpPr>
          <p:grpSpPr bwMode="auto">
            <a:xfrm>
              <a:off x="2755900" y="3722688"/>
              <a:ext cx="1055688" cy="1092200"/>
              <a:chOff x="2541" y="2370"/>
              <a:chExt cx="672" cy="768"/>
            </a:xfrm>
          </p:grpSpPr>
          <p:sp>
            <p:nvSpPr>
              <p:cNvPr id="23599" name="Rectangle 56"/>
              <p:cNvSpPr>
                <a:spLocks noChangeArrowheads="1"/>
              </p:cNvSpPr>
              <p:nvPr/>
            </p:nvSpPr>
            <p:spPr bwMode="auto">
              <a:xfrm>
                <a:off x="2541" y="2562"/>
                <a:ext cx="672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" panose="05000000000000000000" pitchFamily="2" charset="2"/>
                  <a:buChar char="§"/>
                  <a:defRPr sz="2000">
                    <a:solidFill>
                      <a:schemeClr val="tx2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ko-KR" altLang="en-US" sz="1200" b="1">
                    <a:latin typeface="+mn-ea"/>
                    <a:ea typeface="+mn-ea"/>
                  </a:rPr>
                  <a:t>현재 파일 위치</a:t>
                </a:r>
                <a:endParaRPr kumimoji="0" lang="en-US" altLang="ko-KR" sz="1200" b="1">
                  <a:latin typeface="+mn-ea"/>
                  <a:ea typeface="+mn-ea"/>
                </a:endParaRPr>
              </a:p>
            </p:txBody>
          </p:sp>
          <p:sp>
            <p:nvSpPr>
              <p:cNvPr id="23600" name="Rectangle 57"/>
              <p:cNvSpPr>
                <a:spLocks noChangeArrowheads="1"/>
              </p:cNvSpPr>
              <p:nvPr/>
            </p:nvSpPr>
            <p:spPr bwMode="auto">
              <a:xfrm>
                <a:off x="2541" y="2754"/>
                <a:ext cx="672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" panose="05000000000000000000" pitchFamily="2" charset="2"/>
                  <a:buChar char="§"/>
                  <a:defRPr sz="2000">
                    <a:solidFill>
                      <a:schemeClr val="tx2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400" b="1">
                    <a:latin typeface="+mn-ea"/>
                    <a:ea typeface="+mn-ea"/>
                  </a:rPr>
                  <a:t>refcnt=1</a:t>
                </a:r>
              </a:p>
            </p:txBody>
          </p:sp>
          <p:sp>
            <p:nvSpPr>
              <p:cNvPr id="23601" name="Rectangle 58"/>
              <p:cNvSpPr>
                <a:spLocks noChangeArrowheads="1"/>
              </p:cNvSpPr>
              <p:nvPr/>
            </p:nvSpPr>
            <p:spPr bwMode="auto">
              <a:xfrm>
                <a:off x="2541" y="2946"/>
                <a:ext cx="672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" panose="05000000000000000000" pitchFamily="2" charset="2"/>
                  <a:buChar char="§"/>
                  <a:defRPr sz="2000">
                    <a:solidFill>
                      <a:schemeClr val="tx2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ko-KR" sz="1600" b="1">
                  <a:latin typeface="+mn-ea"/>
                  <a:ea typeface="+mn-ea"/>
                </a:endParaRPr>
              </a:p>
            </p:txBody>
          </p:sp>
          <p:sp>
            <p:nvSpPr>
              <p:cNvPr id="23602" name="Rectangle 59"/>
              <p:cNvSpPr>
                <a:spLocks noChangeArrowheads="1"/>
              </p:cNvSpPr>
              <p:nvPr/>
            </p:nvSpPr>
            <p:spPr bwMode="auto">
              <a:xfrm>
                <a:off x="2541" y="2370"/>
                <a:ext cx="672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" panose="05000000000000000000" pitchFamily="2" charset="2"/>
                  <a:buChar char="§"/>
                  <a:defRPr sz="2000">
                    <a:solidFill>
                      <a:schemeClr val="tx2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400">
                    <a:solidFill>
                      <a:schemeClr val="tx1"/>
                    </a:solidFill>
                    <a:latin typeface="Gill Sans MT" panose="020B0502020104020203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ko-KR" sz="1600" b="1">
                  <a:latin typeface="+mn-ea"/>
                  <a:ea typeface="+mn-ea"/>
                </a:endParaRPr>
              </a:p>
            </p:txBody>
          </p:sp>
        </p:grpSp>
        <p:sp>
          <p:nvSpPr>
            <p:cNvPr id="23583" name="Line 27"/>
            <p:cNvSpPr>
              <a:spLocks noChangeShapeType="1"/>
            </p:cNvSpPr>
            <p:nvPr/>
          </p:nvSpPr>
          <p:spPr bwMode="auto">
            <a:xfrm flipV="1">
              <a:off x="5703888" y="4057650"/>
              <a:ext cx="873125" cy="1042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84" name="Line 28"/>
            <p:cNvSpPr>
              <a:spLocks noChangeShapeType="1"/>
            </p:cNvSpPr>
            <p:nvPr/>
          </p:nvSpPr>
          <p:spPr bwMode="auto">
            <a:xfrm flipV="1">
              <a:off x="5703888" y="4724400"/>
              <a:ext cx="887412" cy="446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85" name="Line 29"/>
            <p:cNvSpPr>
              <a:spLocks noChangeShapeType="1"/>
            </p:cNvSpPr>
            <p:nvPr/>
          </p:nvSpPr>
          <p:spPr bwMode="auto">
            <a:xfrm>
              <a:off x="5689600" y="5214938"/>
              <a:ext cx="901700" cy="23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86" name="Rectangle 5"/>
            <p:cNvSpPr>
              <a:spLocks noChangeArrowheads="1"/>
            </p:cNvSpPr>
            <p:nvPr/>
          </p:nvSpPr>
          <p:spPr bwMode="auto">
            <a:xfrm>
              <a:off x="1001713" y="2682875"/>
              <a:ext cx="1169987" cy="2203450"/>
            </a:xfrm>
            <a:prstGeom prst="rect">
              <a:avLst/>
            </a:prstGeom>
            <a:solidFill>
              <a:srgbClr val="FFCC99"/>
            </a:solidFill>
            <a:ln w="9525">
              <a:miter lim="800000"/>
              <a:headEnd/>
              <a:tailEnd/>
            </a:ln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  <a:contourClr>
                <a:srgbClr val="FFCC99"/>
              </a:contourClr>
            </a:sp3d>
          </p:spPr>
          <p:txBody>
            <a:bodyPr wrap="none" anchor="ctr">
              <a:flatTx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3587" name="Rectangle 9"/>
            <p:cNvSpPr>
              <a:spLocks noChangeArrowheads="1"/>
            </p:cNvSpPr>
            <p:nvPr/>
          </p:nvSpPr>
          <p:spPr bwMode="auto">
            <a:xfrm>
              <a:off x="1260475" y="2976563"/>
              <a:ext cx="715963" cy="175895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3588" name="Line 10"/>
            <p:cNvSpPr>
              <a:spLocks noChangeShapeType="1"/>
            </p:cNvSpPr>
            <p:nvPr/>
          </p:nvSpPr>
          <p:spPr bwMode="auto">
            <a:xfrm>
              <a:off x="1260475" y="3254375"/>
              <a:ext cx="715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89" name="Line 11"/>
            <p:cNvSpPr>
              <a:spLocks noChangeShapeType="1"/>
            </p:cNvSpPr>
            <p:nvPr/>
          </p:nvSpPr>
          <p:spPr bwMode="auto">
            <a:xfrm>
              <a:off x="1260475" y="3543300"/>
              <a:ext cx="715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90" name="Line 12"/>
            <p:cNvSpPr>
              <a:spLocks noChangeShapeType="1"/>
            </p:cNvSpPr>
            <p:nvPr/>
          </p:nvSpPr>
          <p:spPr bwMode="auto">
            <a:xfrm>
              <a:off x="1260475" y="3830638"/>
              <a:ext cx="715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91" name="Line 13"/>
            <p:cNvSpPr>
              <a:spLocks noChangeShapeType="1"/>
            </p:cNvSpPr>
            <p:nvPr/>
          </p:nvSpPr>
          <p:spPr bwMode="auto">
            <a:xfrm>
              <a:off x="1260475" y="4119563"/>
              <a:ext cx="715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92" name="Text Box 69"/>
            <p:cNvSpPr txBox="1">
              <a:spLocks noChangeArrowheads="1"/>
            </p:cNvSpPr>
            <p:nvPr/>
          </p:nvSpPr>
          <p:spPr bwMode="auto">
            <a:xfrm>
              <a:off x="971550" y="2895600"/>
              <a:ext cx="2603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3593" name="Text Box 70"/>
            <p:cNvSpPr txBox="1">
              <a:spLocks noChangeArrowheads="1"/>
            </p:cNvSpPr>
            <p:nvPr/>
          </p:nvSpPr>
          <p:spPr bwMode="auto">
            <a:xfrm>
              <a:off x="971550" y="3190875"/>
              <a:ext cx="2603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3594" name="Text Box 71"/>
            <p:cNvSpPr txBox="1">
              <a:spLocks noChangeArrowheads="1"/>
            </p:cNvSpPr>
            <p:nvPr/>
          </p:nvSpPr>
          <p:spPr bwMode="auto">
            <a:xfrm>
              <a:off x="971550" y="3524250"/>
              <a:ext cx="2603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3595" name="Text Box 72"/>
            <p:cNvSpPr txBox="1">
              <a:spLocks noChangeArrowheads="1"/>
            </p:cNvSpPr>
            <p:nvPr/>
          </p:nvSpPr>
          <p:spPr bwMode="auto">
            <a:xfrm>
              <a:off x="971550" y="3851275"/>
              <a:ext cx="2603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+mn-ea"/>
                  <a:ea typeface="+mn-ea"/>
                </a:rPr>
                <a:t>34</a:t>
              </a:r>
            </a:p>
          </p:txBody>
        </p:sp>
        <p:sp>
          <p:nvSpPr>
            <p:cNvPr id="23596" name="Line 13"/>
            <p:cNvSpPr>
              <a:spLocks noChangeShapeType="1"/>
            </p:cNvSpPr>
            <p:nvPr/>
          </p:nvSpPr>
          <p:spPr bwMode="auto">
            <a:xfrm>
              <a:off x="1252538" y="4406900"/>
              <a:ext cx="715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97" name="Line 25"/>
            <p:cNvSpPr>
              <a:spLocks noChangeShapeType="1"/>
            </p:cNvSpPr>
            <p:nvPr/>
          </p:nvSpPr>
          <p:spPr bwMode="auto">
            <a:xfrm flipV="1">
              <a:off x="1862138" y="3851275"/>
              <a:ext cx="857250" cy="158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598" name="Line 26"/>
            <p:cNvSpPr>
              <a:spLocks noChangeShapeType="1"/>
            </p:cNvSpPr>
            <p:nvPr/>
          </p:nvSpPr>
          <p:spPr bwMode="auto">
            <a:xfrm flipV="1">
              <a:off x="3635375" y="4283075"/>
              <a:ext cx="1089025" cy="37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배열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 Array)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프로세스 당 하나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ko-KR" altLang="en-US" dirty="0"/>
              <a:t>열린 파일 테이블의 엔트리를 가리킴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endParaRPr lang="en-US" altLang="ko-KR" dirty="0"/>
          </a:p>
          <a:p>
            <a:pPr lvl="1"/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배열의 인덱스</a:t>
            </a:r>
            <a:endParaRPr lang="en-US" altLang="ko-KR" dirty="0"/>
          </a:p>
          <a:p>
            <a:pPr lvl="1"/>
            <a:r>
              <a:rPr lang="ko-KR" altLang="en-US" dirty="0"/>
              <a:t>열린 파일을 나타내는 번호 </a:t>
            </a:r>
            <a:r>
              <a:rPr lang="en-US" altLang="ko-KR" dirty="0">
                <a:sym typeface="Wingdings" panose="05000000000000000000" pitchFamily="2" charset="2"/>
              </a:rPr>
              <a:t> FILE </a:t>
            </a:r>
            <a:r>
              <a:rPr lang="ko-KR" altLang="en-US" dirty="0">
                <a:sym typeface="Wingdings" panose="05000000000000000000" pitchFamily="2" charset="2"/>
              </a:rPr>
              <a:t>구조체에 포함됨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열린 파일 테이블</a:t>
            </a:r>
            <a:r>
              <a:rPr lang="en-US" altLang="ko-KR" dirty="0"/>
              <a:t>(Open File Table)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 테이블 </a:t>
            </a:r>
            <a:r>
              <a:rPr lang="en-US" altLang="ko-KR" dirty="0"/>
              <a:t>(file table)</a:t>
            </a:r>
          </a:p>
          <a:p>
            <a:pPr lvl="1"/>
            <a:r>
              <a:rPr lang="ko-KR" altLang="en-US" dirty="0"/>
              <a:t>커널 자료구조</a:t>
            </a:r>
          </a:p>
          <a:p>
            <a:pPr lvl="1"/>
            <a:r>
              <a:rPr lang="ko-KR" altLang="en-US" dirty="0"/>
              <a:t>열려진 모든 파일 목록</a:t>
            </a:r>
          </a:p>
          <a:p>
            <a:pPr lvl="1"/>
            <a:r>
              <a:rPr lang="ko-KR" altLang="en-US" dirty="0"/>
              <a:t>열려진 파일 </a:t>
            </a:r>
            <a:r>
              <a:rPr lang="ko-KR" altLang="en-US" dirty="0">
                <a:sym typeface="Wingdings" pitchFamily="2" charset="2"/>
              </a:rPr>
              <a:t> 파일 테이블의 항목</a:t>
            </a:r>
            <a:endParaRPr lang="ko-KR" altLang="en-US" dirty="0"/>
          </a:p>
          <a:p>
            <a:pPr lvl="1"/>
            <a:endParaRPr lang="ko-KR" altLang="en-US" dirty="0"/>
          </a:p>
          <a:p>
            <a:r>
              <a:rPr lang="ko-KR" altLang="en-US" dirty="0"/>
              <a:t>파일 테이블 항목 </a:t>
            </a:r>
            <a:r>
              <a:rPr lang="en-US" altLang="ko-KR" dirty="0"/>
              <a:t>(file table entry)</a:t>
            </a:r>
          </a:p>
          <a:p>
            <a:pPr lvl="1"/>
            <a:r>
              <a:rPr lang="ko-KR" altLang="en-US" dirty="0"/>
              <a:t>파일 상태 플래그 </a:t>
            </a:r>
            <a:r>
              <a:rPr lang="en-US" altLang="ko-KR" dirty="0"/>
              <a:t>: read, write, append, sync, nonblocking,…</a:t>
            </a:r>
          </a:p>
          <a:p>
            <a:pPr lvl="1"/>
            <a:r>
              <a:rPr lang="ko-KR" altLang="en-US" dirty="0"/>
              <a:t>파일의 현재 위치</a:t>
            </a:r>
            <a:r>
              <a:rPr lang="en-US" altLang="ko-KR" dirty="0"/>
              <a:t>(current file offset)</a:t>
            </a:r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-node</a:t>
            </a:r>
            <a:r>
              <a:rPr lang="ko-KR" altLang="en-US" dirty="0"/>
              <a:t>에 대한 포인터</a:t>
            </a:r>
          </a:p>
          <a:p>
            <a:pPr lvl="1"/>
            <a:endParaRPr lang="en-US" altLang="ko-K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 테이블</a:t>
            </a:r>
            <a:r>
              <a:rPr lang="en-US" altLang="ko-KR" dirty="0"/>
              <a:t>(Active  </a:t>
            </a:r>
            <a:r>
              <a:rPr lang="en-US" altLang="ko-KR" dirty="0" err="1"/>
              <a:t>i</a:t>
            </a:r>
            <a:r>
              <a:rPr lang="en-US" altLang="ko-KR" dirty="0"/>
              <a:t>-node table)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동적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 테이블 </a:t>
            </a:r>
            <a:endParaRPr lang="en-US" altLang="ko-KR" dirty="0"/>
          </a:p>
          <a:p>
            <a:pPr lvl="1"/>
            <a:r>
              <a:rPr lang="ko-KR" altLang="en-US" dirty="0"/>
              <a:t>커널 내의 자료 구조</a:t>
            </a:r>
          </a:p>
          <a:p>
            <a:pPr lvl="1"/>
            <a:r>
              <a:rPr lang="en-US" altLang="ko-KR" dirty="0"/>
              <a:t>Open </a:t>
            </a:r>
            <a:r>
              <a:rPr lang="ko-KR" altLang="en-US" dirty="0"/>
              <a:t>된 파일들의 </a:t>
            </a:r>
            <a:r>
              <a:rPr lang="en-US" altLang="ko-KR" dirty="0" err="1"/>
              <a:t>i</a:t>
            </a:r>
            <a:r>
              <a:rPr lang="en-US" altLang="ko-KR" dirty="0"/>
              <a:t>-node</a:t>
            </a:r>
            <a:r>
              <a:rPr lang="ko-KR" altLang="en-US" dirty="0"/>
              <a:t>를 저장하는 테이블 </a:t>
            </a:r>
          </a:p>
          <a:p>
            <a:pPr lvl="1"/>
            <a:endParaRPr lang="ko-KR" altLang="en-US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</a:t>
            </a:r>
            <a:endParaRPr lang="en-US" altLang="ko-KR" dirty="0"/>
          </a:p>
          <a:p>
            <a:pPr lvl="1"/>
            <a:r>
              <a:rPr lang="ko-KR" altLang="en-US" dirty="0"/>
              <a:t>하드 디스크에 저장되어 있는 파일에 대한 자료구조</a:t>
            </a:r>
          </a:p>
          <a:p>
            <a:pPr lvl="1"/>
            <a:r>
              <a:rPr lang="ko-KR" altLang="en-US" dirty="0"/>
              <a:t>한 파일에 하나의 </a:t>
            </a:r>
            <a:r>
              <a:rPr lang="en-US" altLang="ko-KR" dirty="0" err="1"/>
              <a:t>i</a:t>
            </a:r>
            <a:r>
              <a:rPr lang="en-US" altLang="ko-KR" dirty="0"/>
              <a:t>-node </a:t>
            </a:r>
          </a:p>
          <a:p>
            <a:pPr lvl="1"/>
            <a:r>
              <a:rPr lang="ko-KR" altLang="en-US" dirty="0"/>
              <a:t>하나의 파일에 대한 정보 저장</a:t>
            </a:r>
          </a:p>
          <a:p>
            <a:pPr lvl="2"/>
            <a:r>
              <a:rPr lang="ko-KR" altLang="en-US" dirty="0"/>
              <a:t>소유자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</a:p>
          <a:p>
            <a:pPr lvl="2"/>
            <a:r>
              <a:rPr lang="ko-KR" altLang="en-US" dirty="0"/>
              <a:t>파일이 위치한 장치</a:t>
            </a:r>
          </a:p>
          <a:p>
            <a:pPr lvl="2"/>
            <a:r>
              <a:rPr lang="ko-KR" altLang="en-US" dirty="0"/>
              <a:t>파일 내용 디스크 </a:t>
            </a:r>
            <a:r>
              <a:rPr lang="ko-KR" altLang="en-US" dirty="0" err="1"/>
              <a:t>블럭에</a:t>
            </a:r>
            <a:r>
              <a:rPr lang="ko-KR" altLang="en-US" dirty="0"/>
              <a:t> 대한 포인터</a:t>
            </a:r>
          </a:p>
          <a:p>
            <a:pPr lvl="4"/>
            <a:endParaRPr lang="ko-KR" altLang="en-US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-node table vs.  </a:t>
            </a:r>
            <a:r>
              <a:rPr lang="en-US" altLang="ko-KR" dirty="0" err="1"/>
              <a:t>i</a:t>
            </a:r>
            <a:r>
              <a:rPr lang="en-US" altLang="ko-KR" dirty="0"/>
              <a:t>-node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파일을 두 번 열기 구현 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fd1 = open(“file”, O_RDONLY);   </a:t>
            </a:r>
          </a:p>
          <a:p>
            <a:r>
              <a:rPr lang="en-US" altLang="ko-KR" sz="1800" dirty="0"/>
              <a:t>fd2 = open(“file”, O_RDONLY);   </a:t>
            </a:r>
            <a:endParaRPr lang="ko-KR" altLang="ko-KR" sz="1800" dirty="0"/>
          </a:p>
          <a:p>
            <a:endParaRPr lang="ko-KR" altLang="ko-KR" dirty="0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6596063" y="2101850"/>
            <a:ext cx="17414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latin typeface="Lucida Sans Unicode" panose="020B0602030504020204" pitchFamily="34" charset="0"/>
                <a:ea typeface="굴림" panose="020B0600000101010101" pitchFamily="50" charset="-127"/>
              </a:rPr>
              <a:t>파일 시스템</a:t>
            </a:r>
            <a:endParaRPr lang="en-US" altLang="ko-KR" sz="1600"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901700" y="2611438"/>
            <a:ext cx="1169988" cy="220345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</p:spPr>
        <p:txBody>
          <a:bodyPr wrap="none" anchor="ctr">
            <a:flatTx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2722563" y="2640013"/>
            <a:ext cx="1195387" cy="3452812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</p:spPr>
        <p:txBody>
          <a:bodyPr wrap="none" anchor="ctr">
            <a:flatTx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4673600" y="2611438"/>
            <a:ext cx="1177925" cy="3452812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</p:spPr>
        <p:txBody>
          <a:bodyPr wrap="none" anchor="ctr">
            <a:flatTx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6591300" y="2611438"/>
            <a:ext cx="1292225" cy="3452812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</p:spPr>
        <p:txBody>
          <a:bodyPr wrap="none" anchor="ctr">
            <a:flatTx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1160463" y="2905125"/>
            <a:ext cx="715962" cy="17589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1160463" y="3184525"/>
            <a:ext cx="715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>
            <a:off x="1160463" y="3471863"/>
            <a:ext cx="715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1160463" y="3759200"/>
            <a:ext cx="715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1160463" y="4048125"/>
            <a:ext cx="715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59" name="Text Box 14"/>
          <p:cNvSpPr txBox="1">
            <a:spLocks noChangeArrowheads="1"/>
          </p:cNvSpPr>
          <p:nvPr/>
        </p:nvSpPr>
        <p:spPr bwMode="auto">
          <a:xfrm>
            <a:off x="787400" y="2043113"/>
            <a:ext cx="17859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Lucida Sans Unicode" panose="020B0602030504020204" pitchFamily="34" charset="0"/>
                <a:ea typeface="굴림" panose="020B0600000101010101" pitchFamily="50" charset="-127"/>
              </a:rPr>
              <a:t>fd </a:t>
            </a:r>
            <a:r>
              <a:rPr lang="ko-KR" altLang="en-US" sz="1600">
                <a:latin typeface="Lucida Sans Unicode" panose="020B0602030504020204" pitchFamily="34" charset="0"/>
                <a:ea typeface="굴림" panose="020B0600000101010101" pitchFamily="50" charset="-127"/>
              </a:rPr>
              <a:t>배열</a:t>
            </a:r>
            <a:r>
              <a:rPr lang="en-US" altLang="ko-KR" sz="1600">
                <a:latin typeface="Lucida Sans Unicode" panose="020B0602030504020204" pitchFamily="34" charset="0"/>
                <a:ea typeface="굴림" panose="020B0600000101010101" pitchFamily="50" charset="-127"/>
              </a:rPr>
              <a:t>           </a:t>
            </a:r>
            <a:r>
              <a:rPr lang="en-US" altLang="ko-KR" sz="1800">
                <a:latin typeface="Lucida Sans Unicode" panose="020B0602030504020204" pitchFamily="34" charset="0"/>
                <a:ea typeface="굴림" panose="020B0600000101010101" pitchFamily="50" charset="-127"/>
              </a:rPr>
              <a:t>(</a:t>
            </a:r>
            <a:r>
              <a:rPr lang="ko-KR" altLang="en-US" sz="1400">
                <a:latin typeface="Lucida Sans Unicode" panose="020B0602030504020204" pitchFamily="34" charset="0"/>
                <a:ea typeface="굴림" panose="020B0600000101010101" pitchFamily="50" charset="-127"/>
              </a:rPr>
              <a:t>프로세스 당 하나</a:t>
            </a:r>
            <a:r>
              <a:rPr lang="en-US" altLang="ko-KR" sz="1800">
                <a:latin typeface="Lucida Sans Unicode" panose="020B0602030504020204" pitchFamily="34" charset="0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2733675" y="1979613"/>
            <a:ext cx="11715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latin typeface="Lucida Sans Unicode" panose="020B0602030504020204" pitchFamily="34" charset="0"/>
                <a:ea typeface="굴림" panose="020B0600000101010101" pitchFamily="50" charset="-127"/>
              </a:rPr>
              <a:t>열린 파일 테이블</a:t>
            </a:r>
            <a:endParaRPr lang="en-US" altLang="ko-KR" sz="1600"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sp>
        <p:nvSpPr>
          <p:cNvPr id="31761" name="Text Box 16"/>
          <p:cNvSpPr txBox="1">
            <a:spLocks noChangeArrowheads="1"/>
          </p:cNvSpPr>
          <p:nvPr/>
        </p:nvSpPr>
        <p:spPr bwMode="auto">
          <a:xfrm>
            <a:off x="4673600" y="1949450"/>
            <a:ext cx="14954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latin typeface="Lucida Sans Unicode" panose="020B0602030504020204" pitchFamily="34" charset="0"/>
                <a:ea typeface="굴림" panose="020B0600000101010101" pitchFamily="50" charset="-127"/>
              </a:rPr>
              <a:t>동적 </a:t>
            </a:r>
            <a:r>
              <a:rPr lang="en-US" altLang="ko-KR" sz="1600">
                <a:latin typeface="Lucida Sans Unicode" panose="020B0602030504020204" pitchFamily="34" charset="0"/>
                <a:ea typeface="굴림" panose="020B0600000101010101" pitchFamily="50" charset="-127"/>
              </a:rPr>
              <a:t>i-</a:t>
            </a:r>
            <a:r>
              <a:rPr lang="ko-KR" altLang="en-US" sz="1600">
                <a:latin typeface="Lucida Sans Unicode" panose="020B0602030504020204" pitchFamily="34" charset="0"/>
                <a:ea typeface="굴림" panose="020B0600000101010101" pitchFamily="50" charset="-127"/>
              </a:rPr>
              <a:t>노드 테이블</a:t>
            </a:r>
            <a:endParaRPr lang="en-US" altLang="ko-KR" sz="1600"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sp>
        <p:nvSpPr>
          <p:cNvPr id="31762" name="Line 25"/>
          <p:cNvSpPr>
            <a:spLocks noChangeShapeType="1"/>
          </p:cNvSpPr>
          <p:nvPr/>
        </p:nvSpPr>
        <p:spPr bwMode="auto">
          <a:xfrm flipV="1">
            <a:off x="1760538" y="3273425"/>
            <a:ext cx="1004887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3" name="Line 30"/>
          <p:cNvSpPr>
            <a:spLocks noChangeShapeType="1"/>
          </p:cNvSpPr>
          <p:nvPr/>
        </p:nvSpPr>
        <p:spPr bwMode="auto">
          <a:xfrm flipH="1">
            <a:off x="5800725" y="3051176"/>
            <a:ext cx="760413" cy="1163638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4" name="Line 33"/>
          <p:cNvSpPr>
            <a:spLocks noChangeShapeType="1"/>
          </p:cNvSpPr>
          <p:nvPr/>
        </p:nvSpPr>
        <p:spPr bwMode="auto">
          <a:xfrm>
            <a:off x="6591300" y="2978150"/>
            <a:ext cx="12922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5" name="Line 34"/>
          <p:cNvSpPr>
            <a:spLocks noChangeShapeType="1"/>
          </p:cNvSpPr>
          <p:nvPr/>
        </p:nvSpPr>
        <p:spPr bwMode="auto">
          <a:xfrm>
            <a:off x="6591300" y="3271838"/>
            <a:ext cx="12922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6" name="Line 35"/>
          <p:cNvSpPr>
            <a:spLocks noChangeShapeType="1"/>
          </p:cNvSpPr>
          <p:nvPr/>
        </p:nvSpPr>
        <p:spPr bwMode="auto">
          <a:xfrm>
            <a:off x="6591300" y="3933825"/>
            <a:ext cx="12922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7" name="Line 36"/>
          <p:cNvSpPr>
            <a:spLocks noChangeShapeType="1"/>
          </p:cNvSpPr>
          <p:nvPr/>
        </p:nvSpPr>
        <p:spPr bwMode="auto">
          <a:xfrm>
            <a:off x="6591300" y="4227513"/>
            <a:ext cx="12922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8" name="Line 37"/>
          <p:cNvSpPr>
            <a:spLocks noChangeShapeType="1"/>
          </p:cNvSpPr>
          <p:nvPr/>
        </p:nvSpPr>
        <p:spPr bwMode="auto">
          <a:xfrm>
            <a:off x="6591300" y="4594225"/>
            <a:ext cx="12922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9" name="Line 38"/>
          <p:cNvSpPr>
            <a:spLocks noChangeShapeType="1"/>
          </p:cNvSpPr>
          <p:nvPr/>
        </p:nvSpPr>
        <p:spPr bwMode="auto">
          <a:xfrm>
            <a:off x="6591300" y="4887913"/>
            <a:ext cx="12922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0" name="Line 39"/>
          <p:cNvSpPr>
            <a:spLocks noChangeShapeType="1"/>
          </p:cNvSpPr>
          <p:nvPr/>
        </p:nvSpPr>
        <p:spPr bwMode="auto">
          <a:xfrm>
            <a:off x="6591300" y="5329238"/>
            <a:ext cx="12922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1" name="Line 40"/>
          <p:cNvSpPr>
            <a:spLocks noChangeShapeType="1"/>
          </p:cNvSpPr>
          <p:nvPr/>
        </p:nvSpPr>
        <p:spPr bwMode="auto">
          <a:xfrm>
            <a:off x="6591300" y="5549900"/>
            <a:ext cx="12922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2" name="Line 41"/>
          <p:cNvSpPr>
            <a:spLocks noChangeShapeType="1"/>
          </p:cNvSpPr>
          <p:nvPr/>
        </p:nvSpPr>
        <p:spPr bwMode="auto">
          <a:xfrm>
            <a:off x="7891463" y="2635250"/>
            <a:ext cx="1508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3" name="Line 42"/>
          <p:cNvSpPr>
            <a:spLocks noChangeShapeType="1"/>
          </p:cNvSpPr>
          <p:nvPr/>
        </p:nvSpPr>
        <p:spPr bwMode="auto">
          <a:xfrm>
            <a:off x="8043863" y="27876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4" name="Line 43"/>
          <p:cNvSpPr>
            <a:spLocks noChangeShapeType="1"/>
          </p:cNvSpPr>
          <p:nvPr/>
        </p:nvSpPr>
        <p:spPr bwMode="auto">
          <a:xfrm flipH="1">
            <a:off x="7891463" y="3397250"/>
            <a:ext cx="150812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5" name="Line 44"/>
          <p:cNvSpPr>
            <a:spLocks noChangeShapeType="1"/>
          </p:cNvSpPr>
          <p:nvPr/>
        </p:nvSpPr>
        <p:spPr bwMode="auto">
          <a:xfrm>
            <a:off x="7891463" y="3625850"/>
            <a:ext cx="1508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6" name="Line 45"/>
          <p:cNvSpPr>
            <a:spLocks noChangeShapeType="1"/>
          </p:cNvSpPr>
          <p:nvPr/>
        </p:nvSpPr>
        <p:spPr bwMode="auto">
          <a:xfrm>
            <a:off x="8043863" y="377825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7" name="Line 46"/>
          <p:cNvSpPr>
            <a:spLocks noChangeShapeType="1"/>
          </p:cNvSpPr>
          <p:nvPr/>
        </p:nvSpPr>
        <p:spPr bwMode="auto">
          <a:xfrm flipH="1">
            <a:off x="7891463" y="5911850"/>
            <a:ext cx="1508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8" name="Text Box 47"/>
          <p:cNvSpPr txBox="1">
            <a:spLocks noChangeArrowheads="1"/>
          </p:cNvSpPr>
          <p:nvPr/>
        </p:nvSpPr>
        <p:spPr bwMode="auto">
          <a:xfrm>
            <a:off x="8053388" y="2787650"/>
            <a:ext cx="1127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Lucida Sans Unicode" panose="020B0602030504020204" pitchFamily="34" charset="0"/>
                <a:ea typeface="굴림" panose="020B0600000101010101" pitchFamily="50" charset="-127"/>
              </a:rPr>
              <a:t>i-</a:t>
            </a:r>
            <a:r>
              <a:rPr lang="ko-KR" altLang="en-US" sz="1600">
                <a:latin typeface="Lucida Sans Unicode" panose="020B0602030504020204" pitchFamily="34" charset="0"/>
                <a:ea typeface="굴림" panose="020B0600000101010101" pitchFamily="50" charset="-127"/>
              </a:rPr>
              <a:t>리스트</a:t>
            </a:r>
            <a:r>
              <a:rPr lang="en-US" altLang="ko-KR" sz="1600">
                <a:latin typeface="Lucida Sans Unicode" panose="020B0602030504020204" pitchFamily="34" charset="0"/>
                <a:ea typeface="굴림" panose="020B0600000101010101" pitchFamily="50" charset="-127"/>
              </a:rPr>
              <a:t>               </a:t>
            </a:r>
          </a:p>
        </p:txBody>
      </p:sp>
      <p:sp>
        <p:nvSpPr>
          <p:cNvPr id="31779" name="Text Box 48"/>
          <p:cNvSpPr txBox="1">
            <a:spLocks noChangeArrowheads="1"/>
          </p:cNvSpPr>
          <p:nvPr/>
        </p:nvSpPr>
        <p:spPr bwMode="auto">
          <a:xfrm>
            <a:off x="8037513" y="4540250"/>
            <a:ext cx="9842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latin typeface="Lucida Sans Unicode" panose="020B0602030504020204" pitchFamily="34" charset="0"/>
                <a:ea typeface="굴림" panose="020B0600000101010101" pitchFamily="50" charset="-127"/>
              </a:rPr>
              <a:t>데이터 블록</a:t>
            </a:r>
            <a:endParaRPr lang="en-US" altLang="ko-KR" sz="1600"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grpSp>
        <p:nvGrpSpPr>
          <p:cNvPr id="31780" name="Group 60"/>
          <p:cNvGrpSpPr>
            <a:grpSpLocks/>
          </p:cNvGrpSpPr>
          <p:nvPr/>
        </p:nvGrpSpPr>
        <p:grpSpPr bwMode="auto">
          <a:xfrm>
            <a:off x="4729163" y="4157663"/>
            <a:ext cx="1071562" cy="1173162"/>
            <a:chOff x="2931" y="2683"/>
            <a:chExt cx="782" cy="768"/>
          </a:xfrm>
        </p:grpSpPr>
        <p:sp>
          <p:nvSpPr>
            <p:cNvPr id="31802" name="Rectangle 50"/>
            <p:cNvSpPr>
              <a:spLocks noChangeArrowheads="1"/>
            </p:cNvSpPr>
            <p:nvPr/>
          </p:nvSpPr>
          <p:spPr bwMode="auto">
            <a:xfrm>
              <a:off x="2931" y="2683"/>
              <a:ext cx="78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ko-KR" altLang="en-US" sz="1400" b="1">
                  <a:latin typeface="Helvetica" panose="020B0604020202020204" pitchFamily="34" charset="0"/>
                  <a:ea typeface="굴림" panose="020B0600000101010101" pitchFamily="50" charset="-127"/>
                </a:rPr>
                <a:t>파일 타입</a:t>
              </a:r>
              <a:endParaRPr kumimoji="0" lang="en-US" altLang="ko-KR" sz="1400" b="1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1803" name="Rectangle 51"/>
            <p:cNvSpPr>
              <a:spLocks noChangeArrowheads="1"/>
            </p:cNvSpPr>
            <p:nvPr/>
          </p:nvSpPr>
          <p:spPr bwMode="auto">
            <a:xfrm>
              <a:off x="2931" y="3259"/>
              <a:ext cx="78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 b="1">
                  <a:latin typeface="Helvetica" panose="020B0604020202020204" pitchFamily="34" charset="0"/>
                  <a:ea typeface="굴림" panose="020B0600000101010101" pitchFamily="50" charset="-127"/>
                </a:rPr>
                <a:t>...</a:t>
              </a:r>
            </a:p>
          </p:txBody>
        </p:sp>
        <p:sp>
          <p:nvSpPr>
            <p:cNvPr id="31804" name="Rectangle 52"/>
            <p:cNvSpPr>
              <a:spLocks noChangeArrowheads="1"/>
            </p:cNvSpPr>
            <p:nvPr/>
          </p:nvSpPr>
          <p:spPr bwMode="auto">
            <a:xfrm>
              <a:off x="2931" y="2875"/>
              <a:ext cx="78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ko-KR" altLang="en-US" sz="1400" b="1">
                  <a:latin typeface="Helvetica" panose="020B0604020202020204" pitchFamily="34" charset="0"/>
                  <a:ea typeface="굴림" panose="020B0600000101010101" pitchFamily="50" charset="-127"/>
                </a:rPr>
                <a:t>파일 크기</a:t>
              </a:r>
              <a:endParaRPr kumimoji="0" lang="en-US" altLang="ko-KR" sz="1400" b="1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1805" name="Rectangle 53"/>
            <p:cNvSpPr>
              <a:spLocks noChangeArrowheads="1"/>
            </p:cNvSpPr>
            <p:nvPr/>
          </p:nvSpPr>
          <p:spPr bwMode="auto">
            <a:xfrm>
              <a:off x="2931" y="3067"/>
              <a:ext cx="78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ko-KR" altLang="en-US" sz="1400" b="1">
                  <a:latin typeface="Helvetica" panose="020B0604020202020204" pitchFamily="34" charset="0"/>
                  <a:ea typeface="굴림" panose="020B0600000101010101" pitchFamily="50" charset="-127"/>
                </a:rPr>
                <a:t>접근 권한</a:t>
              </a:r>
              <a:endParaRPr kumimoji="0" lang="en-US" altLang="ko-KR" sz="1400" b="1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31781" name="Group 55"/>
          <p:cNvGrpSpPr>
            <a:grpSpLocks/>
          </p:cNvGrpSpPr>
          <p:nvPr/>
        </p:nvGrpSpPr>
        <p:grpSpPr bwMode="auto">
          <a:xfrm>
            <a:off x="2782888" y="3184525"/>
            <a:ext cx="1069975" cy="1044575"/>
            <a:chOff x="2541" y="2370"/>
            <a:chExt cx="672" cy="768"/>
          </a:xfrm>
        </p:grpSpPr>
        <p:sp>
          <p:nvSpPr>
            <p:cNvPr id="31798" name="Rectangle 56"/>
            <p:cNvSpPr>
              <a:spLocks noChangeArrowheads="1"/>
            </p:cNvSpPr>
            <p:nvPr/>
          </p:nvSpPr>
          <p:spPr bwMode="auto">
            <a:xfrm>
              <a:off x="2541" y="2562"/>
              <a:ext cx="67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ko-KR" altLang="en-US" sz="1200" b="1">
                  <a:latin typeface="Helvetica" panose="020B0604020202020204" pitchFamily="34" charset="0"/>
                  <a:ea typeface="굴림" panose="020B0600000101010101" pitchFamily="50" charset="-127"/>
                </a:rPr>
                <a:t>현재 파일 위치</a:t>
              </a:r>
              <a:endParaRPr kumimoji="0" lang="en-US" altLang="ko-KR" sz="1200" b="1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1799" name="Rectangle 57"/>
            <p:cNvSpPr>
              <a:spLocks noChangeArrowheads="1"/>
            </p:cNvSpPr>
            <p:nvPr/>
          </p:nvSpPr>
          <p:spPr bwMode="auto">
            <a:xfrm>
              <a:off x="2541" y="2754"/>
              <a:ext cx="67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 b="1">
                  <a:latin typeface="Courier New" panose="02070309020205020404" pitchFamily="49" charset="0"/>
                  <a:ea typeface="굴림" panose="020B0600000101010101" pitchFamily="50" charset="-127"/>
                </a:rPr>
                <a:t>refcnt=1</a:t>
              </a:r>
            </a:p>
          </p:txBody>
        </p:sp>
        <p:sp>
          <p:nvSpPr>
            <p:cNvPr id="31800" name="Rectangle 58"/>
            <p:cNvSpPr>
              <a:spLocks noChangeArrowheads="1"/>
            </p:cNvSpPr>
            <p:nvPr/>
          </p:nvSpPr>
          <p:spPr bwMode="auto">
            <a:xfrm>
              <a:off x="2541" y="2946"/>
              <a:ext cx="67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ko-KR" sz="1600" b="1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1801" name="Rectangle 59"/>
            <p:cNvSpPr>
              <a:spLocks noChangeArrowheads="1"/>
            </p:cNvSpPr>
            <p:nvPr/>
          </p:nvSpPr>
          <p:spPr bwMode="auto">
            <a:xfrm>
              <a:off x="2541" y="2370"/>
              <a:ext cx="67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ko-KR" sz="1600" b="1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31782" name="Group 55"/>
          <p:cNvGrpSpPr>
            <a:grpSpLocks/>
          </p:cNvGrpSpPr>
          <p:nvPr/>
        </p:nvGrpSpPr>
        <p:grpSpPr bwMode="auto">
          <a:xfrm>
            <a:off x="2763838" y="4695825"/>
            <a:ext cx="1098550" cy="1114425"/>
            <a:chOff x="2541" y="2370"/>
            <a:chExt cx="672" cy="768"/>
          </a:xfrm>
        </p:grpSpPr>
        <p:sp>
          <p:nvSpPr>
            <p:cNvPr id="31794" name="Rectangle 56"/>
            <p:cNvSpPr>
              <a:spLocks noChangeArrowheads="1"/>
            </p:cNvSpPr>
            <p:nvPr/>
          </p:nvSpPr>
          <p:spPr bwMode="auto">
            <a:xfrm>
              <a:off x="2541" y="2562"/>
              <a:ext cx="67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ko-KR" altLang="en-US" sz="1200" b="1">
                  <a:latin typeface="Helvetica" panose="020B0604020202020204" pitchFamily="34" charset="0"/>
                  <a:ea typeface="굴림" panose="020B0600000101010101" pitchFamily="50" charset="-127"/>
                </a:rPr>
                <a:t>현재 파일 위치</a:t>
              </a:r>
              <a:endParaRPr kumimoji="0" lang="en-US" altLang="ko-KR" sz="1200" b="1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1795" name="Rectangle 57"/>
            <p:cNvSpPr>
              <a:spLocks noChangeArrowheads="1"/>
            </p:cNvSpPr>
            <p:nvPr/>
          </p:nvSpPr>
          <p:spPr bwMode="auto">
            <a:xfrm>
              <a:off x="2541" y="2754"/>
              <a:ext cx="67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 b="1">
                  <a:latin typeface="Courier New" panose="02070309020205020404" pitchFamily="49" charset="0"/>
                  <a:ea typeface="굴림" panose="020B0600000101010101" pitchFamily="50" charset="-127"/>
                </a:rPr>
                <a:t>refcnt=1</a:t>
              </a:r>
            </a:p>
          </p:txBody>
        </p:sp>
        <p:sp>
          <p:nvSpPr>
            <p:cNvPr id="31796" name="Rectangle 58"/>
            <p:cNvSpPr>
              <a:spLocks noChangeArrowheads="1"/>
            </p:cNvSpPr>
            <p:nvPr/>
          </p:nvSpPr>
          <p:spPr bwMode="auto">
            <a:xfrm>
              <a:off x="2541" y="2946"/>
              <a:ext cx="67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ko-KR" sz="1600" b="1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1797" name="Rectangle 59"/>
            <p:cNvSpPr>
              <a:spLocks noChangeArrowheads="1"/>
            </p:cNvSpPr>
            <p:nvPr/>
          </p:nvSpPr>
          <p:spPr bwMode="auto">
            <a:xfrm>
              <a:off x="2541" y="2370"/>
              <a:ext cx="67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ko-KR" sz="1600" b="1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31783" name="Text Box 69"/>
          <p:cNvSpPr txBox="1">
            <a:spLocks noChangeArrowheads="1"/>
          </p:cNvSpPr>
          <p:nvPr/>
        </p:nvSpPr>
        <p:spPr bwMode="auto">
          <a:xfrm>
            <a:off x="871538" y="2824163"/>
            <a:ext cx="26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1784" name="Text Box 70"/>
          <p:cNvSpPr txBox="1">
            <a:spLocks noChangeArrowheads="1"/>
          </p:cNvSpPr>
          <p:nvPr/>
        </p:nvSpPr>
        <p:spPr bwMode="auto">
          <a:xfrm>
            <a:off x="871538" y="3119438"/>
            <a:ext cx="26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1785" name="Text Box 71"/>
          <p:cNvSpPr txBox="1">
            <a:spLocks noChangeArrowheads="1"/>
          </p:cNvSpPr>
          <p:nvPr/>
        </p:nvSpPr>
        <p:spPr bwMode="auto">
          <a:xfrm>
            <a:off x="871538" y="3452813"/>
            <a:ext cx="26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1786" name="Text Box 72"/>
          <p:cNvSpPr txBox="1">
            <a:spLocks noChangeArrowheads="1"/>
          </p:cNvSpPr>
          <p:nvPr/>
        </p:nvSpPr>
        <p:spPr bwMode="auto">
          <a:xfrm>
            <a:off x="871538" y="3779838"/>
            <a:ext cx="260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1787" name="Line 13"/>
          <p:cNvSpPr>
            <a:spLocks noChangeShapeType="1"/>
          </p:cNvSpPr>
          <p:nvPr/>
        </p:nvSpPr>
        <p:spPr bwMode="auto">
          <a:xfrm>
            <a:off x="1152525" y="4335463"/>
            <a:ext cx="715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88" name="Line 25"/>
          <p:cNvSpPr>
            <a:spLocks noChangeShapeType="1"/>
          </p:cNvSpPr>
          <p:nvPr/>
        </p:nvSpPr>
        <p:spPr bwMode="auto">
          <a:xfrm>
            <a:off x="1760538" y="4214813"/>
            <a:ext cx="10001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89" name="Line 74"/>
          <p:cNvSpPr>
            <a:spLocks noChangeShapeType="1"/>
          </p:cNvSpPr>
          <p:nvPr/>
        </p:nvSpPr>
        <p:spPr bwMode="auto">
          <a:xfrm>
            <a:off x="3679825" y="4098925"/>
            <a:ext cx="928688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90" name="Line 112"/>
          <p:cNvSpPr>
            <a:spLocks noChangeShapeType="1"/>
          </p:cNvSpPr>
          <p:nvPr/>
        </p:nvSpPr>
        <p:spPr bwMode="auto">
          <a:xfrm flipV="1">
            <a:off x="3808413" y="4425950"/>
            <a:ext cx="8001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1791" name="Line 27"/>
          <p:cNvSpPr>
            <a:spLocks noChangeShapeType="1"/>
          </p:cNvSpPr>
          <p:nvPr/>
        </p:nvSpPr>
        <p:spPr bwMode="auto">
          <a:xfrm flipV="1">
            <a:off x="5740400" y="4071938"/>
            <a:ext cx="873125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92" name="Line 28"/>
          <p:cNvSpPr>
            <a:spLocks noChangeShapeType="1"/>
          </p:cNvSpPr>
          <p:nvPr/>
        </p:nvSpPr>
        <p:spPr bwMode="auto">
          <a:xfrm flipV="1">
            <a:off x="5740400" y="4738688"/>
            <a:ext cx="887413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93" name="Line 29"/>
          <p:cNvSpPr>
            <a:spLocks noChangeShapeType="1"/>
          </p:cNvSpPr>
          <p:nvPr/>
        </p:nvSpPr>
        <p:spPr bwMode="auto">
          <a:xfrm>
            <a:off x="5726113" y="5229225"/>
            <a:ext cx="901700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A99A12E-2D2C-4A7B-A869-3EB0C689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dup() </a:t>
            </a:r>
            <a:r>
              <a:rPr lang="ko-KR" altLang="en-US" dirty="0"/>
              <a:t>시스템 호출 구현 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fd</a:t>
            </a:r>
            <a:r>
              <a:rPr lang="en-US" altLang="ko-KR" sz="2000" dirty="0"/>
              <a:t> = dup(fd1);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564313" y="2101850"/>
            <a:ext cx="17414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latin typeface="+mn-ea"/>
                <a:ea typeface="+mn-ea"/>
              </a:rPr>
              <a:t>파일 시스템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690813" y="2640013"/>
            <a:ext cx="1195387" cy="3452812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</p:spPr>
        <p:txBody>
          <a:bodyPr wrap="none" anchor="ctr">
            <a:flatTx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>
              <a:latin typeface="+mn-ea"/>
              <a:ea typeface="+mn-ea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41850" y="2611438"/>
            <a:ext cx="1177925" cy="3452812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</p:spPr>
        <p:txBody>
          <a:bodyPr wrap="none" anchor="ctr">
            <a:flatTx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6559550" y="2611438"/>
            <a:ext cx="1292225" cy="3452812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</p:spPr>
        <p:txBody>
          <a:bodyPr wrap="none" anchor="ctr">
            <a:flatTx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33801" name="Text Box 14"/>
          <p:cNvSpPr txBox="1">
            <a:spLocks noChangeArrowheads="1"/>
          </p:cNvSpPr>
          <p:nvPr/>
        </p:nvSpPr>
        <p:spPr bwMode="auto">
          <a:xfrm>
            <a:off x="755650" y="2043113"/>
            <a:ext cx="17859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+mn-ea"/>
                <a:ea typeface="+mn-ea"/>
              </a:rPr>
              <a:t>fd </a:t>
            </a:r>
            <a:r>
              <a:rPr lang="ko-KR" altLang="en-US" sz="1600">
                <a:latin typeface="+mn-ea"/>
                <a:ea typeface="+mn-ea"/>
              </a:rPr>
              <a:t>배열   </a:t>
            </a:r>
            <a:r>
              <a:rPr lang="en-US" altLang="ko-KR" sz="1600">
                <a:latin typeface="+mn-ea"/>
                <a:ea typeface="+mn-ea"/>
              </a:rPr>
              <a:t>        </a:t>
            </a:r>
            <a:r>
              <a:rPr lang="en-US" altLang="ko-KR" sz="1800">
                <a:latin typeface="+mn-ea"/>
                <a:ea typeface="+mn-ea"/>
              </a:rPr>
              <a:t>(</a:t>
            </a:r>
            <a:r>
              <a:rPr lang="ko-KR" altLang="en-US" sz="1400">
                <a:latin typeface="+mn-ea"/>
                <a:ea typeface="+mn-ea"/>
              </a:rPr>
              <a:t>프로세스 당 하나</a:t>
            </a:r>
            <a:r>
              <a:rPr lang="en-US" altLang="ko-KR" sz="1800">
                <a:latin typeface="+mn-ea"/>
                <a:ea typeface="+mn-ea"/>
              </a:rPr>
              <a:t>)</a:t>
            </a:r>
          </a:p>
        </p:txBody>
      </p:sp>
      <p:sp>
        <p:nvSpPr>
          <p:cNvPr id="33802" name="Text Box 15"/>
          <p:cNvSpPr txBox="1">
            <a:spLocks noChangeArrowheads="1"/>
          </p:cNvSpPr>
          <p:nvPr/>
        </p:nvSpPr>
        <p:spPr bwMode="auto">
          <a:xfrm>
            <a:off x="2701925" y="1979613"/>
            <a:ext cx="11715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latin typeface="+mn-ea"/>
                <a:ea typeface="+mn-ea"/>
              </a:rPr>
              <a:t>열린 파일 테이블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3803" name="Text Box 16"/>
          <p:cNvSpPr txBox="1">
            <a:spLocks noChangeArrowheads="1"/>
          </p:cNvSpPr>
          <p:nvPr/>
        </p:nvSpPr>
        <p:spPr bwMode="auto">
          <a:xfrm>
            <a:off x="4641850" y="1949450"/>
            <a:ext cx="14954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latin typeface="+mn-ea"/>
                <a:ea typeface="+mn-ea"/>
              </a:rPr>
              <a:t>동적 </a:t>
            </a:r>
            <a:r>
              <a:rPr lang="en-US" altLang="ko-KR" sz="1600">
                <a:latin typeface="+mn-ea"/>
                <a:ea typeface="+mn-ea"/>
              </a:rPr>
              <a:t>i-</a:t>
            </a:r>
            <a:r>
              <a:rPr lang="ko-KR" altLang="en-US" sz="1600">
                <a:latin typeface="+mn-ea"/>
                <a:ea typeface="+mn-ea"/>
              </a:rPr>
              <a:t>노드 테이블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3804" name="Line 26"/>
          <p:cNvSpPr>
            <a:spLocks noChangeShapeType="1"/>
          </p:cNvSpPr>
          <p:nvPr/>
        </p:nvSpPr>
        <p:spPr bwMode="auto">
          <a:xfrm flipV="1">
            <a:off x="3640138" y="4243388"/>
            <a:ext cx="1089025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05" name="Line 30"/>
          <p:cNvSpPr>
            <a:spLocks noChangeShapeType="1"/>
          </p:cNvSpPr>
          <p:nvPr/>
        </p:nvSpPr>
        <p:spPr bwMode="auto">
          <a:xfrm flipH="1">
            <a:off x="5805488" y="3051175"/>
            <a:ext cx="723900" cy="1260475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06" name="Line 33"/>
          <p:cNvSpPr>
            <a:spLocks noChangeShapeType="1"/>
          </p:cNvSpPr>
          <p:nvPr/>
        </p:nvSpPr>
        <p:spPr bwMode="auto">
          <a:xfrm>
            <a:off x="6559550" y="2978150"/>
            <a:ext cx="12922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07" name="Line 34"/>
          <p:cNvSpPr>
            <a:spLocks noChangeShapeType="1"/>
          </p:cNvSpPr>
          <p:nvPr/>
        </p:nvSpPr>
        <p:spPr bwMode="auto">
          <a:xfrm>
            <a:off x="6559550" y="3271838"/>
            <a:ext cx="12922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08" name="Line 35"/>
          <p:cNvSpPr>
            <a:spLocks noChangeShapeType="1"/>
          </p:cNvSpPr>
          <p:nvPr/>
        </p:nvSpPr>
        <p:spPr bwMode="auto">
          <a:xfrm>
            <a:off x="6559550" y="3933825"/>
            <a:ext cx="12922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09" name="Line 36"/>
          <p:cNvSpPr>
            <a:spLocks noChangeShapeType="1"/>
          </p:cNvSpPr>
          <p:nvPr/>
        </p:nvSpPr>
        <p:spPr bwMode="auto">
          <a:xfrm>
            <a:off x="6559550" y="4227513"/>
            <a:ext cx="12922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10" name="Line 37"/>
          <p:cNvSpPr>
            <a:spLocks noChangeShapeType="1"/>
          </p:cNvSpPr>
          <p:nvPr/>
        </p:nvSpPr>
        <p:spPr bwMode="auto">
          <a:xfrm>
            <a:off x="6559550" y="4594225"/>
            <a:ext cx="12922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11" name="Line 38"/>
          <p:cNvSpPr>
            <a:spLocks noChangeShapeType="1"/>
          </p:cNvSpPr>
          <p:nvPr/>
        </p:nvSpPr>
        <p:spPr bwMode="auto">
          <a:xfrm>
            <a:off x="6559550" y="4887913"/>
            <a:ext cx="12922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12" name="Line 39"/>
          <p:cNvSpPr>
            <a:spLocks noChangeShapeType="1"/>
          </p:cNvSpPr>
          <p:nvPr/>
        </p:nvSpPr>
        <p:spPr bwMode="auto">
          <a:xfrm>
            <a:off x="6559550" y="5329238"/>
            <a:ext cx="12922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13" name="Line 40"/>
          <p:cNvSpPr>
            <a:spLocks noChangeShapeType="1"/>
          </p:cNvSpPr>
          <p:nvPr/>
        </p:nvSpPr>
        <p:spPr bwMode="auto">
          <a:xfrm>
            <a:off x="6559550" y="5549900"/>
            <a:ext cx="12922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14" name="Line 41"/>
          <p:cNvSpPr>
            <a:spLocks noChangeShapeType="1"/>
          </p:cNvSpPr>
          <p:nvPr/>
        </p:nvSpPr>
        <p:spPr bwMode="auto">
          <a:xfrm>
            <a:off x="7859713" y="2635250"/>
            <a:ext cx="1508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15" name="Line 42"/>
          <p:cNvSpPr>
            <a:spLocks noChangeShapeType="1"/>
          </p:cNvSpPr>
          <p:nvPr/>
        </p:nvSpPr>
        <p:spPr bwMode="auto">
          <a:xfrm>
            <a:off x="8012113" y="27876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16" name="Line 43"/>
          <p:cNvSpPr>
            <a:spLocks noChangeShapeType="1"/>
          </p:cNvSpPr>
          <p:nvPr/>
        </p:nvSpPr>
        <p:spPr bwMode="auto">
          <a:xfrm flipH="1">
            <a:off x="7859713" y="3397250"/>
            <a:ext cx="150812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17" name="Line 44"/>
          <p:cNvSpPr>
            <a:spLocks noChangeShapeType="1"/>
          </p:cNvSpPr>
          <p:nvPr/>
        </p:nvSpPr>
        <p:spPr bwMode="auto">
          <a:xfrm>
            <a:off x="7859713" y="3625850"/>
            <a:ext cx="1508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18" name="Line 45"/>
          <p:cNvSpPr>
            <a:spLocks noChangeShapeType="1"/>
          </p:cNvSpPr>
          <p:nvPr/>
        </p:nvSpPr>
        <p:spPr bwMode="auto">
          <a:xfrm>
            <a:off x="8012113" y="377825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19" name="Line 46"/>
          <p:cNvSpPr>
            <a:spLocks noChangeShapeType="1"/>
          </p:cNvSpPr>
          <p:nvPr/>
        </p:nvSpPr>
        <p:spPr bwMode="auto">
          <a:xfrm flipH="1">
            <a:off x="7859713" y="5911850"/>
            <a:ext cx="1508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20" name="Text Box 47"/>
          <p:cNvSpPr txBox="1">
            <a:spLocks noChangeArrowheads="1"/>
          </p:cNvSpPr>
          <p:nvPr/>
        </p:nvSpPr>
        <p:spPr bwMode="auto">
          <a:xfrm>
            <a:off x="8021638" y="2787650"/>
            <a:ext cx="1127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+mn-ea"/>
                <a:ea typeface="+mn-ea"/>
              </a:rPr>
              <a:t>i-</a:t>
            </a:r>
            <a:r>
              <a:rPr lang="ko-KR" altLang="en-US" sz="1600">
                <a:latin typeface="+mn-ea"/>
                <a:ea typeface="+mn-ea"/>
              </a:rPr>
              <a:t>리스트</a:t>
            </a:r>
            <a:r>
              <a:rPr lang="en-US" altLang="ko-KR" sz="1600">
                <a:latin typeface="+mn-ea"/>
                <a:ea typeface="+mn-ea"/>
              </a:rPr>
              <a:t>               </a:t>
            </a:r>
          </a:p>
        </p:txBody>
      </p:sp>
      <p:sp>
        <p:nvSpPr>
          <p:cNvPr id="33821" name="Text Box 48"/>
          <p:cNvSpPr txBox="1">
            <a:spLocks noChangeArrowheads="1"/>
          </p:cNvSpPr>
          <p:nvPr/>
        </p:nvSpPr>
        <p:spPr bwMode="auto">
          <a:xfrm>
            <a:off x="8005763" y="4540250"/>
            <a:ext cx="9842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latin typeface="+mn-ea"/>
                <a:ea typeface="+mn-ea"/>
              </a:rPr>
              <a:t>데이터 블록</a:t>
            </a:r>
            <a:endParaRPr lang="en-US" altLang="ko-KR" sz="1600">
              <a:latin typeface="+mn-ea"/>
              <a:ea typeface="+mn-ea"/>
            </a:endParaRPr>
          </a:p>
        </p:txBody>
      </p:sp>
      <p:grpSp>
        <p:nvGrpSpPr>
          <p:cNvPr id="33822" name="Group 60"/>
          <p:cNvGrpSpPr>
            <a:grpSpLocks/>
          </p:cNvGrpSpPr>
          <p:nvPr/>
        </p:nvGrpSpPr>
        <p:grpSpPr bwMode="auto">
          <a:xfrm>
            <a:off x="4691063" y="4157663"/>
            <a:ext cx="1071562" cy="1066800"/>
            <a:chOff x="2931" y="2683"/>
            <a:chExt cx="782" cy="768"/>
          </a:xfrm>
        </p:grpSpPr>
        <p:sp>
          <p:nvSpPr>
            <p:cNvPr id="33844" name="Rectangle 50"/>
            <p:cNvSpPr>
              <a:spLocks noChangeArrowheads="1"/>
            </p:cNvSpPr>
            <p:nvPr/>
          </p:nvSpPr>
          <p:spPr bwMode="auto">
            <a:xfrm>
              <a:off x="2931" y="2683"/>
              <a:ext cx="78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ko-KR" altLang="en-US" sz="1400" b="1">
                  <a:latin typeface="+mn-ea"/>
                  <a:ea typeface="+mn-ea"/>
                </a:rPr>
                <a:t>파일 타입</a:t>
              </a:r>
              <a:endParaRPr kumimoji="0"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33845" name="Rectangle 51"/>
            <p:cNvSpPr>
              <a:spLocks noChangeArrowheads="1"/>
            </p:cNvSpPr>
            <p:nvPr/>
          </p:nvSpPr>
          <p:spPr bwMode="auto">
            <a:xfrm>
              <a:off x="2931" y="3259"/>
              <a:ext cx="78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 b="1">
                  <a:latin typeface="+mn-ea"/>
                  <a:ea typeface="+mn-ea"/>
                </a:rPr>
                <a:t>...</a:t>
              </a:r>
            </a:p>
          </p:txBody>
        </p:sp>
        <p:sp>
          <p:nvSpPr>
            <p:cNvPr id="33846" name="Rectangle 52"/>
            <p:cNvSpPr>
              <a:spLocks noChangeArrowheads="1"/>
            </p:cNvSpPr>
            <p:nvPr/>
          </p:nvSpPr>
          <p:spPr bwMode="auto">
            <a:xfrm>
              <a:off x="2931" y="2875"/>
              <a:ext cx="78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ko-KR" altLang="en-US" sz="1400" b="1">
                  <a:latin typeface="+mn-ea"/>
                  <a:ea typeface="+mn-ea"/>
                </a:rPr>
                <a:t>파일 크기</a:t>
              </a:r>
              <a:endParaRPr kumimoji="0"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33847" name="Rectangle 53"/>
            <p:cNvSpPr>
              <a:spLocks noChangeArrowheads="1"/>
            </p:cNvSpPr>
            <p:nvPr/>
          </p:nvSpPr>
          <p:spPr bwMode="auto">
            <a:xfrm>
              <a:off x="2931" y="3067"/>
              <a:ext cx="78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ko-KR" altLang="en-US" sz="1400" b="1">
                  <a:latin typeface="+mn-ea"/>
                  <a:ea typeface="+mn-ea"/>
                </a:rPr>
                <a:t>접근 권한</a:t>
              </a:r>
              <a:endParaRPr kumimoji="0" lang="en-US" altLang="ko-KR" sz="1400" b="1">
                <a:latin typeface="+mn-ea"/>
                <a:ea typeface="+mn-ea"/>
              </a:endParaRPr>
            </a:p>
          </p:txBody>
        </p:sp>
      </p:grpSp>
      <p:grpSp>
        <p:nvGrpSpPr>
          <p:cNvPr id="33823" name="Group 55"/>
          <p:cNvGrpSpPr>
            <a:grpSpLocks/>
          </p:cNvGrpSpPr>
          <p:nvPr/>
        </p:nvGrpSpPr>
        <p:grpSpPr bwMode="auto">
          <a:xfrm>
            <a:off x="2760663" y="3683000"/>
            <a:ext cx="1055687" cy="1092200"/>
            <a:chOff x="2541" y="2370"/>
            <a:chExt cx="672" cy="768"/>
          </a:xfrm>
        </p:grpSpPr>
        <p:sp>
          <p:nvSpPr>
            <p:cNvPr id="33840" name="Rectangle 56"/>
            <p:cNvSpPr>
              <a:spLocks noChangeArrowheads="1"/>
            </p:cNvSpPr>
            <p:nvPr/>
          </p:nvSpPr>
          <p:spPr bwMode="auto">
            <a:xfrm>
              <a:off x="2541" y="2562"/>
              <a:ext cx="67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ko-KR" altLang="en-US" sz="1200" b="1">
                  <a:latin typeface="+mn-ea"/>
                  <a:ea typeface="+mn-ea"/>
                </a:rPr>
                <a:t>현재 파일 위치</a:t>
              </a:r>
              <a:endParaRPr kumimoji="0" lang="en-US" altLang="ko-KR" sz="1200" b="1">
                <a:latin typeface="+mn-ea"/>
                <a:ea typeface="+mn-ea"/>
              </a:endParaRPr>
            </a:p>
          </p:txBody>
        </p:sp>
        <p:sp>
          <p:nvSpPr>
            <p:cNvPr id="33841" name="Rectangle 57"/>
            <p:cNvSpPr>
              <a:spLocks noChangeArrowheads="1"/>
            </p:cNvSpPr>
            <p:nvPr/>
          </p:nvSpPr>
          <p:spPr bwMode="auto">
            <a:xfrm>
              <a:off x="2541" y="2754"/>
              <a:ext cx="67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 b="1" dirty="0" err="1">
                  <a:solidFill>
                    <a:srgbClr val="C00000"/>
                  </a:solidFill>
                  <a:latin typeface="+mn-ea"/>
                  <a:ea typeface="+mn-ea"/>
                </a:rPr>
                <a:t>refcnt</a:t>
              </a:r>
              <a:r>
                <a:rPr kumimoji="0" lang="en-US" altLang="ko-KR" sz="1400" b="1" dirty="0">
                  <a:solidFill>
                    <a:srgbClr val="C00000"/>
                  </a:solidFill>
                  <a:latin typeface="+mn-ea"/>
                  <a:ea typeface="+mn-ea"/>
                </a:rPr>
                <a:t>=2</a:t>
              </a:r>
            </a:p>
          </p:txBody>
        </p:sp>
        <p:sp>
          <p:nvSpPr>
            <p:cNvPr id="33842" name="Rectangle 58"/>
            <p:cNvSpPr>
              <a:spLocks noChangeArrowheads="1"/>
            </p:cNvSpPr>
            <p:nvPr/>
          </p:nvSpPr>
          <p:spPr bwMode="auto">
            <a:xfrm>
              <a:off x="2541" y="2946"/>
              <a:ext cx="67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33843" name="Rectangle 59"/>
            <p:cNvSpPr>
              <a:spLocks noChangeArrowheads="1"/>
            </p:cNvSpPr>
            <p:nvPr/>
          </p:nvSpPr>
          <p:spPr bwMode="auto">
            <a:xfrm>
              <a:off x="2541" y="2370"/>
              <a:ext cx="672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ko-KR" sz="1600" b="1">
                <a:latin typeface="+mn-ea"/>
                <a:ea typeface="+mn-ea"/>
              </a:endParaRPr>
            </a:p>
          </p:txBody>
        </p:sp>
      </p:grpSp>
      <p:sp>
        <p:nvSpPr>
          <p:cNvPr id="33824" name="Line 27"/>
          <p:cNvSpPr>
            <a:spLocks noChangeShapeType="1"/>
          </p:cNvSpPr>
          <p:nvPr/>
        </p:nvSpPr>
        <p:spPr bwMode="auto">
          <a:xfrm flipV="1">
            <a:off x="5708650" y="4019550"/>
            <a:ext cx="873125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25" name="Line 28"/>
          <p:cNvSpPr>
            <a:spLocks noChangeShapeType="1"/>
          </p:cNvSpPr>
          <p:nvPr/>
        </p:nvSpPr>
        <p:spPr bwMode="auto">
          <a:xfrm flipV="1">
            <a:off x="5708650" y="4686300"/>
            <a:ext cx="8874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26" name="Line 29"/>
          <p:cNvSpPr>
            <a:spLocks noChangeShapeType="1"/>
          </p:cNvSpPr>
          <p:nvPr/>
        </p:nvSpPr>
        <p:spPr bwMode="auto">
          <a:xfrm>
            <a:off x="5694363" y="5176838"/>
            <a:ext cx="901700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27" name="Rectangle 5"/>
          <p:cNvSpPr>
            <a:spLocks noChangeArrowheads="1"/>
          </p:cNvSpPr>
          <p:nvPr/>
        </p:nvSpPr>
        <p:spPr bwMode="auto">
          <a:xfrm>
            <a:off x="958850" y="2611438"/>
            <a:ext cx="1169988" cy="220345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</p:spPr>
        <p:txBody>
          <a:bodyPr wrap="none" anchor="ctr">
            <a:flatTx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33828" name="Rectangle 9"/>
          <p:cNvSpPr>
            <a:spLocks noChangeArrowheads="1"/>
          </p:cNvSpPr>
          <p:nvPr/>
        </p:nvSpPr>
        <p:spPr bwMode="auto">
          <a:xfrm>
            <a:off x="1217613" y="2905125"/>
            <a:ext cx="715962" cy="17589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33829" name="Line 10"/>
          <p:cNvSpPr>
            <a:spLocks noChangeShapeType="1"/>
          </p:cNvSpPr>
          <p:nvPr/>
        </p:nvSpPr>
        <p:spPr bwMode="auto">
          <a:xfrm>
            <a:off x="1217613" y="3184525"/>
            <a:ext cx="715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30" name="Line 11"/>
          <p:cNvSpPr>
            <a:spLocks noChangeShapeType="1"/>
          </p:cNvSpPr>
          <p:nvPr/>
        </p:nvSpPr>
        <p:spPr bwMode="auto">
          <a:xfrm>
            <a:off x="1217613" y="3471863"/>
            <a:ext cx="715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31" name="Line 12"/>
          <p:cNvSpPr>
            <a:spLocks noChangeShapeType="1"/>
          </p:cNvSpPr>
          <p:nvPr/>
        </p:nvSpPr>
        <p:spPr bwMode="auto">
          <a:xfrm>
            <a:off x="1217613" y="3759200"/>
            <a:ext cx="715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32" name="Line 13"/>
          <p:cNvSpPr>
            <a:spLocks noChangeShapeType="1"/>
          </p:cNvSpPr>
          <p:nvPr/>
        </p:nvSpPr>
        <p:spPr bwMode="auto">
          <a:xfrm>
            <a:off x="1217613" y="4048125"/>
            <a:ext cx="715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33" name="Text Box 69"/>
          <p:cNvSpPr txBox="1">
            <a:spLocks noChangeArrowheads="1"/>
          </p:cNvSpPr>
          <p:nvPr/>
        </p:nvSpPr>
        <p:spPr bwMode="auto">
          <a:xfrm>
            <a:off x="928688" y="2824163"/>
            <a:ext cx="26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>
                <a:latin typeface="+mn-ea"/>
                <a:ea typeface="+mn-ea"/>
              </a:rPr>
              <a:t>0</a:t>
            </a:r>
          </a:p>
        </p:txBody>
      </p:sp>
      <p:sp>
        <p:nvSpPr>
          <p:cNvPr id="33834" name="Text Box 70"/>
          <p:cNvSpPr txBox="1">
            <a:spLocks noChangeArrowheads="1"/>
          </p:cNvSpPr>
          <p:nvPr/>
        </p:nvSpPr>
        <p:spPr bwMode="auto">
          <a:xfrm>
            <a:off x="928688" y="3119438"/>
            <a:ext cx="26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>
                <a:latin typeface="+mn-ea"/>
                <a:ea typeface="+mn-ea"/>
              </a:rPr>
              <a:t>1</a:t>
            </a:r>
          </a:p>
        </p:txBody>
      </p:sp>
      <p:sp>
        <p:nvSpPr>
          <p:cNvPr id="33835" name="Text Box 71"/>
          <p:cNvSpPr txBox="1">
            <a:spLocks noChangeArrowheads="1"/>
          </p:cNvSpPr>
          <p:nvPr/>
        </p:nvSpPr>
        <p:spPr bwMode="auto">
          <a:xfrm>
            <a:off x="928688" y="3452813"/>
            <a:ext cx="26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>
                <a:latin typeface="+mn-ea"/>
                <a:ea typeface="+mn-ea"/>
              </a:rPr>
              <a:t>2</a:t>
            </a:r>
          </a:p>
        </p:txBody>
      </p:sp>
      <p:sp>
        <p:nvSpPr>
          <p:cNvPr id="33836" name="Text Box 72"/>
          <p:cNvSpPr txBox="1">
            <a:spLocks noChangeArrowheads="1"/>
          </p:cNvSpPr>
          <p:nvPr/>
        </p:nvSpPr>
        <p:spPr bwMode="auto">
          <a:xfrm>
            <a:off x="928688" y="3779838"/>
            <a:ext cx="260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>
                <a:latin typeface="+mn-ea"/>
                <a:ea typeface="+mn-ea"/>
              </a:rPr>
              <a:t>34</a:t>
            </a:r>
          </a:p>
        </p:txBody>
      </p:sp>
      <p:sp>
        <p:nvSpPr>
          <p:cNvPr id="33837" name="Line 13"/>
          <p:cNvSpPr>
            <a:spLocks noChangeShapeType="1"/>
          </p:cNvSpPr>
          <p:nvPr/>
        </p:nvSpPr>
        <p:spPr bwMode="auto">
          <a:xfrm>
            <a:off x="1208088" y="4335463"/>
            <a:ext cx="715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38" name="Line 25"/>
          <p:cNvSpPr>
            <a:spLocks noChangeShapeType="1"/>
          </p:cNvSpPr>
          <p:nvPr/>
        </p:nvSpPr>
        <p:spPr bwMode="auto">
          <a:xfrm flipV="1">
            <a:off x="1819275" y="3822700"/>
            <a:ext cx="871538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839" name="Line 25"/>
          <p:cNvSpPr>
            <a:spLocks noChangeShapeType="1"/>
          </p:cNvSpPr>
          <p:nvPr/>
        </p:nvSpPr>
        <p:spPr bwMode="auto">
          <a:xfrm flipV="1">
            <a:off x="1819275" y="3879850"/>
            <a:ext cx="871538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6.3 </a:t>
            </a:r>
            <a:r>
              <a:rPr lang="ko-KR" altLang="en-US" dirty="0"/>
              <a:t>파일 상태 정보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6BEB9D-E899-BB2F-7208-F6B9C73D2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상태</a:t>
            </a:r>
            <a:r>
              <a:rPr lang="en-US" altLang="ko-KR" dirty="0"/>
              <a:t>(file status)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상태</a:t>
            </a:r>
            <a:endParaRPr lang="en-US" altLang="ko-KR" dirty="0"/>
          </a:p>
          <a:p>
            <a:pPr lvl="1"/>
            <a:r>
              <a:rPr lang="ko-KR" altLang="en-US" dirty="0"/>
              <a:t>파일에 대한 모든 정보</a:t>
            </a:r>
            <a:endParaRPr lang="en-US" altLang="ko-KR" dirty="0"/>
          </a:p>
          <a:p>
            <a:pPr lvl="1"/>
            <a:r>
              <a:rPr lang="ko-KR" altLang="en-US" dirty="0" err="1"/>
              <a:t>블록수</a:t>
            </a:r>
            <a:r>
              <a:rPr lang="en-US" altLang="ko-KR" dirty="0"/>
              <a:t>, </a:t>
            </a:r>
            <a:r>
              <a:rPr lang="ko-KR" altLang="en-US" dirty="0"/>
              <a:t>파일 타입</a:t>
            </a:r>
            <a:r>
              <a:rPr lang="en-US" altLang="ko-KR" dirty="0"/>
              <a:t>, </a:t>
            </a:r>
            <a:r>
              <a:rPr lang="ko-KR" altLang="en-US" dirty="0"/>
              <a:t>사용 권한</a:t>
            </a:r>
            <a:r>
              <a:rPr lang="en-US" altLang="ko-KR" dirty="0"/>
              <a:t>, </a:t>
            </a:r>
            <a:r>
              <a:rPr lang="ko-KR" altLang="en-US" dirty="0" err="1"/>
              <a:t>링크수</a:t>
            </a:r>
            <a:r>
              <a:rPr lang="en-US" altLang="ko-KR" dirty="0"/>
              <a:t>, </a:t>
            </a:r>
            <a:r>
              <a:rPr lang="ko-KR" altLang="en-US" dirty="0"/>
              <a:t>파일 소유자의 사용자 </a:t>
            </a:r>
            <a:r>
              <a:rPr lang="en-US" altLang="ko-KR" dirty="0"/>
              <a:t>ID,</a:t>
            </a:r>
          </a:p>
          <a:p>
            <a:pPr lvl="1"/>
            <a:r>
              <a:rPr lang="ko-KR" altLang="en-US" dirty="0"/>
              <a:t>그룹 </a:t>
            </a:r>
            <a:r>
              <a:rPr lang="en-US" altLang="ko-KR" dirty="0"/>
              <a:t>ID, </a:t>
            </a:r>
            <a:r>
              <a:rPr lang="ko-KR" altLang="en-US" dirty="0"/>
              <a:t>파일 크기</a:t>
            </a:r>
            <a:r>
              <a:rPr lang="en-US" altLang="ko-KR" dirty="0"/>
              <a:t>, </a:t>
            </a:r>
            <a:r>
              <a:rPr lang="ko-KR" altLang="en-US" dirty="0"/>
              <a:t>최종 수정 시간 등</a:t>
            </a:r>
          </a:p>
        </p:txBody>
      </p:sp>
      <p:cxnSp>
        <p:nvCxnSpPr>
          <p:cNvPr id="3" name="직선 화살표 연결선 2"/>
          <p:cNvCxnSpPr>
            <a:cxnSpLocks/>
            <a:stCxn id="9" idx="0"/>
          </p:cNvCxnSpPr>
          <p:nvPr/>
        </p:nvCxnSpPr>
        <p:spPr>
          <a:xfrm flipV="1">
            <a:off x="1554619" y="3814906"/>
            <a:ext cx="7188" cy="485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2C826E-9A35-4392-422D-725C0804892F}"/>
              </a:ext>
            </a:extLst>
          </p:cNvPr>
          <p:cNvSpPr txBox="1"/>
          <p:nvPr/>
        </p:nvSpPr>
        <p:spPr>
          <a:xfrm>
            <a:off x="536237" y="3221162"/>
            <a:ext cx="81678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예</a:t>
            </a:r>
          </a:p>
          <a:p>
            <a:r>
              <a:rPr lang="en-US" altLang="ko-KR" sz="1400" dirty="0"/>
              <a:t>$ ls -l </a:t>
            </a:r>
            <a:r>
              <a:rPr lang="en-US" altLang="ko-KR" sz="1400" dirty="0" err="1"/>
              <a:t>hello.c</a:t>
            </a:r>
            <a:endParaRPr lang="en-US" altLang="ko-KR" sz="1400" dirty="0"/>
          </a:p>
          <a:p>
            <a:r>
              <a:rPr lang="en-US" altLang="ko-KR" sz="1400" dirty="0"/>
              <a:t>   4    		 -</a:t>
            </a:r>
            <a:r>
              <a:rPr lang="en-US" altLang="ko-KR" sz="1400" dirty="0" err="1"/>
              <a:t>rw</a:t>
            </a:r>
            <a:r>
              <a:rPr lang="en-US" altLang="ko-KR" sz="1400" dirty="0"/>
              <a:t>-r--r-- 	 1   		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           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  	617     	4</a:t>
            </a:r>
            <a:r>
              <a:rPr lang="ko-KR" altLang="en-US" sz="1400" dirty="0"/>
              <a:t>월 </a:t>
            </a:r>
            <a:r>
              <a:rPr lang="en-US" altLang="ko-KR" sz="1400" dirty="0"/>
              <a:t>17 15:53 	</a:t>
            </a:r>
            <a:r>
              <a:rPr lang="en-US" altLang="ko-KR" sz="1400" dirty="0" err="1"/>
              <a:t>hello.c</a:t>
            </a:r>
            <a:endParaRPr lang="en-US" altLang="ko-KR" sz="1400" dirty="0"/>
          </a:p>
          <a:p>
            <a:r>
              <a:rPr lang="ko-KR" altLang="en-US" sz="1400" dirty="0" err="1"/>
              <a:t>블록수</a:t>
            </a:r>
            <a:r>
              <a:rPr lang="ko-KR" altLang="en-US" sz="1400" dirty="0"/>
              <a:t>      </a:t>
            </a:r>
            <a:r>
              <a:rPr lang="en-US" altLang="ko-KR" sz="1400" dirty="0"/>
              <a:t>	  </a:t>
            </a:r>
            <a:r>
              <a:rPr lang="ko-KR" altLang="en-US" sz="1400" dirty="0"/>
              <a:t>접근권한    </a:t>
            </a:r>
            <a:r>
              <a:rPr lang="ko-KR" altLang="en-US" sz="1400" dirty="0" err="1"/>
              <a:t>링크수</a:t>
            </a:r>
            <a:r>
              <a:rPr lang="ko-KR" altLang="en-US" sz="1400" dirty="0"/>
              <a:t> </a:t>
            </a:r>
            <a:r>
              <a:rPr lang="en-US" altLang="ko-KR" sz="1400" dirty="0"/>
              <a:t>	</a:t>
            </a:r>
            <a:r>
              <a:rPr lang="ko-KR" altLang="en-US" sz="1400" dirty="0"/>
              <a:t>사용자</a:t>
            </a:r>
            <a:r>
              <a:rPr lang="en-US" altLang="ko-KR" sz="1400" dirty="0"/>
              <a:t>ID </a:t>
            </a:r>
            <a:r>
              <a:rPr lang="ko-KR" altLang="en-US" sz="1400" dirty="0"/>
              <a:t>그룹</a:t>
            </a:r>
            <a:r>
              <a:rPr lang="en-US" altLang="ko-KR" sz="1400" dirty="0"/>
              <a:t>ID     </a:t>
            </a:r>
            <a:r>
              <a:rPr lang="ko-KR" altLang="en-US" sz="1400" dirty="0"/>
              <a:t>파일 크기 </a:t>
            </a:r>
            <a:r>
              <a:rPr lang="en-US" altLang="ko-KR" sz="1400" dirty="0"/>
              <a:t>	</a:t>
            </a:r>
            <a:r>
              <a:rPr lang="ko-KR" altLang="en-US" sz="1400" dirty="0"/>
              <a:t>최종 수정 시간     파일이름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52B54-117E-A923-0D1C-A1D6A9E7CD97}"/>
              </a:ext>
            </a:extLst>
          </p:cNvPr>
          <p:cNvSpPr txBox="1"/>
          <p:nvPr/>
        </p:nvSpPr>
        <p:spPr>
          <a:xfrm>
            <a:off x="1083003" y="4300228"/>
            <a:ext cx="943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파일 타입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정보</a:t>
            </a:r>
            <a:r>
              <a:rPr lang="en-US" altLang="ko-KR" dirty="0"/>
              <a:t>: stat()</a:t>
            </a:r>
            <a:endParaRPr lang="ko-KR" altLang="en-US" dirty="0"/>
          </a:p>
        </p:txBody>
      </p:sp>
      <p:sp>
        <p:nvSpPr>
          <p:cNvPr id="2560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fstat</a:t>
            </a:r>
            <a:r>
              <a:rPr lang="en-US" altLang="ko-KR" dirty="0"/>
              <a:t>(), </a:t>
            </a:r>
            <a:r>
              <a:rPr lang="en-US" altLang="ko-KR" dirty="0" err="1"/>
              <a:t>lstat</a:t>
            </a:r>
            <a:r>
              <a:rPr lang="en-US" altLang="ko-KR" dirty="0"/>
              <a:t>(), stat() </a:t>
            </a:r>
            <a:r>
              <a:rPr lang="ko-KR" altLang="en-US" dirty="0"/>
              <a:t>시스템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파일 하나당 하나의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</a:t>
            </a:r>
            <a:endParaRPr lang="en-US" altLang="ko-KR" dirty="0"/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 내에 파일에 대한 모든 상태 정보 저장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56216"/>
              </p:ext>
            </p:extLst>
          </p:nvPr>
        </p:nvGraphicFramePr>
        <p:xfrm>
          <a:off x="439947" y="1719305"/>
          <a:ext cx="8281359" cy="2825750"/>
        </p:xfrm>
        <a:graphic>
          <a:graphicData uri="http://schemas.openxmlformats.org/drawingml/2006/table">
            <a:tbl>
              <a:tblPr/>
              <a:tblGrid>
                <a:gridCol w="8281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5750">
                <a:tc>
                  <a:txBody>
                    <a:bodyPr/>
                    <a:lstStyle/>
                    <a:p>
                      <a:pPr marL="180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#include &lt;sys/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types.h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180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#include &lt;sys/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stat.h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180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stat (const char *filename, </a:t>
                      </a:r>
                      <a:r>
                        <a:rPr lang="en-US" sz="1800" b="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struct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stat *</a:t>
                      </a:r>
                      <a:r>
                        <a:rPr lang="en-US" sz="1800" b="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buf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);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80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fstat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sz="1800" b="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fd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struct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stat *</a:t>
                      </a:r>
                      <a:r>
                        <a:rPr lang="en-US" sz="1800" b="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buf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);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80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lstat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800" b="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const</a:t>
                      </a:r>
                      <a:r>
                        <a:rPr lang="en-US" altLang="ko-KR" sz="18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char *filename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struct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stat *</a:t>
                      </a:r>
                      <a:r>
                        <a:rPr lang="en-US" sz="1800" b="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buf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);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22900" marR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파일의 상태 정보를 가져와서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stat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구조체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buf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 저장 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22900" marR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성공하면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실패하면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-1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</a:p>
                  </a:txBody>
                  <a:tcPr marL="17908" marR="1790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 </a:t>
            </a:r>
            <a:r>
              <a:rPr lang="ko-KR" altLang="en-US" dirty="0"/>
              <a:t>구조체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39948" y="1199627"/>
            <a:ext cx="4206194" cy="45833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 err="1">
                <a:latin typeface="+mn-lt"/>
              </a:rPr>
              <a:t>struct</a:t>
            </a:r>
            <a:r>
              <a:rPr lang="en-US" altLang="ko-KR" sz="1600" dirty="0">
                <a:latin typeface="+mn-lt"/>
              </a:rPr>
              <a:t> stat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+mn-lt"/>
              </a:rPr>
              <a:t>   </a:t>
            </a:r>
            <a:r>
              <a:rPr lang="en-US" altLang="ko-KR" sz="1600" dirty="0" err="1">
                <a:latin typeface="+mn-lt"/>
              </a:rPr>
              <a:t>mode_t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st_mode</a:t>
            </a:r>
            <a:r>
              <a:rPr lang="en-US" altLang="ko-KR" sz="1600" dirty="0">
                <a:latin typeface="+mn-lt"/>
              </a:rPr>
              <a:t>; 	// </a:t>
            </a:r>
            <a:r>
              <a:rPr lang="ko-KR" altLang="en-US" sz="1600" dirty="0">
                <a:latin typeface="+mn-lt"/>
              </a:rPr>
              <a:t>파일 타입과 접근권한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+mn-lt"/>
              </a:rPr>
              <a:t>   </a:t>
            </a:r>
            <a:r>
              <a:rPr lang="en-US" altLang="ko-KR" sz="1600" dirty="0" err="1">
                <a:latin typeface="+mn-lt"/>
              </a:rPr>
              <a:t>ino_t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st_ino</a:t>
            </a:r>
            <a:r>
              <a:rPr lang="en-US" altLang="ko-KR" sz="1600" dirty="0">
                <a:latin typeface="+mn-lt"/>
              </a:rPr>
              <a:t>; 	//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-</a:t>
            </a:r>
            <a:r>
              <a:rPr lang="ko-KR" altLang="en-US" sz="1600" dirty="0" err="1">
                <a:latin typeface="+mn-lt"/>
              </a:rPr>
              <a:t>노드</a:t>
            </a:r>
            <a:r>
              <a:rPr lang="ko-KR" altLang="en-US" sz="1600" dirty="0">
                <a:latin typeface="+mn-lt"/>
              </a:rPr>
              <a:t> 번호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+mn-lt"/>
              </a:rPr>
              <a:t>   </a:t>
            </a:r>
            <a:r>
              <a:rPr lang="en-US" altLang="ko-KR" sz="1600" dirty="0" err="1">
                <a:latin typeface="+mn-lt"/>
              </a:rPr>
              <a:t>dev_t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st_dev</a:t>
            </a:r>
            <a:r>
              <a:rPr lang="en-US" altLang="ko-KR" sz="1600" dirty="0">
                <a:latin typeface="+mn-lt"/>
              </a:rPr>
              <a:t>; 	// </a:t>
            </a:r>
            <a:r>
              <a:rPr lang="ko-KR" altLang="en-US" sz="1600" dirty="0">
                <a:latin typeface="+mn-lt"/>
              </a:rPr>
              <a:t>장치 번호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+mn-lt"/>
              </a:rPr>
              <a:t>   </a:t>
            </a:r>
            <a:r>
              <a:rPr lang="en-US" altLang="ko-KR" sz="1600" dirty="0" err="1">
                <a:latin typeface="+mn-lt"/>
              </a:rPr>
              <a:t>dev_t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st_rdev</a:t>
            </a:r>
            <a:r>
              <a:rPr lang="en-US" altLang="ko-KR" sz="1600" dirty="0">
                <a:latin typeface="+mn-lt"/>
              </a:rPr>
              <a:t>; 	// </a:t>
            </a:r>
            <a:r>
              <a:rPr lang="ko-KR" altLang="en-US" sz="1600" dirty="0">
                <a:latin typeface="+mn-lt"/>
              </a:rPr>
              <a:t>특수 파일 장치 번호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+mn-lt"/>
              </a:rPr>
              <a:t>   </a:t>
            </a:r>
            <a:r>
              <a:rPr lang="en-US" altLang="ko-KR" sz="1600" dirty="0" err="1">
                <a:latin typeface="+mn-lt"/>
              </a:rPr>
              <a:t>nlink_t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st_nlink</a:t>
            </a:r>
            <a:r>
              <a:rPr lang="en-US" altLang="ko-KR" sz="1600" dirty="0">
                <a:latin typeface="+mn-lt"/>
              </a:rPr>
              <a:t>; 	// </a:t>
            </a:r>
            <a:r>
              <a:rPr lang="ko-KR" altLang="en-US" sz="1600" dirty="0">
                <a:latin typeface="+mn-lt"/>
              </a:rPr>
              <a:t>링크 수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+mn-lt"/>
              </a:rPr>
              <a:t>   </a:t>
            </a:r>
            <a:r>
              <a:rPr lang="en-US" altLang="ko-KR" sz="1600" dirty="0" err="1">
                <a:latin typeface="+mn-lt"/>
              </a:rPr>
              <a:t>uid_t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st_uid</a:t>
            </a:r>
            <a:r>
              <a:rPr lang="en-US" altLang="ko-KR" sz="1600" dirty="0">
                <a:latin typeface="+mn-lt"/>
              </a:rPr>
              <a:t>; 	// </a:t>
            </a:r>
            <a:r>
              <a:rPr lang="ko-KR" altLang="en-US" sz="1600" dirty="0">
                <a:latin typeface="+mn-lt"/>
              </a:rPr>
              <a:t>소유자의 사용자 </a:t>
            </a:r>
            <a:r>
              <a:rPr lang="en-US" altLang="ko-KR" sz="1600" dirty="0">
                <a:latin typeface="+mn-lt"/>
              </a:rPr>
              <a:t>ID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+mn-lt"/>
              </a:rPr>
              <a:t>   </a:t>
            </a:r>
            <a:r>
              <a:rPr lang="en-US" altLang="ko-KR" sz="1600" dirty="0" err="1">
                <a:latin typeface="+mn-lt"/>
              </a:rPr>
              <a:t>gid_t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st_gid</a:t>
            </a:r>
            <a:r>
              <a:rPr lang="en-US" altLang="ko-KR" sz="1600" dirty="0">
                <a:latin typeface="+mn-lt"/>
              </a:rPr>
              <a:t>; 	// </a:t>
            </a:r>
            <a:r>
              <a:rPr lang="ko-KR" altLang="en-US" sz="1600" dirty="0">
                <a:latin typeface="+mn-lt"/>
              </a:rPr>
              <a:t>소유자의 그룹 </a:t>
            </a:r>
            <a:r>
              <a:rPr lang="en-US" altLang="ko-KR" sz="1600" dirty="0">
                <a:latin typeface="+mn-lt"/>
              </a:rPr>
              <a:t>ID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+mn-lt"/>
              </a:rPr>
              <a:t>   </a:t>
            </a:r>
            <a:r>
              <a:rPr lang="en-US" altLang="ko-KR" sz="1600" dirty="0" err="1">
                <a:latin typeface="+mn-lt"/>
              </a:rPr>
              <a:t>off_t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st_size</a:t>
            </a:r>
            <a:r>
              <a:rPr lang="en-US" altLang="ko-KR" sz="1600" dirty="0">
                <a:latin typeface="+mn-lt"/>
              </a:rPr>
              <a:t>; 	// </a:t>
            </a:r>
            <a:r>
              <a:rPr lang="ko-KR" altLang="en-US" sz="1600" dirty="0">
                <a:latin typeface="+mn-lt"/>
              </a:rPr>
              <a:t>파일 크기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+mn-lt"/>
              </a:rPr>
              <a:t>   </a:t>
            </a:r>
            <a:r>
              <a:rPr lang="en-US" altLang="ko-KR" sz="1600" dirty="0" err="1">
                <a:latin typeface="+mn-lt"/>
              </a:rPr>
              <a:t>time_t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st_atime</a:t>
            </a:r>
            <a:r>
              <a:rPr lang="en-US" altLang="ko-KR" sz="1600" dirty="0">
                <a:latin typeface="+mn-lt"/>
              </a:rPr>
              <a:t>; 	// </a:t>
            </a:r>
            <a:r>
              <a:rPr lang="ko-KR" altLang="en-US" sz="1600" dirty="0">
                <a:latin typeface="+mn-lt"/>
              </a:rPr>
              <a:t>최종 접근 시간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+mn-lt"/>
              </a:rPr>
              <a:t>   </a:t>
            </a:r>
            <a:r>
              <a:rPr lang="en-US" altLang="ko-KR" sz="1600" dirty="0" err="1">
                <a:latin typeface="+mn-lt"/>
              </a:rPr>
              <a:t>time_t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st_mtime</a:t>
            </a:r>
            <a:r>
              <a:rPr lang="en-US" altLang="ko-KR" sz="1600" dirty="0">
                <a:latin typeface="+mn-lt"/>
              </a:rPr>
              <a:t>; 	// </a:t>
            </a:r>
            <a:r>
              <a:rPr lang="ko-KR" altLang="en-US" sz="1600" dirty="0">
                <a:latin typeface="+mn-lt"/>
              </a:rPr>
              <a:t>최종 수정 시간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+mn-lt"/>
              </a:rPr>
              <a:t>   </a:t>
            </a:r>
            <a:r>
              <a:rPr lang="en-US" altLang="ko-KR" sz="1600" dirty="0" err="1">
                <a:latin typeface="+mn-lt"/>
              </a:rPr>
              <a:t>time_t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st_ctime</a:t>
            </a:r>
            <a:r>
              <a:rPr lang="en-US" altLang="ko-KR" sz="1600" dirty="0">
                <a:latin typeface="+mn-lt"/>
              </a:rPr>
              <a:t>; 	// </a:t>
            </a:r>
            <a:r>
              <a:rPr lang="ko-KR" altLang="en-US" sz="1600" dirty="0">
                <a:latin typeface="+mn-lt"/>
              </a:rPr>
              <a:t>최종 상태 변경 시간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+mn-lt"/>
              </a:rPr>
              <a:t>   long </a:t>
            </a:r>
            <a:r>
              <a:rPr lang="en-US" altLang="ko-KR" sz="1600" dirty="0" err="1">
                <a:latin typeface="+mn-lt"/>
              </a:rPr>
              <a:t>st_blksize</a:t>
            </a:r>
            <a:r>
              <a:rPr lang="en-US" altLang="ko-KR" sz="1600" dirty="0">
                <a:latin typeface="+mn-lt"/>
              </a:rPr>
              <a:t>;	// </a:t>
            </a:r>
            <a:r>
              <a:rPr lang="ko-KR" altLang="en-US" sz="1600" dirty="0">
                <a:latin typeface="+mn-lt"/>
              </a:rPr>
              <a:t>최적 블록 크기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+mn-lt"/>
              </a:rPr>
              <a:t>   long </a:t>
            </a:r>
            <a:r>
              <a:rPr lang="en-US" altLang="ko-KR" sz="1600" dirty="0" err="1">
                <a:latin typeface="+mn-lt"/>
              </a:rPr>
              <a:t>st_blocks</a:t>
            </a:r>
            <a:r>
              <a:rPr lang="en-US" altLang="ko-KR" sz="1600" dirty="0">
                <a:latin typeface="+mn-lt"/>
              </a:rPr>
              <a:t>; 	// </a:t>
            </a:r>
            <a:r>
              <a:rPr lang="ko-KR" altLang="en-US" sz="1600" dirty="0">
                <a:latin typeface="+mn-lt"/>
              </a:rPr>
              <a:t>파일의 </a:t>
            </a:r>
            <a:r>
              <a:rPr lang="ko-KR" altLang="en-US" sz="1600" dirty="0" err="1">
                <a:latin typeface="+mn-lt"/>
              </a:rPr>
              <a:t>블록수</a:t>
            </a:r>
            <a:endParaRPr lang="ko-KR" altLang="en-US" sz="1600" dirty="0">
              <a:latin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+mn-lt"/>
              </a:rPr>
              <a:t>};</a:t>
            </a:r>
            <a:endParaRPr lang="ko-KR" altLang="en-US" sz="1600" dirty="0">
              <a:latin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ko-KR" altLang="en-US" sz="16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/>
              <a:t>파일 시스템 구현 </a:t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EC5E2D-DF02-4073-027C-46251B03E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타입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93745"/>
              </p:ext>
            </p:extLst>
          </p:nvPr>
        </p:nvGraphicFramePr>
        <p:xfrm>
          <a:off x="539750" y="1811338"/>
          <a:ext cx="8208963" cy="3408360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맑은 고딕" pitchFamily="50" charset="-127"/>
                        </a:rPr>
                        <a:t>파일 타입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맑은 고딕" pitchFamily="50" charset="-127"/>
                      </a:endParaRP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맑은 고딕" pitchFamily="50" charset="-127"/>
                        </a:rPr>
                        <a:t>설명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맑은 고딕" pitchFamily="50" charset="-127"/>
                      </a:endParaRP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45">
                <a:tc>
                  <a:txBody>
                    <a:bodyPr/>
                    <a:lstStyle/>
                    <a:p>
                      <a:pPr marL="254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일반 파일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데이터를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저장하고 있는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텍스트 파일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또는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이진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파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일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45">
                <a:tc>
                  <a:txBody>
                    <a:bodyPr/>
                    <a:lstStyle/>
                    <a:p>
                      <a:pPr marL="254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디렉터리 파일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파일의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이름들과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파일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정보에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대한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포인터를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포함하는 파일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45">
                <a:tc>
                  <a:txBody>
                    <a:bodyPr/>
                    <a:lstStyle/>
                    <a:p>
                      <a:pPr marL="254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문자 장치 파일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문자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단위로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데이터를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전송하는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장치를 나타내는 파일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45">
                <a:tc>
                  <a:txBody>
                    <a:bodyPr/>
                    <a:lstStyle/>
                    <a:p>
                      <a:pPr marL="254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블록 장치 파일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블록 단위로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데이터를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전송하는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장치를 나타내는 파일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045">
                <a:tc>
                  <a:txBody>
                    <a:bodyPr/>
                    <a:lstStyle/>
                    <a:p>
                      <a:pPr marL="254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FIFO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프로세스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간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통신에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사용되는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파일로 이름 있는 파이프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045">
                <a:tc>
                  <a:txBody>
                    <a:bodyPr/>
                    <a:lstStyle/>
                    <a:p>
                      <a:pPr marL="254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소켓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네트워크를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통한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프로세스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간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통신에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사용되는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파일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045">
                <a:tc>
                  <a:txBody>
                    <a:bodyPr/>
                    <a:lstStyle/>
                    <a:p>
                      <a:pPr marL="254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심볼릭 링크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다른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파일을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가리키는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포인터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역할을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하는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파일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9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타입 검사 함수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파일 타입을 검사하기 위한 매크로 함수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26226"/>
              </p:ext>
            </p:extLst>
          </p:nvPr>
        </p:nvGraphicFramePr>
        <p:xfrm>
          <a:off x="522725" y="1897484"/>
          <a:ext cx="3985007" cy="2880464"/>
        </p:xfrm>
        <a:graphic>
          <a:graphicData uri="http://schemas.openxmlformats.org/drawingml/2006/table">
            <a:tbl>
              <a:tblPr/>
              <a:tblGrid>
                <a:gridCol w="201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맑은 고딕" pitchFamily="50" charset="-127"/>
                        </a:rPr>
                        <a:t>파일 타입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맑은 고딕" pitchFamily="50" charset="-127"/>
                      </a:endParaRP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맑은 고딕" pitchFamily="50" charset="-127"/>
                        </a:rPr>
                        <a:t>매크로 함수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맑은 고딕" pitchFamily="50" charset="-127"/>
                      </a:endParaRP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58">
                <a:tc>
                  <a:txBody>
                    <a:bodyPr/>
                    <a:lstStyle/>
                    <a:p>
                      <a:pPr marL="254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일반 파일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S_ISREG()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58">
                <a:tc>
                  <a:txBody>
                    <a:bodyPr/>
                    <a:lstStyle/>
                    <a:p>
                      <a:pPr marL="254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디렉터리 파일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S_ISDIR()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8">
                <a:tc>
                  <a:txBody>
                    <a:bodyPr/>
                    <a:lstStyle/>
                    <a:p>
                      <a:pPr marL="254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문자 장치 파일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S_ISCHR()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8">
                <a:tc>
                  <a:txBody>
                    <a:bodyPr/>
                    <a:lstStyle/>
                    <a:p>
                      <a:pPr marL="254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블록 장치 파일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S_ISBLK()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58">
                <a:tc>
                  <a:txBody>
                    <a:bodyPr/>
                    <a:lstStyle/>
                    <a:p>
                      <a:pPr marL="254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FIFO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S_ISFIFO() 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58">
                <a:tc>
                  <a:txBody>
                    <a:bodyPr/>
                    <a:lstStyle/>
                    <a:p>
                      <a:pPr marL="254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소켓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S_ISSOCK() 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58">
                <a:tc>
                  <a:txBody>
                    <a:bodyPr/>
                    <a:lstStyle/>
                    <a:p>
                      <a:pPr marL="254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2"/>
                          <a:ea typeface="맑은 고딕" pitchFamily="50" charset="-127"/>
                        </a:rPr>
                        <a:t>심볼릭 링크</a:t>
                      </a: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" pitchFamily="50" charset="-127"/>
                        </a:rPr>
                        <a:t>S_ISLNK() 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</a:txBody>
                  <a:tcPr marL="17907" marR="17907" marT="17911" marB="1791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0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7" name="그룹 19"/>
          <p:cNvGrpSpPr>
            <a:grpSpLocks/>
          </p:cNvGrpSpPr>
          <p:nvPr/>
        </p:nvGrpSpPr>
        <p:grpSpPr bwMode="auto">
          <a:xfrm>
            <a:off x="4674118" y="2204279"/>
            <a:ext cx="4248150" cy="1511300"/>
            <a:chOff x="4211960" y="2564904"/>
            <a:chExt cx="4103898" cy="1274242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267169" y="2985190"/>
              <a:ext cx="3725101" cy="53271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5184259" y="2985190"/>
              <a:ext cx="0" cy="532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5975593" y="2990544"/>
              <a:ext cx="0" cy="532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211960" y="3098961"/>
              <a:ext cx="1114923" cy="25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  <a:defRPr/>
              </a:pPr>
              <a:r>
                <a:rPr lang="ko-KR" altLang="en-US" sz="1400" b="1" dirty="0">
                  <a:solidFill>
                    <a:srgbClr val="FF0000"/>
                  </a:solidFill>
                  <a:latin typeface="+mn-ea"/>
                  <a:ea typeface="+mn-ea"/>
                </a:rPr>
                <a:t> 파일 타입</a:t>
              </a:r>
              <a:endParaRPr lang="en-US" altLang="ko-KR" sz="16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5112180" y="3098961"/>
              <a:ext cx="1133326" cy="307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특수용도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516953" y="2686706"/>
              <a:ext cx="1259080" cy="25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접근권한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429730" y="3531293"/>
              <a:ext cx="754528" cy="307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4</a:t>
              </a:r>
              <a:r>
                <a:rPr lang="ko-KR" altLang="en-US" sz="1400" dirty="0">
                  <a:latin typeface="+mn-ea"/>
                  <a:ea typeface="+mn-ea"/>
                </a:rPr>
                <a:t>비트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237935" y="3528616"/>
              <a:ext cx="809738" cy="307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3</a:t>
              </a:r>
              <a:r>
                <a:rPr lang="ko-KR" altLang="en-US" sz="1400" dirty="0">
                  <a:latin typeface="+mn-ea"/>
                  <a:ea typeface="+mn-ea"/>
                </a:rPr>
                <a:t>비트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6615103" y="3508539"/>
              <a:ext cx="872615" cy="307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  <a:defRPr/>
              </a:pPr>
              <a:r>
                <a:rPr lang="en-US" altLang="ko-KR" sz="1400">
                  <a:latin typeface="+mn-ea"/>
                  <a:ea typeface="+mn-ea"/>
                </a:rPr>
                <a:t>9</a:t>
              </a:r>
              <a:r>
                <a:rPr lang="ko-KR" altLang="en-US" sz="1400" dirty="0">
                  <a:latin typeface="+mn-ea"/>
                  <a:ea typeface="+mn-ea"/>
                </a:rPr>
                <a:t>비트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271771" y="2564904"/>
              <a:ext cx="2104091" cy="338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  <a:defRPr/>
              </a:pPr>
              <a:r>
                <a:rPr lang="en-US" altLang="ko-KR" sz="1600" dirty="0" err="1">
                  <a:latin typeface="+mn-ea"/>
                  <a:ea typeface="+mn-ea"/>
                </a:rPr>
                <a:t>st_mode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6633506" y="2985190"/>
              <a:ext cx="0" cy="532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7323623" y="2999913"/>
              <a:ext cx="0" cy="5340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6047673" y="3136439"/>
              <a:ext cx="717722" cy="275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  <a:defRPr/>
              </a:pPr>
              <a:r>
                <a:rPr lang="ko-KR" altLang="en-US" sz="1200" dirty="0">
                  <a:latin typeface="+mn-ea"/>
                  <a:ea typeface="+mn-ea"/>
                </a:rPr>
                <a:t>소유자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6696383" y="3136439"/>
              <a:ext cx="716189" cy="275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  <a:defRPr/>
              </a:pPr>
              <a:r>
                <a:rPr lang="ko-KR" altLang="en-US" sz="1200" dirty="0">
                  <a:latin typeface="+mn-ea"/>
                  <a:ea typeface="+mn-ea"/>
                </a:rPr>
                <a:t> 그룹   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7380366" y="3003929"/>
              <a:ext cx="935492" cy="496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  <a:defRPr/>
              </a:pPr>
              <a:r>
                <a:rPr lang="ko-KR" altLang="en-US" sz="1050" dirty="0">
                  <a:latin typeface="+mn-ea"/>
                  <a:ea typeface="+mn-ea"/>
                </a:rPr>
                <a:t>기타 </a:t>
              </a:r>
              <a:endParaRPr lang="en-US" altLang="ko-KR" sz="1050" dirty="0">
                <a:latin typeface="+mn-ea"/>
                <a:ea typeface="+mn-ea"/>
              </a:endParaRPr>
            </a:p>
            <a:p>
              <a:pPr eaLnBrk="1" latinLnBrk="1" hangingPunct="1">
                <a:spcBef>
                  <a:spcPct val="50000"/>
                </a:spcBef>
                <a:defRPr/>
              </a:pPr>
              <a:r>
                <a:rPr lang="ko-KR" altLang="en-US" sz="1050" dirty="0">
                  <a:latin typeface="+mn-ea"/>
                  <a:ea typeface="+mn-ea"/>
                </a:rPr>
                <a:t>사용자</a:t>
              </a:r>
              <a:endParaRPr lang="en-US" altLang="ko-KR" sz="105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타입 출력</a:t>
            </a:r>
            <a:r>
              <a:rPr lang="en-US" altLang="ko-KR" dirty="0"/>
              <a:t>: </a:t>
            </a:r>
            <a:r>
              <a:rPr lang="en-US" altLang="ko-KR" dirty="0" err="1"/>
              <a:t>ftype.c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39947" y="1199627"/>
            <a:ext cx="4046335" cy="46657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types.h</a:t>
            </a:r>
            <a:r>
              <a:rPr lang="en-US" altLang="ko-KR" sz="1400" dirty="0"/>
              <a:t>&gt; 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stat.h</a:t>
            </a:r>
            <a:r>
              <a:rPr lang="en-US" altLang="ko-KR" sz="1400" dirty="0"/>
              <a:t>&gt;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unistd.h</a:t>
            </a:r>
            <a:r>
              <a:rPr lang="en-US" altLang="ko-KR" sz="1400" dirty="0"/>
              <a:t>&gt;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/* </a:t>
            </a:r>
            <a:r>
              <a:rPr lang="ko-KR" altLang="en-US" sz="1400" dirty="0"/>
              <a:t>파일 타입을 검사한다</a:t>
            </a:r>
            <a:r>
              <a:rPr lang="en-US" altLang="ko-KR" sz="1400" dirty="0"/>
              <a:t>. */</a:t>
            </a:r>
            <a:endParaRPr lang="ko-KR" altLang="en-US" sz="140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char *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{ 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stat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for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("%s: ",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   if (</a:t>
            </a:r>
            <a:r>
              <a:rPr lang="en-US" altLang="ko-KR" sz="1400" dirty="0" err="1"/>
              <a:t>lstat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], &amp;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) &lt; 0) {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perror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lstat</a:t>
            </a:r>
            <a:r>
              <a:rPr lang="en-US" altLang="ko-KR" sz="1400" dirty="0"/>
              <a:t>()"); 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      continue;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   }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B8CF901-A838-6233-DC5D-388E9FA3672B}"/>
              </a:ext>
            </a:extLst>
          </p:cNvPr>
          <p:cNvSpPr txBox="1">
            <a:spLocks/>
          </p:cNvSpPr>
          <p:nvPr/>
        </p:nvSpPr>
        <p:spPr>
          <a:xfrm>
            <a:off x="4657719" y="1199626"/>
            <a:ext cx="4123816" cy="4665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4492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7159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9826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if (S_ISREG(</a:t>
            </a:r>
            <a:r>
              <a:rPr lang="en-US" altLang="ko-KR" sz="1400" dirty="0" err="1">
                <a:latin typeface="+mn-lt"/>
              </a:rPr>
              <a:t>buf.st_mode</a:t>
            </a:r>
            <a:r>
              <a:rPr lang="en-US" altLang="ko-KR" sz="1400" dirty="0">
                <a:latin typeface="+mn-lt"/>
              </a:rPr>
              <a:t>)) 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  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("%s \n", "</a:t>
            </a:r>
            <a:r>
              <a:rPr lang="ko-KR" altLang="en-US" sz="1400" dirty="0">
                <a:latin typeface="+mn-lt"/>
              </a:rPr>
              <a:t>일반 파일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if (S_ISDIR(</a:t>
            </a:r>
            <a:r>
              <a:rPr lang="en-US" altLang="ko-KR" sz="1400" dirty="0" err="1">
                <a:latin typeface="+mn-lt"/>
              </a:rPr>
              <a:t>buf.st_mode</a:t>
            </a:r>
            <a:r>
              <a:rPr lang="en-US" altLang="ko-KR" sz="1400" dirty="0">
                <a:latin typeface="+mn-lt"/>
              </a:rPr>
              <a:t>)) 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  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("%s \n", "</a:t>
            </a:r>
            <a:r>
              <a:rPr lang="ko-KR" altLang="en-US" sz="1400" dirty="0">
                <a:latin typeface="+mn-lt"/>
              </a:rPr>
              <a:t>디렉터리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if (S_ISCHR(</a:t>
            </a:r>
            <a:r>
              <a:rPr lang="en-US" altLang="ko-KR" sz="1400" dirty="0" err="1">
                <a:latin typeface="+mn-lt"/>
              </a:rPr>
              <a:t>buf.st_mode</a:t>
            </a:r>
            <a:r>
              <a:rPr lang="en-US" altLang="ko-KR" sz="1400" dirty="0">
                <a:latin typeface="+mn-lt"/>
              </a:rPr>
              <a:t>)) 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  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("%s \n", "</a:t>
            </a:r>
            <a:r>
              <a:rPr lang="ko-KR" altLang="en-US" sz="1400" dirty="0">
                <a:latin typeface="+mn-lt"/>
              </a:rPr>
              <a:t>문자 장치 파일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if (S_ISBLK(</a:t>
            </a:r>
            <a:r>
              <a:rPr lang="en-US" altLang="ko-KR" sz="1400" dirty="0" err="1">
                <a:latin typeface="+mn-lt"/>
              </a:rPr>
              <a:t>buf.st_mode</a:t>
            </a:r>
            <a:r>
              <a:rPr lang="en-US" altLang="ko-KR" sz="1400" dirty="0">
                <a:latin typeface="+mn-lt"/>
              </a:rPr>
              <a:t>)) 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  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("%s \n", "</a:t>
            </a:r>
            <a:r>
              <a:rPr lang="ko-KR" altLang="en-US" sz="1400" dirty="0">
                <a:latin typeface="+mn-lt"/>
              </a:rPr>
              <a:t>블록 장치 파일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if (S_ISFIFO(</a:t>
            </a:r>
            <a:r>
              <a:rPr lang="en-US" altLang="ko-KR" sz="1400" dirty="0" err="1">
                <a:latin typeface="+mn-lt"/>
              </a:rPr>
              <a:t>buf.st_mode</a:t>
            </a:r>
            <a:r>
              <a:rPr lang="en-US" altLang="ko-KR" sz="1400" dirty="0">
                <a:latin typeface="+mn-lt"/>
              </a:rPr>
              <a:t>)) 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  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("%s \n", "FIFO </a:t>
            </a:r>
            <a:r>
              <a:rPr lang="ko-KR" altLang="en-US" sz="1400" dirty="0">
                <a:latin typeface="+mn-lt"/>
              </a:rPr>
              <a:t>파일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if (S_ISLNK(</a:t>
            </a:r>
            <a:r>
              <a:rPr lang="en-US" altLang="ko-KR" sz="1400" dirty="0" err="1">
                <a:latin typeface="+mn-lt"/>
              </a:rPr>
              <a:t>buf.st_mode</a:t>
            </a:r>
            <a:r>
              <a:rPr lang="en-US" altLang="ko-KR" sz="1400" dirty="0">
                <a:latin typeface="+mn-lt"/>
              </a:rPr>
              <a:t>)) 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  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("%s \n", "</a:t>
            </a:r>
            <a:r>
              <a:rPr lang="ko-KR" altLang="en-US" sz="1400" dirty="0" err="1">
                <a:latin typeface="+mn-lt"/>
              </a:rPr>
              <a:t>심볼릭</a:t>
            </a:r>
            <a:r>
              <a:rPr lang="ko-KR" altLang="en-US" sz="1400" dirty="0">
                <a:latin typeface="+mn-lt"/>
              </a:rPr>
              <a:t> 링크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if (S_ISSOCK(</a:t>
            </a:r>
            <a:r>
              <a:rPr lang="en-US" altLang="ko-KR" sz="1400" dirty="0" err="1">
                <a:latin typeface="+mn-lt"/>
              </a:rPr>
              <a:t>buf.st_mode</a:t>
            </a:r>
            <a:r>
              <a:rPr lang="en-US" altLang="ko-KR" sz="1400" dirty="0">
                <a:latin typeface="+mn-lt"/>
              </a:rPr>
              <a:t>)) 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  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("%s \n", "</a:t>
            </a:r>
            <a:r>
              <a:rPr lang="ko-KR" altLang="en-US" sz="1400" dirty="0">
                <a:latin typeface="+mn-lt"/>
              </a:rPr>
              <a:t>소켓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}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exit(0);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접근권한</a:t>
            </a:r>
            <a:r>
              <a:rPr lang="en-US" altLang="ko-KR" dirty="0"/>
              <a:t>(File Permissions)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파일에 대한 권한 관리</a:t>
            </a:r>
          </a:p>
          <a:p>
            <a:pPr lvl="1"/>
            <a:r>
              <a:rPr lang="ko-KR" altLang="en-US" dirty="0"/>
              <a:t>각 파일마다 접근권한</a:t>
            </a:r>
            <a:endParaRPr lang="en-US" altLang="ko-KR" dirty="0"/>
          </a:p>
          <a:p>
            <a:pPr lvl="1"/>
            <a:r>
              <a:rPr lang="ko-KR" altLang="en-US" dirty="0"/>
              <a:t>소유자</a:t>
            </a:r>
            <a:r>
              <a:rPr lang="en-US" altLang="ko-KR" dirty="0"/>
              <a:t>(owner)/</a:t>
            </a:r>
            <a:r>
              <a:rPr lang="ko-KR" altLang="en-US" dirty="0"/>
              <a:t>그룹</a:t>
            </a:r>
            <a:r>
              <a:rPr lang="en-US" altLang="ko-KR" dirty="0"/>
              <a:t>(group)/</a:t>
            </a:r>
            <a:r>
              <a:rPr lang="ko-KR" altLang="en-US" dirty="0"/>
              <a:t>기타</a:t>
            </a:r>
            <a:r>
              <a:rPr lang="en-US" altLang="ko-KR" dirty="0"/>
              <a:t>(others)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구분해서 관리</a:t>
            </a:r>
            <a:endParaRPr lang="en-US" altLang="ko-KR" dirty="0"/>
          </a:p>
          <a:p>
            <a:r>
              <a:rPr lang="ko-KR" altLang="en-US" dirty="0"/>
              <a:t>파일에 대한 권한</a:t>
            </a:r>
          </a:p>
          <a:p>
            <a:pPr lvl="1"/>
            <a:r>
              <a:rPr lang="ko-KR" altLang="en-US" dirty="0"/>
              <a:t>읽기 </a:t>
            </a:r>
            <a:r>
              <a:rPr lang="en-US" altLang="ko-KR" dirty="0"/>
              <a:t>r</a:t>
            </a:r>
          </a:p>
          <a:p>
            <a:pPr lvl="1"/>
            <a:r>
              <a:rPr lang="ko-KR" altLang="en-US" dirty="0"/>
              <a:t>쓰기 </a:t>
            </a:r>
            <a:r>
              <a:rPr lang="en-US" altLang="ko-KR" dirty="0"/>
              <a:t>w</a:t>
            </a:r>
          </a:p>
          <a:p>
            <a:pPr lvl="1"/>
            <a:r>
              <a:rPr lang="ko-KR" altLang="en-US" dirty="0"/>
              <a:t>실행 </a:t>
            </a:r>
            <a:r>
              <a:rPr lang="en-US" altLang="ko-KR" dirty="0"/>
              <a:t>x		</a:t>
            </a:r>
          </a:p>
          <a:p>
            <a:r>
              <a:rPr lang="ko-KR" altLang="en-US" dirty="0"/>
              <a:t>파일의 접근권한 가져오기</a:t>
            </a:r>
            <a:endParaRPr lang="en-US" altLang="ko-KR" dirty="0"/>
          </a:p>
          <a:p>
            <a:pPr lvl="1"/>
            <a:r>
              <a:rPr lang="en-US" altLang="ko-KR" dirty="0"/>
              <a:t>stat() </a:t>
            </a:r>
            <a:r>
              <a:rPr lang="ko-KR" altLang="en-US" dirty="0"/>
              <a:t>시스템 호출</a:t>
            </a:r>
            <a:endParaRPr lang="en-US" altLang="ko-KR" dirty="0"/>
          </a:p>
          <a:p>
            <a:r>
              <a:rPr lang="ko-KR" altLang="en-US" dirty="0"/>
              <a:t>파일의 접근권한 변경하기</a:t>
            </a:r>
            <a:endParaRPr lang="en-US" altLang="ko-KR" dirty="0"/>
          </a:p>
          <a:p>
            <a:pPr lvl="1"/>
            <a:r>
              <a:rPr lang="en-US" altLang="ko-KR" dirty="0" err="1"/>
              <a:t>chmod</a:t>
            </a:r>
            <a:r>
              <a:rPr lang="en-US" altLang="ko-KR" dirty="0"/>
              <a:t>() </a:t>
            </a:r>
            <a:r>
              <a:rPr lang="ko-KR" altLang="en-US" dirty="0"/>
              <a:t>시스템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chmod</a:t>
            </a:r>
            <a:r>
              <a:rPr lang="en-US" altLang="ko-KR" dirty="0"/>
              <a:t>(), </a:t>
            </a:r>
            <a:r>
              <a:rPr lang="en-US" altLang="ko-KR" dirty="0" err="1"/>
              <a:t>fchmod</a:t>
            </a:r>
            <a:r>
              <a:rPr lang="en-US" altLang="ko-KR" dirty="0"/>
              <a:t>()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chmod</a:t>
            </a:r>
            <a:r>
              <a:rPr lang="en-US" altLang="ko-KR" dirty="0"/>
              <a:t>(), </a:t>
            </a:r>
            <a:r>
              <a:rPr lang="en-US" altLang="ko-KR" dirty="0" err="1"/>
              <a:t>fchmod</a:t>
            </a:r>
            <a:r>
              <a:rPr lang="en-US" altLang="ko-KR" dirty="0"/>
              <a:t>()  </a:t>
            </a:r>
            <a:r>
              <a:rPr lang="ko-KR" altLang="en-US" dirty="0"/>
              <a:t>시스템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파일의 접근권한</a:t>
            </a:r>
            <a:r>
              <a:rPr lang="en-US" altLang="ko-KR" dirty="0"/>
              <a:t>(access permission)</a:t>
            </a:r>
            <a:r>
              <a:rPr lang="ko-KR" altLang="en-US" dirty="0"/>
              <a:t>을 변경</a:t>
            </a:r>
          </a:p>
          <a:p>
            <a:pPr lvl="1"/>
            <a:r>
              <a:rPr lang="ko-KR" altLang="en-US" dirty="0"/>
              <a:t>리턴 값</a:t>
            </a:r>
          </a:p>
          <a:p>
            <a:pPr lvl="2"/>
            <a:r>
              <a:rPr lang="ko-KR" altLang="en-US" dirty="0"/>
              <a:t>성공하면 </a:t>
            </a:r>
            <a:r>
              <a:rPr lang="en-US" altLang="ko-KR" dirty="0"/>
              <a:t>0, </a:t>
            </a:r>
            <a:r>
              <a:rPr lang="ko-KR" altLang="en-US" dirty="0"/>
              <a:t>실패하면 </a:t>
            </a:r>
            <a:r>
              <a:rPr lang="en-US" altLang="ko-KR" dirty="0"/>
              <a:t>-1</a:t>
            </a:r>
          </a:p>
          <a:p>
            <a:pPr lvl="1"/>
            <a:r>
              <a:rPr lang="en-US" altLang="ko-KR" dirty="0"/>
              <a:t>mode </a:t>
            </a:r>
          </a:p>
          <a:p>
            <a:pPr lvl="2"/>
            <a:r>
              <a:rPr lang="en-US" altLang="ko-KR" dirty="0"/>
              <a:t>8</a:t>
            </a:r>
            <a:r>
              <a:rPr lang="ko-KR" altLang="en-US" dirty="0"/>
              <a:t>진수 접근권한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0644</a:t>
            </a:r>
            <a:endParaRPr lang="ko-KR" altLang="en-US" dirty="0"/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39947" y="1729732"/>
            <a:ext cx="8281359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#include &lt;sys/</a:t>
            </a:r>
            <a:r>
              <a:rPr kumimoji="0" lang="en-US" altLang="ko-KR" sz="2000" dirty="0" err="1">
                <a:solidFill>
                  <a:srgbClr val="0000FF"/>
                </a:solidFill>
                <a:latin typeface="+mn-ea"/>
                <a:ea typeface="+mn-ea"/>
              </a:rPr>
              <a:t>stat.h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&gt;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#include &lt;sys/</a:t>
            </a:r>
            <a:r>
              <a:rPr kumimoji="0" lang="en-US" altLang="ko-KR" sz="2000" dirty="0" err="1">
                <a:solidFill>
                  <a:srgbClr val="0000FF"/>
                </a:solidFill>
                <a:latin typeface="+mn-ea"/>
                <a:ea typeface="+mn-ea"/>
              </a:rPr>
              <a:t>types.h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&gt;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2000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kumimoji="0" lang="en-US" altLang="ko-KR" sz="2000" dirty="0" err="1">
                <a:solidFill>
                  <a:srgbClr val="0000FF"/>
                </a:solidFill>
                <a:latin typeface="+mn-ea"/>
                <a:ea typeface="+mn-ea"/>
              </a:rPr>
              <a:t>chmod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 (</a:t>
            </a:r>
            <a:r>
              <a:rPr kumimoji="0" lang="en-US" altLang="ko-KR" sz="2000" dirty="0" err="1">
                <a:solidFill>
                  <a:srgbClr val="0000FF"/>
                </a:solidFill>
                <a:latin typeface="+mn-ea"/>
                <a:ea typeface="+mn-ea"/>
              </a:rPr>
              <a:t>const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 char *</a:t>
            </a:r>
            <a:r>
              <a:rPr kumimoji="0" lang="en-US" altLang="ko-KR" sz="2000" i="1" dirty="0">
                <a:solidFill>
                  <a:srgbClr val="0000FF"/>
                </a:solidFill>
                <a:latin typeface="+mn-ea"/>
                <a:ea typeface="+mn-ea"/>
              </a:rPr>
              <a:t>path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kumimoji="0" lang="en-US" altLang="ko-KR" sz="2000" dirty="0" err="1">
                <a:solidFill>
                  <a:srgbClr val="0000FF"/>
                </a:solidFill>
                <a:latin typeface="+mn-ea"/>
                <a:ea typeface="+mn-ea"/>
              </a:rPr>
              <a:t>mode_t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en-US" altLang="ko-KR" sz="2000" i="1" dirty="0">
                <a:solidFill>
                  <a:srgbClr val="0000FF"/>
                </a:solidFill>
                <a:latin typeface="+mn-ea"/>
                <a:ea typeface="+mn-ea"/>
              </a:rPr>
              <a:t>mode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 );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2000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kumimoji="0" lang="en-US" altLang="ko-KR" sz="2000" dirty="0" err="1">
                <a:solidFill>
                  <a:srgbClr val="0000FF"/>
                </a:solidFill>
                <a:latin typeface="+mn-ea"/>
                <a:ea typeface="+mn-ea"/>
              </a:rPr>
              <a:t>fchmod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 (</a:t>
            </a:r>
            <a:r>
              <a:rPr kumimoji="0" lang="en-US" altLang="ko-KR" sz="2000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en-US" altLang="ko-KR" sz="2000" i="1" dirty="0" err="1">
                <a:solidFill>
                  <a:srgbClr val="0000FF"/>
                </a:solidFill>
                <a:latin typeface="+mn-ea"/>
                <a:ea typeface="+mn-ea"/>
              </a:rPr>
              <a:t>fd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kumimoji="0" lang="en-US" altLang="ko-KR" sz="2000" dirty="0" err="1">
                <a:solidFill>
                  <a:srgbClr val="0000FF"/>
                </a:solidFill>
                <a:latin typeface="+mn-ea"/>
                <a:ea typeface="+mn-ea"/>
              </a:rPr>
              <a:t>mode_t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en-US" altLang="ko-KR" sz="2000" i="1" dirty="0">
                <a:solidFill>
                  <a:srgbClr val="0000FF"/>
                </a:solidFill>
                <a:latin typeface="+mn-ea"/>
                <a:ea typeface="+mn-ea"/>
              </a:rPr>
              <a:t>mode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 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접근권한 변경</a:t>
            </a:r>
            <a:r>
              <a:rPr lang="en-US" altLang="ko-KR" dirty="0"/>
              <a:t>: </a:t>
            </a:r>
            <a:r>
              <a:rPr lang="en-US" altLang="ko-KR" dirty="0" err="1"/>
              <a:t>fchmod.c</a:t>
            </a:r>
            <a:endParaRPr lang="ko-KR" altLang="en-US" dirty="0"/>
          </a:p>
        </p:txBody>
      </p:sp>
      <p:sp>
        <p:nvSpPr>
          <p:cNvPr id="36867" name="내용 개체 틀 2"/>
          <p:cNvSpPr>
            <a:spLocks noGrp="1"/>
          </p:cNvSpPr>
          <p:nvPr>
            <p:ph sz="quarter" idx="1"/>
          </p:nvPr>
        </p:nvSpPr>
        <p:spPr>
          <a:xfrm>
            <a:off x="439947" y="1199626"/>
            <a:ext cx="4725177" cy="435267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&lt;sys/</a:t>
            </a:r>
            <a:r>
              <a:rPr lang="en-US" altLang="ko-KR" sz="1400" dirty="0" err="1">
                <a:latin typeface="+mn-lt"/>
              </a:rPr>
              <a:t>types.h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&lt;sys/</a:t>
            </a:r>
            <a:r>
              <a:rPr lang="en-US" altLang="ko-KR" sz="1400" dirty="0" err="1">
                <a:latin typeface="+mn-lt"/>
              </a:rPr>
              <a:t>stat.h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stdio.h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stdlib.h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/* </a:t>
            </a:r>
            <a:r>
              <a:rPr lang="ko-KR" altLang="en-US" sz="1400" dirty="0">
                <a:latin typeface="+mn-lt"/>
              </a:rPr>
              <a:t>파일 접근권한을 변경한다</a:t>
            </a:r>
            <a:r>
              <a:rPr lang="en-US" altLang="ko-KR" sz="1400" dirty="0">
                <a:latin typeface="+mn-lt"/>
              </a:rPr>
              <a:t>. */</a:t>
            </a:r>
            <a:endParaRPr lang="ko-KR" altLang="en-US" sz="1400" dirty="0">
              <a:latin typeface="+mn-lt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main(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argc</a:t>
            </a:r>
            <a:r>
              <a:rPr lang="en-US" altLang="ko-KR" sz="1400" dirty="0">
                <a:latin typeface="+mn-lt"/>
              </a:rPr>
              <a:t>, char *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[])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{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long </a:t>
            </a:r>
            <a:r>
              <a:rPr lang="en-US" altLang="ko-KR" sz="1400" dirty="0" err="1">
                <a:latin typeface="+mn-lt"/>
              </a:rPr>
              <a:t>strtol</a:t>
            </a:r>
            <a:r>
              <a:rPr lang="en-US" altLang="ko-KR" sz="1400" dirty="0">
                <a:latin typeface="+mn-lt"/>
              </a:rPr>
              <a:t>( );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newmode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</a:t>
            </a:r>
            <a:r>
              <a:rPr lang="en-US" altLang="ko-KR" sz="1400" dirty="0" err="1">
                <a:latin typeface="+mn-lt"/>
              </a:rPr>
              <a:t>newmode</a:t>
            </a:r>
            <a:r>
              <a:rPr lang="en-US" altLang="ko-KR" sz="1400" dirty="0">
                <a:latin typeface="+mn-lt"/>
              </a:rPr>
              <a:t> = (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dirty="0" err="1">
                <a:latin typeface="+mn-lt"/>
              </a:rPr>
              <a:t>strtol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[1], (char **) NULL, 8);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if (</a:t>
            </a:r>
            <a:r>
              <a:rPr lang="en-US" altLang="ko-KR" sz="1400" dirty="0" err="1">
                <a:latin typeface="+mn-lt"/>
              </a:rPr>
              <a:t>chmod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[2], </a:t>
            </a:r>
            <a:r>
              <a:rPr lang="en-US" altLang="ko-KR" sz="1400" dirty="0" err="1">
                <a:latin typeface="+mn-lt"/>
              </a:rPr>
              <a:t>newmode</a:t>
            </a:r>
            <a:r>
              <a:rPr lang="en-US" altLang="ko-KR" sz="1400" dirty="0">
                <a:latin typeface="+mn-lt"/>
              </a:rPr>
              <a:t>) == -1) {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</a:t>
            </a:r>
            <a:r>
              <a:rPr lang="en-US" altLang="ko-KR" sz="1400" dirty="0" err="1">
                <a:latin typeface="+mn-lt"/>
              </a:rPr>
              <a:t>perror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[2]);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exit(1);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}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exit(0);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}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ko-KR" altLang="en-US" sz="1400" dirty="0">
              <a:latin typeface="+mn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95361" y="1669183"/>
            <a:ext cx="4725177" cy="1024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5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$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fchmod</a:t>
            </a:r>
            <a:r>
              <a:rPr lang="en-US" altLang="ko-KR" sz="1400" kern="0" dirty="0">
                <a:solidFill>
                  <a:srgbClr val="00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664 you.txt</a:t>
            </a:r>
            <a:endParaRPr lang="en-US" altLang="ko-KR" sz="1400" kern="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marL="25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$ ls -</a:t>
            </a:r>
            <a:r>
              <a:rPr lang="en-US" altLang="ko-KR" sz="1400" kern="0" dirty="0" err="1">
                <a:solidFill>
                  <a:srgbClr val="00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asl</a:t>
            </a:r>
            <a:r>
              <a:rPr lang="en-US" altLang="ko-KR" sz="1400" kern="0" dirty="0">
                <a:solidFill>
                  <a:srgbClr val="00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you.txt</a:t>
            </a:r>
            <a:endParaRPr lang="en-US" altLang="ko-KR" sz="1400" kern="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marL="25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한컴바탕"/>
                <a:ea typeface="굴림체" panose="020B0609000101010101" pitchFamily="49" charset="-127"/>
              </a:rPr>
              <a:t>4 -</a:t>
            </a:r>
            <a:r>
              <a:rPr lang="en-US" altLang="ko-KR" sz="1400" kern="0" dirty="0" err="1">
                <a:latin typeface="한컴바탕"/>
                <a:ea typeface="굴림체" panose="020B0609000101010101" pitchFamily="49" charset="-127"/>
              </a:rPr>
              <a:t>rw</a:t>
            </a:r>
            <a:r>
              <a:rPr lang="en-US" altLang="ko-KR" sz="1400" kern="0" dirty="0">
                <a:latin typeface="한컴바탕"/>
                <a:ea typeface="굴림체" panose="020B0609000101010101" pitchFamily="49" charset="-127"/>
              </a:rPr>
              <a:t>-</a:t>
            </a:r>
            <a:r>
              <a:rPr lang="en-US" altLang="ko-KR" sz="1400" kern="0" dirty="0" err="1">
                <a:latin typeface="한컴바탕"/>
                <a:ea typeface="굴림체" panose="020B0609000101010101" pitchFamily="49" charset="-127"/>
              </a:rPr>
              <a:t>rw</a:t>
            </a:r>
            <a:r>
              <a:rPr lang="en-US" altLang="ko-KR" sz="1400" kern="0" dirty="0">
                <a:latin typeface="한컴바탕"/>
                <a:ea typeface="굴림체" panose="020B0609000101010101" pitchFamily="49" charset="-127"/>
              </a:rPr>
              <a:t>-r-- 1 </a:t>
            </a:r>
            <a:r>
              <a:rPr lang="en-US" altLang="ko-KR" sz="1400" kern="0" dirty="0" err="1">
                <a:latin typeface="한컴바탕"/>
                <a:ea typeface="굴림체" panose="020B0609000101010101" pitchFamily="49" charset="-127"/>
              </a:rPr>
              <a:t>lect</a:t>
            </a:r>
            <a:r>
              <a:rPr lang="en-US" altLang="ko-KR" sz="1400" kern="0" dirty="0">
                <a:latin typeface="한컴바탕"/>
                <a:ea typeface="굴림체" panose="020B0609000101010101" pitchFamily="49" charset="-127"/>
              </a:rPr>
              <a:t> </a:t>
            </a:r>
            <a:r>
              <a:rPr lang="en-US" altLang="ko-KR" sz="1400" kern="0" dirty="0" err="1">
                <a:latin typeface="한컴바탕"/>
                <a:ea typeface="굴림체" panose="020B0609000101010101" pitchFamily="49" charset="-127"/>
              </a:rPr>
              <a:t>lect</a:t>
            </a:r>
            <a:r>
              <a:rPr lang="en-US" altLang="ko-KR" sz="1400" kern="0" dirty="0">
                <a:latin typeface="한컴바탕"/>
                <a:ea typeface="굴림체" panose="020B0609000101010101" pitchFamily="49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ea typeface="굴림체" panose="020B0609000101010101" pitchFamily="49" charset="-127"/>
              </a:rPr>
              <a:t>518 4</a:t>
            </a:r>
            <a:r>
              <a:rPr lang="ko-KR" altLang="en-US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ea typeface="굴림체" panose="020B0609000101010101" pitchFamily="49" charset="-127"/>
              </a:rPr>
              <a:t>8</a:t>
            </a:r>
            <a:r>
              <a:rPr lang="ko-KR" altLang="en-US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ea typeface="굴림체" panose="020B0609000101010101" pitchFamily="49" charset="-127"/>
              </a:rPr>
              <a:t>19:06 you.txt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및 수정 시간 변경</a:t>
            </a:r>
            <a:r>
              <a:rPr lang="en-US" altLang="ko-KR" dirty="0"/>
              <a:t>: </a:t>
            </a:r>
            <a:r>
              <a:rPr lang="en-US" altLang="ko-KR" dirty="0" err="1"/>
              <a:t>utime</a:t>
            </a:r>
            <a:r>
              <a:rPr lang="en-US" altLang="ko-KR" dirty="0"/>
              <a:t>()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utime</a:t>
            </a:r>
            <a:r>
              <a:rPr lang="en-US" altLang="ko-KR" dirty="0"/>
              <a:t>() </a:t>
            </a:r>
            <a:r>
              <a:rPr lang="ko-KR" altLang="en-US" dirty="0"/>
              <a:t>시스템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파일의 최종 접근 시간과 최종 변경 시간을 조정</a:t>
            </a:r>
            <a:endParaRPr lang="en-US" altLang="ko-KR" dirty="0"/>
          </a:p>
          <a:p>
            <a:pPr lvl="1"/>
            <a:r>
              <a:rPr lang="en-US" altLang="ko-KR" dirty="0"/>
              <a:t>times</a:t>
            </a:r>
            <a:r>
              <a:rPr lang="ko-KR" altLang="en-US" dirty="0"/>
              <a:t>가 </a:t>
            </a:r>
            <a:r>
              <a:rPr lang="en-US" altLang="ko-KR" dirty="0"/>
              <a:t>NULL 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현재시간으로 설정</a:t>
            </a:r>
            <a:endParaRPr lang="en-US" altLang="ko-KR" dirty="0"/>
          </a:p>
          <a:p>
            <a:pPr lvl="1"/>
            <a:r>
              <a:rPr lang="ko-KR" altLang="en-US" dirty="0"/>
              <a:t>리턴 값</a:t>
            </a:r>
          </a:p>
          <a:p>
            <a:pPr lvl="2"/>
            <a:r>
              <a:rPr lang="ko-KR" altLang="en-US" dirty="0"/>
              <a:t>성공하면 </a:t>
            </a:r>
            <a:r>
              <a:rPr lang="en-US" altLang="ko-KR" dirty="0"/>
              <a:t>0, </a:t>
            </a:r>
            <a:r>
              <a:rPr lang="ko-KR" altLang="en-US" dirty="0"/>
              <a:t>실패하면 </a:t>
            </a:r>
            <a:r>
              <a:rPr lang="en-US" altLang="ko-KR" dirty="0"/>
              <a:t>-1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각 필드는 </a:t>
            </a:r>
            <a:r>
              <a:rPr lang="en-US" altLang="ko-KR" dirty="0"/>
              <a:t>1970-1-1 00:00 </a:t>
            </a:r>
            <a:r>
              <a:rPr lang="ko-KR" altLang="en-US" dirty="0"/>
              <a:t>부터 현재까지의 경과 시간을 초로 환산</a:t>
            </a: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442493" y="1778257"/>
            <a:ext cx="8278813" cy="840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#include &lt;sys/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types.h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&gt;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#include &lt;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utime.h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&gt;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utime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(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const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char *filename, 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const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struct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utimbuf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*times );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14F7425-CCAE-EC00-475C-9899594BD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694" y="4368113"/>
            <a:ext cx="8278813" cy="1089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struct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utimbuf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{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    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time_t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actime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;     /* access time */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    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time_t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modtime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;    /* modification time */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5219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및 수정 시간 변경</a:t>
            </a:r>
            <a:r>
              <a:rPr lang="en-US" altLang="ko-KR" dirty="0"/>
              <a:t>: </a:t>
            </a:r>
            <a:r>
              <a:rPr lang="en-US" altLang="ko-KR" dirty="0" err="1"/>
              <a:t>touch.c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39947" y="1199627"/>
            <a:ext cx="5936139" cy="29110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utime.h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ko-KR" altLang="en-US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char *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 if (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 &lt; 2)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fprintf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stderr</a:t>
            </a:r>
            <a:r>
              <a:rPr lang="en-US" altLang="ko-KR" sz="1400" dirty="0"/>
              <a:t>, "</a:t>
            </a:r>
            <a:r>
              <a:rPr lang="ko-KR" altLang="en-US" sz="1400" dirty="0"/>
              <a:t>사용법</a:t>
            </a:r>
            <a:r>
              <a:rPr lang="en-US" altLang="ko-KR" sz="1400" dirty="0"/>
              <a:t>:  touch file1 \n");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     exit(-1);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utime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[1], NULL);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9230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및 수정 시간 복사</a:t>
            </a:r>
            <a:r>
              <a:rPr lang="en-US" altLang="ko-KR" dirty="0"/>
              <a:t>: </a:t>
            </a:r>
            <a:r>
              <a:rPr lang="en-US" altLang="ko-KR" dirty="0" err="1"/>
              <a:t>cptime.c</a:t>
            </a:r>
            <a:endParaRPr lang="en-US" altLang="ko-KR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BAAD240F-3248-095F-AC0A-857152F6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598" y="1083504"/>
            <a:ext cx="5285893" cy="5543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#include &lt;sys/</a:t>
            </a:r>
            <a:r>
              <a:rPr kumimoji="0" lang="en-US" altLang="ko-KR" sz="1400" dirty="0" err="1">
                <a:latin typeface="+mn-lt"/>
                <a:ea typeface="+mn-ea"/>
              </a:rPr>
              <a:t>types.h</a:t>
            </a:r>
            <a:r>
              <a:rPr kumimoji="0" lang="en-US" altLang="ko-KR" sz="1400" dirty="0">
                <a:latin typeface="+mn-lt"/>
                <a:ea typeface="+mn-ea"/>
              </a:rPr>
              <a:t>&gt; 	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#include &lt;sys/</a:t>
            </a:r>
            <a:r>
              <a:rPr kumimoji="0" lang="en-US" altLang="ko-KR" sz="1400" dirty="0" err="1">
                <a:latin typeface="+mn-lt"/>
                <a:ea typeface="+mn-ea"/>
              </a:rPr>
              <a:t>stat.h</a:t>
            </a:r>
            <a:r>
              <a:rPr kumimoji="0" lang="en-US" altLang="ko-KR" sz="1400" dirty="0">
                <a:latin typeface="+mn-lt"/>
                <a:ea typeface="+mn-ea"/>
              </a:rPr>
              <a:t>&gt; 	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#include &lt;sys/</a:t>
            </a:r>
            <a:r>
              <a:rPr kumimoji="0" lang="en-US" altLang="ko-KR" sz="1400" dirty="0" err="1">
                <a:latin typeface="+mn-lt"/>
                <a:ea typeface="+mn-ea"/>
              </a:rPr>
              <a:t>time.h</a:t>
            </a:r>
            <a:r>
              <a:rPr kumimoji="0" lang="en-US" altLang="ko-KR" sz="1400" dirty="0">
                <a:latin typeface="+mn-lt"/>
                <a:ea typeface="+mn-ea"/>
              </a:rPr>
              <a:t>&gt;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#include &lt;</a:t>
            </a:r>
            <a:r>
              <a:rPr kumimoji="0" lang="en-US" altLang="ko-KR" sz="1400" dirty="0" err="1">
                <a:latin typeface="+mn-lt"/>
                <a:ea typeface="+mn-ea"/>
              </a:rPr>
              <a:t>utime.h</a:t>
            </a:r>
            <a:r>
              <a:rPr kumimoji="0" lang="en-US" altLang="ko-KR" sz="1400" dirty="0">
                <a:latin typeface="+mn-lt"/>
                <a:ea typeface="+mn-ea"/>
              </a:rPr>
              <a:t>&gt;       	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#include &lt;</a:t>
            </a:r>
            <a:r>
              <a:rPr kumimoji="0" lang="en-US" altLang="ko-KR" sz="1400" dirty="0" err="1">
                <a:latin typeface="+mn-lt"/>
                <a:ea typeface="+mn-ea"/>
              </a:rPr>
              <a:t>stdio.h</a:t>
            </a:r>
            <a:r>
              <a:rPr kumimoji="0" lang="en-US" altLang="ko-KR" sz="1400" dirty="0">
                <a:latin typeface="+mn-lt"/>
                <a:ea typeface="+mn-ea"/>
              </a:rPr>
              <a:t>&gt;      	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#include &lt;</a:t>
            </a:r>
            <a:r>
              <a:rPr kumimoji="0" lang="en-US" altLang="ko-KR" sz="1400" dirty="0" err="1">
                <a:latin typeface="+mn-lt"/>
                <a:ea typeface="+mn-ea"/>
              </a:rPr>
              <a:t>stdlib.h</a:t>
            </a:r>
            <a:r>
              <a:rPr kumimoji="0" lang="en-US" altLang="ko-KR" sz="1400" dirty="0">
                <a:latin typeface="+mn-lt"/>
                <a:ea typeface="+mn-ea"/>
              </a:rPr>
              <a:t>&gt;</a:t>
            </a:r>
          </a:p>
          <a:p>
            <a:pPr eaLnBrk="1" latinLnBrk="1" hangingPunct="1">
              <a:lnSpc>
                <a:spcPct val="90000"/>
              </a:lnSpc>
              <a:defRPr/>
            </a:pPr>
            <a:endParaRPr kumimoji="0" lang="en-US" altLang="ko-KR" sz="1400" dirty="0">
              <a:latin typeface="+mn-lt"/>
              <a:ea typeface="+mn-ea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 err="1">
                <a:latin typeface="+mn-lt"/>
                <a:ea typeface="+mn-ea"/>
              </a:rPr>
              <a:t>int</a:t>
            </a:r>
            <a:r>
              <a:rPr kumimoji="0" lang="en-US" altLang="ko-KR" sz="1400" dirty="0">
                <a:latin typeface="+mn-lt"/>
                <a:ea typeface="+mn-ea"/>
              </a:rPr>
              <a:t> main(</a:t>
            </a:r>
            <a:r>
              <a:rPr kumimoji="0" lang="en-US" altLang="ko-KR" sz="1400" dirty="0" err="1">
                <a:latin typeface="+mn-lt"/>
                <a:ea typeface="+mn-ea"/>
              </a:rPr>
              <a:t>int</a:t>
            </a:r>
            <a:r>
              <a:rPr kumimoji="0" lang="en-US" altLang="ko-KR" sz="1400" dirty="0">
                <a:latin typeface="+mn-lt"/>
                <a:ea typeface="+mn-ea"/>
              </a:rPr>
              <a:t> </a:t>
            </a:r>
            <a:r>
              <a:rPr kumimoji="0" lang="en-US" altLang="ko-KR" sz="1400" dirty="0" err="1">
                <a:latin typeface="+mn-lt"/>
                <a:ea typeface="+mn-ea"/>
              </a:rPr>
              <a:t>argc</a:t>
            </a:r>
            <a:r>
              <a:rPr kumimoji="0" lang="en-US" altLang="ko-KR" sz="1400" dirty="0">
                <a:latin typeface="+mn-lt"/>
                <a:ea typeface="+mn-ea"/>
              </a:rPr>
              <a:t>, char *</a:t>
            </a:r>
            <a:r>
              <a:rPr kumimoji="0" lang="en-US" altLang="ko-KR" sz="1400" dirty="0" err="1">
                <a:latin typeface="+mn-lt"/>
                <a:ea typeface="+mn-ea"/>
              </a:rPr>
              <a:t>argv</a:t>
            </a:r>
            <a:r>
              <a:rPr kumimoji="0" lang="en-US" altLang="ko-KR" sz="1400" dirty="0">
                <a:latin typeface="+mn-lt"/>
                <a:ea typeface="+mn-ea"/>
              </a:rPr>
              <a:t>[]) 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{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    </a:t>
            </a:r>
            <a:r>
              <a:rPr kumimoji="0" lang="en-US" altLang="ko-KR" sz="1400" dirty="0" err="1">
                <a:latin typeface="+mn-lt"/>
                <a:ea typeface="+mn-ea"/>
              </a:rPr>
              <a:t>struct</a:t>
            </a:r>
            <a:r>
              <a:rPr kumimoji="0" lang="en-US" altLang="ko-KR" sz="1400" dirty="0">
                <a:latin typeface="+mn-lt"/>
                <a:ea typeface="+mn-ea"/>
              </a:rPr>
              <a:t> stat </a:t>
            </a:r>
            <a:r>
              <a:rPr kumimoji="0" lang="en-US" altLang="ko-KR" sz="1400" dirty="0" err="1">
                <a:latin typeface="+mn-lt"/>
                <a:ea typeface="+mn-ea"/>
              </a:rPr>
              <a:t>buf</a:t>
            </a:r>
            <a:r>
              <a:rPr kumimoji="0" lang="en-US" altLang="ko-KR" sz="1400" dirty="0">
                <a:latin typeface="+mn-lt"/>
                <a:ea typeface="+mn-ea"/>
              </a:rPr>
              <a:t>;        // </a:t>
            </a:r>
            <a:r>
              <a:rPr kumimoji="0" lang="ko-KR" altLang="en-US" sz="1400" dirty="0">
                <a:latin typeface="+mn-lt"/>
                <a:ea typeface="+mn-ea"/>
              </a:rPr>
              <a:t>파일 상태 저장을 위한 변수 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ko-KR" altLang="en-US" sz="1400" dirty="0">
                <a:latin typeface="+mn-lt"/>
                <a:ea typeface="+mn-ea"/>
              </a:rPr>
              <a:t>    </a:t>
            </a:r>
            <a:r>
              <a:rPr kumimoji="0" lang="en-US" altLang="ko-KR" sz="1400" dirty="0" err="1">
                <a:latin typeface="+mn-lt"/>
                <a:ea typeface="+mn-ea"/>
              </a:rPr>
              <a:t>struct</a:t>
            </a:r>
            <a:r>
              <a:rPr kumimoji="0" lang="en-US" altLang="ko-KR" sz="1400" dirty="0">
                <a:latin typeface="+mn-lt"/>
                <a:ea typeface="+mn-ea"/>
              </a:rPr>
              <a:t> </a:t>
            </a:r>
            <a:r>
              <a:rPr kumimoji="0" lang="en-US" altLang="ko-KR" sz="1400" dirty="0" err="1">
                <a:latin typeface="+mn-lt"/>
                <a:ea typeface="+mn-ea"/>
              </a:rPr>
              <a:t>utimbuf</a:t>
            </a:r>
            <a:r>
              <a:rPr kumimoji="0" lang="en-US" altLang="ko-KR" sz="1400" dirty="0">
                <a:latin typeface="+mn-lt"/>
                <a:ea typeface="+mn-ea"/>
              </a:rPr>
              <a:t> time;</a:t>
            </a:r>
          </a:p>
          <a:p>
            <a:pPr eaLnBrk="1" latinLnBrk="1" hangingPunct="1">
              <a:lnSpc>
                <a:spcPct val="90000"/>
              </a:lnSpc>
              <a:defRPr/>
            </a:pPr>
            <a:endParaRPr kumimoji="0" lang="en-US" altLang="ko-KR" sz="1400" dirty="0">
              <a:latin typeface="+mn-lt"/>
              <a:ea typeface="+mn-ea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    if (</a:t>
            </a:r>
            <a:r>
              <a:rPr kumimoji="0" lang="en-US" altLang="ko-KR" sz="1400" dirty="0" err="1">
                <a:latin typeface="+mn-lt"/>
                <a:ea typeface="+mn-ea"/>
              </a:rPr>
              <a:t>argc</a:t>
            </a:r>
            <a:r>
              <a:rPr kumimoji="0" lang="en-US" altLang="ko-KR" sz="1400" dirty="0">
                <a:latin typeface="+mn-lt"/>
                <a:ea typeface="+mn-ea"/>
              </a:rPr>
              <a:t> &lt; 3) {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        </a:t>
            </a:r>
            <a:r>
              <a:rPr kumimoji="0" lang="en-US" altLang="ko-KR" sz="1400" dirty="0" err="1">
                <a:latin typeface="+mn-lt"/>
                <a:ea typeface="+mn-ea"/>
              </a:rPr>
              <a:t>fprintf</a:t>
            </a:r>
            <a:r>
              <a:rPr kumimoji="0" lang="en-US" altLang="ko-KR" sz="1400" dirty="0">
                <a:latin typeface="+mn-lt"/>
                <a:ea typeface="+mn-ea"/>
              </a:rPr>
              <a:t>(</a:t>
            </a:r>
            <a:r>
              <a:rPr kumimoji="0" lang="en-US" altLang="ko-KR" sz="1400" dirty="0" err="1">
                <a:latin typeface="+mn-lt"/>
                <a:ea typeface="+mn-ea"/>
              </a:rPr>
              <a:t>stderr</a:t>
            </a:r>
            <a:r>
              <a:rPr kumimoji="0" lang="en-US" altLang="ko-KR" sz="1400" dirty="0">
                <a:latin typeface="+mn-lt"/>
                <a:ea typeface="+mn-ea"/>
              </a:rPr>
              <a:t>, "</a:t>
            </a:r>
            <a:r>
              <a:rPr kumimoji="0" lang="ko-KR" altLang="en-US" sz="1400" dirty="0">
                <a:latin typeface="+mn-lt"/>
                <a:ea typeface="+mn-ea"/>
              </a:rPr>
              <a:t>사용법</a:t>
            </a:r>
            <a:r>
              <a:rPr kumimoji="0" lang="en-US" altLang="ko-KR" sz="1400" dirty="0">
                <a:latin typeface="+mn-lt"/>
                <a:ea typeface="+mn-ea"/>
              </a:rPr>
              <a:t>: </a:t>
            </a:r>
            <a:r>
              <a:rPr kumimoji="0" lang="en-US" altLang="ko-KR" sz="1400" dirty="0" err="1">
                <a:latin typeface="+mn-lt"/>
                <a:ea typeface="+mn-ea"/>
              </a:rPr>
              <a:t>cptime</a:t>
            </a:r>
            <a:r>
              <a:rPr kumimoji="0" lang="en-US" altLang="ko-KR" sz="1400" dirty="0">
                <a:latin typeface="+mn-lt"/>
                <a:ea typeface="+mn-ea"/>
              </a:rPr>
              <a:t> file1 file2\n");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        exit(1);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    }</a:t>
            </a:r>
          </a:p>
          <a:p>
            <a:pPr eaLnBrk="1" latinLnBrk="1" hangingPunct="1">
              <a:lnSpc>
                <a:spcPct val="5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 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    if (</a:t>
            </a:r>
            <a:r>
              <a:rPr kumimoji="0" lang="en-US" altLang="ko-KR" sz="1400" dirty="0">
                <a:solidFill>
                  <a:srgbClr val="0000FF"/>
                </a:solidFill>
                <a:latin typeface="+mn-lt"/>
                <a:ea typeface="+mn-ea"/>
              </a:rPr>
              <a:t>stat(</a:t>
            </a:r>
            <a:r>
              <a:rPr kumimoji="0" lang="en-US" altLang="ko-KR" sz="1400" dirty="0" err="1">
                <a:solidFill>
                  <a:srgbClr val="0000FF"/>
                </a:solidFill>
                <a:latin typeface="+mn-lt"/>
                <a:ea typeface="+mn-ea"/>
              </a:rPr>
              <a:t>argv</a:t>
            </a:r>
            <a:r>
              <a:rPr kumimoji="0" lang="en-US" altLang="ko-KR" sz="1400" dirty="0">
                <a:solidFill>
                  <a:srgbClr val="0000FF"/>
                </a:solidFill>
                <a:latin typeface="+mn-lt"/>
                <a:ea typeface="+mn-ea"/>
              </a:rPr>
              <a:t>[1], &amp;</a:t>
            </a:r>
            <a:r>
              <a:rPr kumimoji="0" lang="en-US" altLang="ko-KR" sz="1400" dirty="0" err="1">
                <a:solidFill>
                  <a:srgbClr val="0000FF"/>
                </a:solidFill>
                <a:latin typeface="+mn-lt"/>
                <a:ea typeface="+mn-ea"/>
              </a:rPr>
              <a:t>buf</a:t>
            </a:r>
            <a:r>
              <a:rPr kumimoji="0" lang="en-US" altLang="ko-KR" sz="1400" dirty="0">
                <a:solidFill>
                  <a:srgbClr val="0000FF"/>
                </a:solidFill>
                <a:latin typeface="+mn-lt"/>
                <a:ea typeface="+mn-ea"/>
              </a:rPr>
              <a:t>) </a:t>
            </a:r>
            <a:r>
              <a:rPr kumimoji="0" lang="en-US" altLang="ko-KR" sz="1400" dirty="0">
                <a:latin typeface="+mn-lt"/>
                <a:ea typeface="+mn-ea"/>
              </a:rPr>
              <a:t>&lt;0) { // </a:t>
            </a:r>
            <a:r>
              <a:rPr kumimoji="0" lang="ko-KR" altLang="en-US" sz="1400" dirty="0">
                <a:latin typeface="+mn-lt"/>
                <a:ea typeface="+mn-ea"/>
              </a:rPr>
              <a:t>상태 가져오기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ko-KR" altLang="en-US" sz="1400" dirty="0">
                <a:latin typeface="+mn-lt"/>
                <a:ea typeface="+mn-ea"/>
              </a:rPr>
              <a:t>        </a:t>
            </a:r>
            <a:r>
              <a:rPr kumimoji="0" lang="en-US" altLang="ko-KR" sz="1400" dirty="0" err="1">
                <a:latin typeface="+mn-lt"/>
                <a:ea typeface="+mn-ea"/>
              </a:rPr>
              <a:t>perror</a:t>
            </a:r>
            <a:r>
              <a:rPr kumimoji="0" lang="en-US" altLang="ko-KR" sz="1400" dirty="0">
                <a:latin typeface="+mn-lt"/>
                <a:ea typeface="+mn-ea"/>
              </a:rPr>
              <a:t>("stat()");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        exit(-1);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    }</a:t>
            </a:r>
          </a:p>
          <a:p>
            <a:pPr eaLnBrk="1" latinLnBrk="1" hangingPunct="1">
              <a:lnSpc>
                <a:spcPct val="50000"/>
              </a:lnSpc>
              <a:defRPr/>
            </a:pPr>
            <a:endParaRPr kumimoji="0" lang="en-US" altLang="ko-KR" sz="1400" dirty="0">
              <a:latin typeface="+mn-lt"/>
              <a:ea typeface="+mn-ea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    </a:t>
            </a:r>
            <a:r>
              <a:rPr kumimoji="0" lang="en-US" altLang="ko-KR" sz="1400" dirty="0" err="1">
                <a:latin typeface="+mn-lt"/>
                <a:ea typeface="+mn-ea"/>
              </a:rPr>
              <a:t>time.actime</a:t>
            </a:r>
            <a:r>
              <a:rPr kumimoji="0" lang="en-US" altLang="ko-KR" sz="1400" dirty="0">
                <a:latin typeface="+mn-lt"/>
                <a:ea typeface="+mn-ea"/>
              </a:rPr>
              <a:t> = </a:t>
            </a:r>
            <a:r>
              <a:rPr kumimoji="0" lang="en-US" altLang="ko-KR" sz="1400" dirty="0" err="1">
                <a:latin typeface="+mn-lt"/>
                <a:ea typeface="+mn-ea"/>
              </a:rPr>
              <a:t>buf.st_atime</a:t>
            </a:r>
            <a:r>
              <a:rPr kumimoji="0" lang="en-US" altLang="ko-KR" sz="1400" dirty="0">
                <a:latin typeface="+mn-lt"/>
                <a:ea typeface="+mn-ea"/>
              </a:rPr>
              <a:t>;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    </a:t>
            </a:r>
            <a:r>
              <a:rPr kumimoji="0" lang="en-US" altLang="ko-KR" sz="1400" dirty="0" err="1">
                <a:latin typeface="+mn-lt"/>
                <a:ea typeface="+mn-ea"/>
              </a:rPr>
              <a:t>time.modtime</a:t>
            </a:r>
            <a:r>
              <a:rPr kumimoji="0" lang="en-US" altLang="ko-KR" sz="1400" dirty="0">
                <a:latin typeface="+mn-lt"/>
                <a:ea typeface="+mn-ea"/>
              </a:rPr>
              <a:t> = </a:t>
            </a:r>
            <a:r>
              <a:rPr kumimoji="0" lang="en-US" altLang="ko-KR" sz="1400" dirty="0" err="1">
                <a:latin typeface="+mn-lt"/>
                <a:ea typeface="+mn-ea"/>
              </a:rPr>
              <a:t>buf.st_mtime</a:t>
            </a:r>
            <a:r>
              <a:rPr kumimoji="0" lang="en-US" altLang="ko-KR" sz="1400" dirty="0">
                <a:latin typeface="+mn-lt"/>
                <a:ea typeface="+mn-ea"/>
              </a:rPr>
              <a:t>;</a:t>
            </a:r>
          </a:p>
          <a:p>
            <a:pPr eaLnBrk="1" latinLnBrk="1" hangingPunct="1">
              <a:lnSpc>
                <a:spcPct val="90000"/>
              </a:lnSpc>
              <a:defRPr/>
            </a:pPr>
            <a:endParaRPr kumimoji="0" lang="en-US" altLang="ko-KR" sz="1400" dirty="0">
              <a:latin typeface="+mn-lt"/>
              <a:ea typeface="+mn-ea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    if (</a:t>
            </a:r>
            <a:r>
              <a:rPr kumimoji="0" lang="en-US" altLang="ko-KR" sz="1400" dirty="0" err="1">
                <a:solidFill>
                  <a:srgbClr val="0000FF"/>
                </a:solidFill>
                <a:latin typeface="+mn-lt"/>
                <a:ea typeface="+mn-ea"/>
              </a:rPr>
              <a:t>utime</a:t>
            </a:r>
            <a:r>
              <a:rPr kumimoji="0" lang="en-US" altLang="ko-KR" sz="1400" dirty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kumimoji="0" lang="en-US" altLang="ko-KR" sz="1400" dirty="0" err="1">
                <a:solidFill>
                  <a:srgbClr val="0000FF"/>
                </a:solidFill>
                <a:latin typeface="+mn-lt"/>
                <a:ea typeface="+mn-ea"/>
              </a:rPr>
              <a:t>argv</a:t>
            </a:r>
            <a:r>
              <a:rPr kumimoji="0" lang="en-US" altLang="ko-KR" sz="1400" dirty="0">
                <a:solidFill>
                  <a:srgbClr val="0000FF"/>
                </a:solidFill>
                <a:latin typeface="+mn-lt"/>
                <a:ea typeface="+mn-ea"/>
              </a:rPr>
              <a:t>[2], &amp;time)</a:t>
            </a:r>
            <a:r>
              <a:rPr kumimoji="0" lang="en-US" altLang="ko-KR" sz="1400" dirty="0">
                <a:latin typeface="+mn-lt"/>
                <a:ea typeface="+mn-ea"/>
              </a:rPr>
              <a:t>)   // </a:t>
            </a:r>
            <a:r>
              <a:rPr kumimoji="0" lang="ko-KR" altLang="en-US" sz="1400" dirty="0">
                <a:latin typeface="+mn-lt"/>
                <a:ea typeface="+mn-ea"/>
              </a:rPr>
              <a:t>접근</a:t>
            </a:r>
            <a:r>
              <a:rPr kumimoji="0" lang="en-US" altLang="ko-KR" sz="1400" dirty="0">
                <a:latin typeface="+mn-lt"/>
                <a:ea typeface="+mn-ea"/>
              </a:rPr>
              <a:t>, </a:t>
            </a:r>
            <a:r>
              <a:rPr kumimoji="0" lang="ko-KR" altLang="en-US" sz="1400" dirty="0">
                <a:latin typeface="+mn-lt"/>
                <a:ea typeface="+mn-ea"/>
              </a:rPr>
              <a:t>수정 시간 복사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ko-KR" altLang="en-US" sz="1400" dirty="0">
                <a:latin typeface="+mn-lt"/>
                <a:ea typeface="+mn-ea"/>
              </a:rPr>
              <a:t>        </a:t>
            </a:r>
            <a:r>
              <a:rPr kumimoji="0" lang="en-US" altLang="ko-KR" sz="1400" dirty="0" err="1">
                <a:latin typeface="+mn-lt"/>
                <a:ea typeface="+mn-ea"/>
              </a:rPr>
              <a:t>perror</a:t>
            </a:r>
            <a:r>
              <a:rPr kumimoji="0" lang="en-US" altLang="ko-KR" sz="1400" dirty="0">
                <a:latin typeface="+mn-lt"/>
                <a:ea typeface="+mn-ea"/>
              </a:rPr>
              <a:t>("</a:t>
            </a:r>
            <a:r>
              <a:rPr kumimoji="0" lang="en-US" altLang="ko-KR" sz="1400" dirty="0" err="1">
                <a:latin typeface="+mn-lt"/>
                <a:ea typeface="+mn-ea"/>
              </a:rPr>
              <a:t>utime</a:t>
            </a:r>
            <a:r>
              <a:rPr kumimoji="0" lang="en-US" altLang="ko-KR" sz="1400" dirty="0">
                <a:latin typeface="+mn-lt"/>
                <a:ea typeface="+mn-ea"/>
              </a:rPr>
              <a:t>");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    else exit(0);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0E0BE2-FADA-B7F4-F459-A5A358B445A9}"/>
              </a:ext>
            </a:extLst>
          </p:cNvPr>
          <p:cNvSpPr/>
          <p:nvPr/>
        </p:nvSpPr>
        <p:spPr>
          <a:xfrm>
            <a:off x="4771107" y="1083504"/>
            <a:ext cx="418342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54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+mn-ea"/>
                <a:ea typeface="+mn-ea"/>
              </a:rPr>
              <a:t>$ ls –</a:t>
            </a:r>
            <a:r>
              <a:rPr lang="en-US" altLang="ko-KR" sz="1400" kern="0" dirty="0" err="1">
                <a:latin typeface="+mn-ea"/>
                <a:ea typeface="+mn-ea"/>
              </a:rPr>
              <a:t>asl</a:t>
            </a:r>
            <a:r>
              <a:rPr lang="en-US" altLang="ko-KR" sz="1400" kern="0" dirty="0">
                <a:latin typeface="+mn-ea"/>
                <a:ea typeface="+mn-ea"/>
              </a:rPr>
              <a:t> </a:t>
            </a:r>
            <a:r>
              <a:rPr lang="en-US" altLang="ko-KR" sz="1400" kern="0" dirty="0" err="1">
                <a:latin typeface="+mn-ea"/>
                <a:ea typeface="+mn-ea"/>
              </a:rPr>
              <a:t>a.c</a:t>
            </a:r>
            <a:r>
              <a:rPr lang="en-US" altLang="ko-KR" sz="1400" kern="0" dirty="0">
                <a:latin typeface="+mn-ea"/>
                <a:ea typeface="+mn-ea"/>
              </a:rPr>
              <a:t> </a:t>
            </a:r>
            <a:r>
              <a:rPr lang="en-US" altLang="ko-KR" sz="1400" kern="0" dirty="0" err="1">
                <a:latin typeface="+mn-ea"/>
                <a:ea typeface="+mn-ea"/>
              </a:rPr>
              <a:t>b.c</a:t>
            </a:r>
            <a:endParaRPr lang="en-US" altLang="ko-KR" sz="1400" kern="0" dirty="0">
              <a:latin typeface="+mn-ea"/>
              <a:ea typeface="+mn-ea"/>
            </a:endParaRPr>
          </a:p>
          <a:p>
            <a:pPr marL="254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+mn-ea"/>
                <a:ea typeface="+mn-ea"/>
              </a:rPr>
              <a:t>4 -</a:t>
            </a:r>
            <a:r>
              <a:rPr lang="en-US" altLang="ko-KR" sz="1400" kern="0" dirty="0" err="1">
                <a:latin typeface="+mn-ea"/>
                <a:ea typeface="+mn-ea"/>
              </a:rPr>
              <a:t>rw</a:t>
            </a:r>
            <a:r>
              <a:rPr lang="en-US" altLang="ko-KR" sz="1400" kern="0" dirty="0">
                <a:latin typeface="+mn-ea"/>
                <a:ea typeface="+mn-ea"/>
              </a:rPr>
              <a:t>-</a:t>
            </a:r>
            <a:r>
              <a:rPr lang="en-US" altLang="ko-KR" sz="1400" kern="0" dirty="0" err="1">
                <a:latin typeface="+mn-ea"/>
                <a:ea typeface="+mn-ea"/>
              </a:rPr>
              <a:t>rw</a:t>
            </a:r>
            <a:r>
              <a:rPr lang="en-US" altLang="ko-KR" sz="1400" kern="0" dirty="0">
                <a:latin typeface="+mn-ea"/>
                <a:ea typeface="+mn-ea"/>
              </a:rPr>
              <a:t>-r--. 1 </a:t>
            </a:r>
            <a:r>
              <a:rPr lang="en-US" altLang="ko-KR" sz="1400" kern="0" dirty="0" err="1">
                <a:latin typeface="+mn-ea"/>
                <a:ea typeface="+mn-ea"/>
              </a:rPr>
              <a:t>lect</a:t>
            </a:r>
            <a:r>
              <a:rPr lang="en-US" altLang="ko-KR" sz="1400" kern="0" dirty="0">
                <a:latin typeface="+mn-ea"/>
                <a:ea typeface="+mn-ea"/>
              </a:rPr>
              <a:t> </a:t>
            </a:r>
            <a:r>
              <a:rPr lang="en-US" altLang="ko-KR" sz="1400" kern="0" dirty="0" err="1">
                <a:latin typeface="+mn-ea"/>
                <a:ea typeface="+mn-ea"/>
              </a:rPr>
              <a:t>lect</a:t>
            </a:r>
            <a:r>
              <a:rPr lang="en-US" altLang="ko-KR" sz="1400" kern="0" dirty="0">
                <a:latin typeface="+mn-ea"/>
                <a:ea typeface="+mn-ea"/>
              </a:rPr>
              <a:t> 0 </a:t>
            </a:r>
            <a:r>
              <a:rPr lang="en-US" altLang="ko-KR" sz="1400" kern="0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altLang="en-US" sz="1400" kern="0" dirty="0">
                <a:solidFill>
                  <a:srgbClr val="FF0000"/>
                </a:solidFill>
                <a:latin typeface="+mn-ea"/>
                <a:ea typeface="+mn-ea"/>
              </a:rPr>
              <a:t>월 </a:t>
            </a:r>
            <a:r>
              <a:rPr lang="en-US" altLang="ko-KR" sz="1400" kern="0" dirty="0">
                <a:solidFill>
                  <a:srgbClr val="FF0000"/>
                </a:solidFill>
                <a:latin typeface="+mn-ea"/>
                <a:ea typeface="+mn-ea"/>
              </a:rPr>
              <a:t>18 12:13 </a:t>
            </a:r>
            <a:r>
              <a:rPr lang="en-US" altLang="ko-KR" sz="1400" kern="0" dirty="0" err="1">
                <a:latin typeface="+mn-ea"/>
                <a:ea typeface="+mn-ea"/>
              </a:rPr>
              <a:t>a.c</a:t>
            </a:r>
            <a:endParaRPr lang="en-US" altLang="ko-KR" sz="1400" kern="0" dirty="0">
              <a:latin typeface="+mn-ea"/>
              <a:ea typeface="+mn-ea"/>
            </a:endParaRPr>
          </a:p>
          <a:p>
            <a:pPr marL="254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+mn-ea"/>
                <a:ea typeface="+mn-ea"/>
              </a:rPr>
              <a:t>4 -</a:t>
            </a:r>
            <a:r>
              <a:rPr lang="en-US" altLang="ko-KR" sz="1400" kern="0" dirty="0" err="1">
                <a:latin typeface="+mn-ea"/>
                <a:ea typeface="+mn-ea"/>
              </a:rPr>
              <a:t>rw</a:t>
            </a:r>
            <a:r>
              <a:rPr lang="en-US" altLang="ko-KR" sz="1400" kern="0" dirty="0">
                <a:latin typeface="+mn-ea"/>
                <a:ea typeface="+mn-ea"/>
              </a:rPr>
              <a:t>-</a:t>
            </a:r>
            <a:r>
              <a:rPr lang="en-US" altLang="ko-KR" sz="1400" kern="0" dirty="0" err="1">
                <a:latin typeface="+mn-ea"/>
                <a:ea typeface="+mn-ea"/>
              </a:rPr>
              <a:t>rw</a:t>
            </a:r>
            <a:r>
              <a:rPr lang="en-US" altLang="ko-KR" sz="1400" kern="0" dirty="0">
                <a:latin typeface="+mn-ea"/>
                <a:ea typeface="+mn-ea"/>
              </a:rPr>
              <a:t>-r--. 1 </a:t>
            </a:r>
            <a:r>
              <a:rPr lang="en-US" altLang="ko-KR" sz="1400" kern="0" dirty="0" err="1">
                <a:latin typeface="+mn-ea"/>
                <a:ea typeface="+mn-ea"/>
              </a:rPr>
              <a:t>lect</a:t>
            </a:r>
            <a:r>
              <a:rPr lang="en-US" altLang="ko-KR" sz="1400" kern="0" dirty="0">
                <a:latin typeface="+mn-ea"/>
                <a:ea typeface="+mn-ea"/>
              </a:rPr>
              <a:t> </a:t>
            </a:r>
            <a:r>
              <a:rPr lang="en-US" altLang="ko-KR" sz="1400" kern="0" dirty="0" err="1">
                <a:latin typeface="+mn-ea"/>
                <a:ea typeface="+mn-ea"/>
              </a:rPr>
              <a:t>lect</a:t>
            </a:r>
            <a:r>
              <a:rPr lang="en-US" altLang="ko-KR" sz="1400" kern="0" dirty="0">
                <a:latin typeface="+mn-ea"/>
                <a:ea typeface="+mn-ea"/>
              </a:rPr>
              <a:t> 5 </a:t>
            </a:r>
            <a:r>
              <a:rPr lang="en-US" altLang="ko-KR" sz="1400" kern="0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altLang="en-US" sz="1400" kern="0" dirty="0">
                <a:solidFill>
                  <a:srgbClr val="FF0000"/>
                </a:solidFill>
                <a:latin typeface="+mn-ea"/>
                <a:ea typeface="+mn-ea"/>
              </a:rPr>
              <a:t>월 </a:t>
            </a:r>
            <a:r>
              <a:rPr lang="en-US" altLang="ko-KR" sz="1400" kern="0" dirty="0">
                <a:solidFill>
                  <a:srgbClr val="FF0000"/>
                </a:solidFill>
                <a:latin typeface="+mn-ea"/>
                <a:ea typeface="+mn-ea"/>
              </a:rPr>
              <a:t>18</a:t>
            </a:r>
            <a:r>
              <a:rPr lang="ko-KR" altLang="en-US" sz="1400" kern="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rgbClr val="FF0000"/>
                </a:solidFill>
                <a:latin typeface="+mn-ea"/>
                <a:ea typeface="+mn-ea"/>
              </a:rPr>
              <a:t>13:30</a:t>
            </a:r>
            <a:r>
              <a:rPr lang="en-US" altLang="ko-KR" sz="1400" kern="0" dirty="0">
                <a:latin typeface="+mn-ea"/>
                <a:ea typeface="+mn-ea"/>
              </a:rPr>
              <a:t> </a:t>
            </a:r>
            <a:r>
              <a:rPr lang="en-US" altLang="ko-KR" sz="1400" kern="0" dirty="0" err="1">
                <a:latin typeface="+mn-ea"/>
                <a:ea typeface="+mn-ea"/>
              </a:rPr>
              <a:t>b.c</a:t>
            </a:r>
            <a:endParaRPr lang="en-US" altLang="ko-KR" sz="1400" kern="0" dirty="0">
              <a:latin typeface="+mn-ea"/>
              <a:ea typeface="+mn-ea"/>
            </a:endParaRPr>
          </a:p>
          <a:p>
            <a:pPr marL="254000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latin typeface="+mn-ea"/>
              <a:ea typeface="+mn-ea"/>
            </a:endParaRPr>
          </a:p>
          <a:p>
            <a:pPr marL="254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+mn-ea"/>
                <a:ea typeface="+mn-ea"/>
              </a:rPr>
              <a:t>$ </a:t>
            </a:r>
            <a:r>
              <a:rPr lang="en-US" altLang="ko-KR" sz="1400" kern="0" dirty="0" err="1">
                <a:latin typeface="+mn-ea"/>
                <a:ea typeface="+mn-ea"/>
              </a:rPr>
              <a:t>cptime</a:t>
            </a:r>
            <a:r>
              <a:rPr lang="en-US" altLang="ko-KR" sz="1400" kern="0" dirty="0">
                <a:latin typeface="+mn-ea"/>
                <a:ea typeface="+mn-ea"/>
              </a:rPr>
              <a:t> </a:t>
            </a:r>
            <a:r>
              <a:rPr lang="en-US" altLang="ko-KR" sz="1400" kern="0" dirty="0" err="1">
                <a:latin typeface="+mn-ea"/>
                <a:ea typeface="+mn-ea"/>
              </a:rPr>
              <a:t>a.c</a:t>
            </a:r>
            <a:r>
              <a:rPr lang="en-US" altLang="ko-KR" sz="1400" kern="0" dirty="0">
                <a:latin typeface="+mn-ea"/>
                <a:ea typeface="+mn-ea"/>
              </a:rPr>
              <a:t> </a:t>
            </a:r>
            <a:r>
              <a:rPr lang="en-US" altLang="ko-KR" sz="1400" kern="0" dirty="0" err="1">
                <a:latin typeface="+mn-ea"/>
                <a:ea typeface="+mn-ea"/>
              </a:rPr>
              <a:t>b.c</a:t>
            </a:r>
            <a:endParaRPr lang="en-US" altLang="ko-KR" sz="1400" kern="0" dirty="0">
              <a:latin typeface="+mn-ea"/>
              <a:ea typeface="+mn-ea"/>
            </a:endParaRPr>
          </a:p>
          <a:p>
            <a:pPr marL="254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+mn-ea"/>
                <a:ea typeface="+mn-ea"/>
              </a:rPr>
              <a:t>$ ls –</a:t>
            </a:r>
            <a:r>
              <a:rPr lang="en-US" altLang="ko-KR" sz="1400" kern="0" dirty="0" err="1">
                <a:latin typeface="+mn-ea"/>
                <a:ea typeface="+mn-ea"/>
              </a:rPr>
              <a:t>asl</a:t>
            </a:r>
            <a:r>
              <a:rPr lang="en-US" altLang="ko-KR" sz="1400" kern="0" dirty="0">
                <a:latin typeface="+mn-ea"/>
                <a:ea typeface="+mn-ea"/>
              </a:rPr>
              <a:t> </a:t>
            </a:r>
            <a:r>
              <a:rPr lang="en-US" altLang="ko-KR" sz="1400" kern="0" dirty="0" err="1">
                <a:latin typeface="+mn-ea"/>
                <a:ea typeface="+mn-ea"/>
              </a:rPr>
              <a:t>a.c</a:t>
            </a:r>
            <a:r>
              <a:rPr lang="en-US" altLang="ko-KR" sz="1400" kern="0" dirty="0">
                <a:latin typeface="+mn-ea"/>
                <a:ea typeface="+mn-ea"/>
              </a:rPr>
              <a:t> </a:t>
            </a:r>
            <a:r>
              <a:rPr lang="en-US" altLang="ko-KR" sz="1400" kern="0" dirty="0" err="1">
                <a:latin typeface="+mn-ea"/>
                <a:ea typeface="+mn-ea"/>
              </a:rPr>
              <a:t>b.c</a:t>
            </a:r>
            <a:endParaRPr lang="en-US" altLang="ko-KR" sz="1400" kern="0" dirty="0">
              <a:latin typeface="+mn-ea"/>
              <a:ea typeface="+mn-ea"/>
            </a:endParaRPr>
          </a:p>
          <a:p>
            <a:pPr marL="254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+mn-ea"/>
                <a:ea typeface="+mn-ea"/>
              </a:rPr>
              <a:t>4 -</a:t>
            </a:r>
            <a:r>
              <a:rPr lang="en-US" altLang="ko-KR" sz="1400" kern="0" dirty="0" err="1">
                <a:latin typeface="+mn-ea"/>
                <a:ea typeface="+mn-ea"/>
              </a:rPr>
              <a:t>rw</a:t>
            </a:r>
            <a:r>
              <a:rPr lang="en-US" altLang="ko-KR" sz="1400" kern="0" dirty="0">
                <a:latin typeface="+mn-ea"/>
                <a:ea typeface="+mn-ea"/>
              </a:rPr>
              <a:t>-</a:t>
            </a:r>
            <a:r>
              <a:rPr lang="en-US" altLang="ko-KR" sz="1400" kern="0" dirty="0" err="1">
                <a:latin typeface="+mn-ea"/>
                <a:ea typeface="+mn-ea"/>
              </a:rPr>
              <a:t>rw</a:t>
            </a:r>
            <a:r>
              <a:rPr lang="en-US" altLang="ko-KR" sz="1400" kern="0" dirty="0">
                <a:latin typeface="+mn-ea"/>
                <a:ea typeface="+mn-ea"/>
              </a:rPr>
              <a:t>-r--. 1 </a:t>
            </a:r>
            <a:r>
              <a:rPr lang="en-US" altLang="ko-KR" sz="1400" kern="0" dirty="0" err="1">
                <a:latin typeface="+mn-ea"/>
                <a:ea typeface="+mn-ea"/>
              </a:rPr>
              <a:t>lect</a:t>
            </a:r>
            <a:r>
              <a:rPr lang="en-US" altLang="ko-KR" sz="1400" kern="0" dirty="0">
                <a:latin typeface="+mn-ea"/>
                <a:ea typeface="+mn-ea"/>
              </a:rPr>
              <a:t> </a:t>
            </a:r>
            <a:r>
              <a:rPr lang="en-US" altLang="ko-KR" sz="1400" kern="0" dirty="0" err="1">
                <a:latin typeface="+mn-ea"/>
                <a:ea typeface="+mn-ea"/>
              </a:rPr>
              <a:t>lect</a:t>
            </a:r>
            <a:r>
              <a:rPr lang="en-US" altLang="ko-KR" sz="1400" kern="0" dirty="0">
                <a:latin typeface="+mn-ea"/>
                <a:ea typeface="+mn-ea"/>
              </a:rPr>
              <a:t> 0 </a:t>
            </a:r>
            <a:r>
              <a:rPr lang="en-US" altLang="ko-KR" sz="1400" kern="0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altLang="en-US" sz="1400" kern="0" dirty="0">
                <a:solidFill>
                  <a:srgbClr val="FF0000"/>
                </a:solidFill>
                <a:latin typeface="+mn-ea"/>
                <a:ea typeface="+mn-ea"/>
              </a:rPr>
              <a:t>월 </a:t>
            </a:r>
            <a:r>
              <a:rPr lang="en-US" altLang="ko-KR" sz="1400" kern="0" dirty="0">
                <a:solidFill>
                  <a:srgbClr val="FF0000"/>
                </a:solidFill>
                <a:latin typeface="+mn-ea"/>
                <a:ea typeface="+mn-ea"/>
              </a:rPr>
              <a:t>18</a:t>
            </a:r>
            <a:r>
              <a:rPr lang="ko-KR" altLang="en-US" sz="1400" kern="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rgbClr val="FF0000"/>
                </a:solidFill>
                <a:latin typeface="+mn-ea"/>
                <a:ea typeface="+mn-ea"/>
              </a:rPr>
              <a:t>12:13 </a:t>
            </a:r>
            <a:r>
              <a:rPr lang="en-US" altLang="ko-KR" sz="1400" kern="0" dirty="0" err="1">
                <a:latin typeface="+mn-ea"/>
                <a:ea typeface="+mn-ea"/>
              </a:rPr>
              <a:t>a.c</a:t>
            </a:r>
            <a:endParaRPr lang="en-US" altLang="ko-KR" sz="1400" kern="0" dirty="0">
              <a:latin typeface="+mn-ea"/>
              <a:ea typeface="+mn-ea"/>
            </a:endParaRPr>
          </a:p>
          <a:p>
            <a:pPr marL="254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+mn-ea"/>
                <a:ea typeface="+mn-ea"/>
              </a:rPr>
              <a:t>4 -</a:t>
            </a:r>
            <a:r>
              <a:rPr lang="en-US" altLang="ko-KR" sz="1400" kern="0" dirty="0" err="1">
                <a:latin typeface="+mn-ea"/>
                <a:ea typeface="+mn-ea"/>
              </a:rPr>
              <a:t>rw</a:t>
            </a:r>
            <a:r>
              <a:rPr lang="en-US" altLang="ko-KR" sz="1400" kern="0" dirty="0">
                <a:latin typeface="+mn-ea"/>
                <a:ea typeface="+mn-ea"/>
              </a:rPr>
              <a:t>-</a:t>
            </a:r>
            <a:r>
              <a:rPr lang="en-US" altLang="ko-KR" sz="1400" kern="0" dirty="0" err="1">
                <a:latin typeface="+mn-ea"/>
                <a:ea typeface="+mn-ea"/>
              </a:rPr>
              <a:t>rw</a:t>
            </a:r>
            <a:r>
              <a:rPr lang="en-US" altLang="ko-KR" sz="1400" kern="0" dirty="0">
                <a:latin typeface="+mn-ea"/>
                <a:ea typeface="+mn-ea"/>
              </a:rPr>
              <a:t>-r--. 1 </a:t>
            </a:r>
            <a:r>
              <a:rPr lang="en-US" altLang="ko-KR" sz="1400" kern="0" dirty="0" err="1">
                <a:latin typeface="+mn-ea"/>
                <a:ea typeface="+mn-ea"/>
              </a:rPr>
              <a:t>lect</a:t>
            </a:r>
            <a:r>
              <a:rPr lang="en-US" altLang="ko-KR" sz="1400" kern="0" dirty="0">
                <a:latin typeface="+mn-ea"/>
                <a:ea typeface="+mn-ea"/>
              </a:rPr>
              <a:t> </a:t>
            </a:r>
            <a:r>
              <a:rPr lang="en-US" altLang="ko-KR" sz="1400" kern="0" dirty="0" err="1">
                <a:latin typeface="+mn-ea"/>
                <a:ea typeface="+mn-ea"/>
              </a:rPr>
              <a:t>lect</a:t>
            </a:r>
            <a:r>
              <a:rPr lang="en-US" altLang="ko-KR" sz="1400" kern="0" dirty="0">
                <a:latin typeface="+mn-ea"/>
                <a:ea typeface="+mn-ea"/>
              </a:rPr>
              <a:t> 5 </a:t>
            </a:r>
            <a:r>
              <a:rPr lang="en-US" altLang="ko-KR" sz="1400" kern="0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altLang="en-US" sz="1400" kern="0" dirty="0">
                <a:solidFill>
                  <a:srgbClr val="FF0000"/>
                </a:solidFill>
                <a:latin typeface="+mn-ea"/>
                <a:ea typeface="+mn-ea"/>
              </a:rPr>
              <a:t>월 </a:t>
            </a:r>
            <a:r>
              <a:rPr lang="en-US" altLang="ko-KR" sz="1400" kern="0" dirty="0">
                <a:solidFill>
                  <a:srgbClr val="FF0000"/>
                </a:solidFill>
                <a:latin typeface="+mn-ea"/>
                <a:ea typeface="+mn-ea"/>
              </a:rPr>
              <a:t>18</a:t>
            </a:r>
            <a:r>
              <a:rPr lang="ko-KR" altLang="en-US" sz="1400" kern="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rgbClr val="FF0000"/>
                </a:solidFill>
                <a:latin typeface="+mn-ea"/>
                <a:ea typeface="+mn-ea"/>
              </a:rPr>
              <a:t>12:13 </a:t>
            </a:r>
            <a:r>
              <a:rPr lang="en-US" altLang="ko-KR" sz="1400" kern="0" dirty="0" err="1">
                <a:latin typeface="+mn-ea"/>
                <a:ea typeface="+mn-ea"/>
              </a:rPr>
              <a:t>b.c</a:t>
            </a:r>
            <a:endParaRPr lang="en-US" altLang="ko-KR" sz="1400" kern="0" spc="0" dirty="0"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소유자 변경 </a:t>
            </a:r>
            <a:r>
              <a:rPr lang="en-US" altLang="ko-KR" dirty="0" err="1"/>
              <a:t>chown</a:t>
            </a:r>
            <a:r>
              <a:rPr lang="en-US" altLang="ko-KR" dirty="0"/>
              <a:t>()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chown</a:t>
            </a:r>
            <a:r>
              <a:rPr lang="en-US" altLang="ko-KR" dirty="0"/>
              <a:t>()  </a:t>
            </a:r>
            <a:r>
              <a:rPr lang="ko-KR" altLang="en-US" dirty="0"/>
              <a:t>시스템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파일의 </a:t>
            </a:r>
            <a:r>
              <a:rPr lang="en-US" altLang="ko-KR" dirty="0"/>
              <a:t>user ID</a:t>
            </a:r>
            <a:r>
              <a:rPr lang="ko-KR" altLang="en-US" dirty="0"/>
              <a:t>와 </a:t>
            </a:r>
            <a:r>
              <a:rPr lang="en-US" altLang="ko-KR" dirty="0"/>
              <a:t>group ID</a:t>
            </a:r>
            <a:r>
              <a:rPr lang="ko-KR" altLang="en-US" dirty="0"/>
              <a:t>를 변경</a:t>
            </a:r>
            <a:endParaRPr lang="en-US" altLang="ko-KR" dirty="0"/>
          </a:p>
          <a:p>
            <a:pPr lvl="1"/>
            <a:r>
              <a:rPr lang="en-US" altLang="ko-KR" dirty="0" err="1"/>
              <a:t>lchown</a:t>
            </a:r>
            <a:r>
              <a:rPr lang="en-US" altLang="ko-KR" dirty="0"/>
              <a:t>()</a:t>
            </a:r>
            <a:r>
              <a:rPr lang="ko-KR" altLang="en-US" dirty="0"/>
              <a:t>은 </a:t>
            </a:r>
            <a:r>
              <a:rPr lang="ko-KR" altLang="en-US" dirty="0" err="1"/>
              <a:t>심볼릭</a:t>
            </a:r>
            <a:r>
              <a:rPr lang="ko-KR" altLang="en-US" dirty="0"/>
              <a:t> 링크 자체를 변경</a:t>
            </a:r>
            <a:endParaRPr lang="en-US" altLang="ko-KR" dirty="0"/>
          </a:p>
          <a:p>
            <a:pPr lvl="1"/>
            <a:r>
              <a:rPr lang="en-US" altLang="ko-KR" dirty="0"/>
              <a:t>super-user</a:t>
            </a:r>
            <a:r>
              <a:rPr lang="ko-KR" altLang="en-US" dirty="0"/>
              <a:t>만 변환 가능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리턴 </a:t>
            </a:r>
          </a:p>
          <a:p>
            <a:pPr lvl="2"/>
            <a:r>
              <a:rPr lang="ko-KR" altLang="en-US" dirty="0"/>
              <a:t>성공하면 </a:t>
            </a:r>
            <a:r>
              <a:rPr lang="en-US" altLang="ko-KR" dirty="0"/>
              <a:t>0, </a:t>
            </a:r>
            <a:r>
              <a:rPr lang="ko-KR" altLang="en-US" dirty="0"/>
              <a:t>실패하면 </a:t>
            </a:r>
            <a:r>
              <a:rPr lang="en-US" altLang="ko-KR" dirty="0"/>
              <a:t>-1</a:t>
            </a:r>
          </a:p>
          <a:p>
            <a:pPr lvl="2"/>
            <a:endParaRPr lang="en-US" altLang="ko-KR" dirty="0"/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439947" y="1695278"/>
            <a:ext cx="8281359" cy="1089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#include &lt;sys/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types.h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&gt;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#include &lt;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unistd.h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&gt;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chown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(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const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char *</a:t>
            </a:r>
            <a:r>
              <a:rPr kumimoji="0" lang="en-US" altLang="ko-KR" i="1" dirty="0">
                <a:solidFill>
                  <a:srgbClr val="0000FF"/>
                </a:solidFill>
                <a:latin typeface="+mn-ea"/>
                <a:ea typeface="+mn-ea"/>
              </a:rPr>
              <a:t>path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uid_t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en-US" altLang="ko-KR" i="1" dirty="0">
                <a:solidFill>
                  <a:srgbClr val="0000FF"/>
                </a:solidFill>
                <a:latin typeface="+mn-ea"/>
                <a:ea typeface="+mn-ea"/>
              </a:rPr>
              <a:t>owner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gid_t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en-US" altLang="ko-KR" i="1" dirty="0">
                <a:solidFill>
                  <a:srgbClr val="0000FF"/>
                </a:solidFill>
                <a:latin typeface="+mn-ea"/>
                <a:ea typeface="+mn-ea"/>
              </a:rPr>
              <a:t>group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);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int  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fchown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(int </a:t>
            </a:r>
            <a:r>
              <a:rPr kumimoji="0" lang="en-US" altLang="ko-KR" i="1" dirty="0" err="1">
                <a:solidFill>
                  <a:srgbClr val="0000FF"/>
                </a:solidFill>
                <a:latin typeface="+mn-ea"/>
                <a:ea typeface="+mn-ea"/>
              </a:rPr>
              <a:t>filedes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uid_t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en-US" altLang="ko-KR" i="1" dirty="0">
                <a:solidFill>
                  <a:srgbClr val="0000FF"/>
                </a:solidFill>
                <a:latin typeface="+mn-ea"/>
                <a:ea typeface="+mn-ea"/>
              </a:rPr>
              <a:t>owner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kumimoji="0"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gid_t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en-US" altLang="ko-KR" i="1" dirty="0">
                <a:solidFill>
                  <a:srgbClr val="0000FF"/>
                </a:solidFill>
                <a:latin typeface="+mn-ea"/>
                <a:ea typeface="+mn-ea"/>
              </a:rPr>
              <a:t>group</a:t>
            </a:r>
            <a:r>
              <a:rPr kumimoji="0" lang="en-US" altLang="ko-KR" dirty="0">
                <a:solidFill>
                  <a:srgbClr val="0000FF"/>
                </a:solidFill>
                <a:latin typeface="+mn-ea"/>
                <a:ea typeface="+mn-ea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17297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파일 시스템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유닉스 파일 시스템의 전체적인 구조</a:t>
            </a:r>
            <a:endParaRPr lang="en-US" altLang="ko-KR" dirty="0"/>
          </a:p>
          <a:p>
            <a:pPr lvl="1"/>
            <a:r>
              <a:rPr lang="ko-KR" altLang="en-US" dirty="0"/>
              <a:t>부트 블록</a:t>
            </a:r>
            <a:r>
              <a:rPr lang="en-US" altLang="ko-KR" dirty="0"/>
              <a:t>, </a:t>
            </a:r>
            <a:r>
              <a:rPr lang="ko-KR" altLang="en-US" dirty="0"/>
              <a:t>슈퍼 블록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데이터 블록으로 구성</a:t>
            </a:r>
            <a:r>
              <a:rPr lang="en-US" altLang="ko-KR" dirty="0"/>
              <a:t> </a:t>
            </a:r>
          </a:p>
          <a:p>
            <a:pPr lvl="3"/>
            <a:endParaRPr lang="en-US" altLang="ko-KR" dirty="0"/>
          </a:p>
          <a:p>
            <a:r>
              <a:rPr lang="en-US" altLang="ko-KR" dirty="0" err="1"/>
              <a:t>ext</a:t>
            </a:r>
            <a:r>
              <a:rPr lang="en-US" altLang="ko-KR" dirty="0"/>
              <a:t> </a:t>
            </a:r>
            <a:r>
              <a:rPr lang="ko-KR" altLang="en-US" dirty="0"/>
              <a:t>파일 시스템</a:t>
            </a:r>
            <a:endParaRPr lang="en-US" altLang="ko-KR" dirty="0"/>
          </a:p>
          <a:p>
            <a:pPr lvl="1"/>
            <a:r>
              <a:rPr lang="ko-KR" altLang="en-US" dirty="0"/>
              <a:t>리눅스는 유닉스 파일 시스템을 확장한 </a:t>
            </a:r>
            <a:r>
              <a:rPr lang="en-US" altLang="ko-KR" dirty="0" err="1"/>
              <a:t>ext</a:t>
            </a:r>
            <a:r>
              <a:rPr lang="en-US" altLang="ko-KR" dirty="0"/>
              <a:t> </a:t>
            </a:r>
            <a:r>
              <a:rPr lang="ko-KR" altLang="en-US" dirty="0"/>
              <a:t>파일 시스템 사용</a:t>
            </a:r>
            <a:r>
              <a:rPr lang="en-US" altLang="ko-KR" dirty="0"/>
              <a:t> 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현재 리눅스에서 사용되는 </a:t>
            </a:r>
            <a:r>
              <a:rPr lang="en-US" altLang="ko-KR" dirty="0"/>
              <a:t>ext4 </a:t>
            </a:r>
            <a:r>
              <a:rPr lang="ko-KR" altLang="en-US" dirty="0"/>
              <a:t>파일 시스템</a:t>
            </a:r>
            <a:endParaRPr lang="en-US" altLang="ko-KR" dirty="0"/>
          </a:p>
          <a:p>
            <a:pPr lvl="1"/>
            <a:r>
              <a:rPr lang="en-US" altLang="ko-KR" dirty="0"/>
              <a:t>1EB(</a:t>
            </a:r>
            <a:r>
              <a:rPr lang="ko-KR" altLang="en-US" dirty="0" err="1"/>
              <a:t>엑사바이트</a:t>
            </a:r>
            <a:r>
              <a:rPr lang="en-US" altLang="ko-KR" dirty="0"/>
              <a:t>, 1EB=1024 × 1024TB) </a:t>
            </a:r>
            <a:r>
              <a:rPr lang="ko-KR" altLang="en-US" dirty="0"/>
              <a:t>이상 볼륨 크기</a:t>
            </a:r>
            <a:endParaRPr lang="en-US" altLang="ko-KR" dirty="0"/>
          </a:p>
          <a:p>
            <a:pPr lvl="1"/>
            <a:r>
              <a:rPr lang="en-US" altLang="ko-KR" dirty="0"/>
              <a:t>16TB </a:t>
            </a:r>
            <a:r>
              <a:rPr lang="ko-KR" altLang="en-US" dirty="0"/>
              <a:t>이상 파일 크기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03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시스템 구조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4261B59-1A0A-C521-C5B2-65C3D55A4583}"/>
              </a:ext>
            </a:extLst>
          </p:cNvPr>
          <p:cNvGrpSpPr/>
          <p:nvPr/>
        </p:nvGrpSpPr>
        <p:grpSpPr>
          <a:xfrm>
            <a:off x="135278" y="1303844"/>
            <a:ext cx="4370387" cy="4475162"/>
            <a:chOff x="308276" y="1303844"/>
            <a:chExt cx="4370387" cy="4475162"/>
          </a:xfrm>
        </p:grpSpPr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875013" y="1303844"/>
              <a:ext cx="1912938" cy="4475162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anchor="ctr">
              <a:flatTx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14343" name="Line 6"/>
            <p:cNvSpPr>
              <a:spLocks noChangeShapeType="1"/>
            </p:cNvSpPr>
            <p:nvPr/>
          </p:nvSpPr>
          <p:spPr bwMode="auto">
            <a:xfrm>
              <a:off x="875013" y="1800731"/>
              <a:ext cx="1912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344" name="Line 7"/>
            <p:cNvSpPr>
              <a:spLocks noChangeShapeType="1"/>
            </p:cNvSpPr>
            <p:nvPr/>
          </p:nvSpPr>
          <p:spPr bwMode="auto">
            <a:xfrm>
              <a:off x="875013" y="2297619"/>
              <a:ext cx="1912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>
              <a:off x="875013" y="3648581"/>
              <a:ext cx="1912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>
              <a:off x="875013" y="4145469"/>
              <a:ext cx="1912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347" name="Line 10"/>
            <p:cNvSpPr>
              <a:spLocks noChangeShapeType="1"/>
            </p:cNvSpPr>
            <p:nvPr/>
          </p:nvSpPr>
          <p:spPr bwMode="auto">
            <a:xfrm>
              <a:off x="875013" y="4642356"/>
              <a:ext cx="1912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875013" y="5353556"/>
              <a:ext cx="1912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349" name="Text Box 12"/>
            <p:cNvSpPr txBox="1">
              <a:spLocks noChangeArrowheads="1"/>
            </p:cNvSpPr>
            <p:nvPr/>
          </p:nvSpPr>
          <p:spPr bwMode="auto">
            <a:xfrm>
              <a:off x="1300463" y="4785231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0000FF"/>
                  </a:solidFill>
                  <a:latin typeface="+mn-ea"/>
                  <a:ea typeface="+mn-ea"/>
                </a:rPr>
                <a:t>    . . .</a:t>
              </a:r>
            </a:p>
          </p:txBody>
        </p:sp>
        <p:sp>
          <p:nvSpPr>
            <p:cNvPr id="14350" name="Text Box 13"/>
            <p:cNvSpPr txBox="1">
              <a:spLocks noChangeArrowheads="1"/>
            </p:cNvSpPr>
            <p:nvPr/>
          </p:nvSpPr>
          <p:spPr bwMode="auto">
            <a:xfrm>
              <a:off x="1157588" y="1445131"/>
              <a:ext cx="1489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ko-KR" altLang="en-US" sz="1600">
                  <a:solidFill>
                    <a:srgbClr val="0000FF"/>
                  </a:solidFill>
                  <a:latin typeface="+mn-ea"/>
                  <a:ea typeface="+mn-ea"/>
                </a:rPr>
                <a:t>부트 블록</a:t>
              </a:r>
              <a:endParaRPr lang="en-US" altLang="ko-KR" sz="160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1157588" y="1872169"/>
              <a:ext cx="17002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ko-KR" altLang="en-US" sz="1600">
                  <a:solidFill>
                    <a:srgbClr val="0000FF"/>
                  </a:solidFill>
                  <a:latin typeface="+mn-ea"/>
                  <a:ea typeface="+mn-ea"/>
                </a:rPr>
                <a:t>슈퍼 블록</a:t>
              </a:r>
              <a:endParaRPr lang="en-US" altLang="ko-KR" sz="160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283251" y="2724656"/>
              <a:ext cx="1346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FF"/>
                  </a:solidFill>
                  <a:latin typeface="+mn-ea"/>
                  <a:ea typeface="+mn-ea"/>
                </a:rPr>
                <a:t>i-</a:t>
              </a:r>
              <a:r>
                <a:rPr lang="ko-KR" altLang="en-US" sz="1600">
                  <a:solidFill>
                    <a:srgbClr val="0000FF"/>
                  </a:solidFill>
                  <a:latin typeface="+mn-ea"/>
                  <a:ea typeface="+mn-ea"/>
                </a:rPr>
                <a:t>리스트</a:t>
              </a:r>
              <a:endParaRPr lang="en-US" altLang="ko-KR" sz="180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1157588" y="3718431"/>
              <a:ext cx="1558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ko-KR" altLang="en-US" sz="1600">
                  <a:solidFill>
                    <a:srgbClr val="0000FF"/>
                  </a:solidFill>
                  <a:latin typeface="+mn-ea"/>
                  <a:ea typeface="+mn-ea"/>
                </a:rPr>
                <a:t>데이터 블록</a:t>
              </a:r>
              <a:endParaRPr lang="en-US" altLang="ko-KR" sz="160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1157588" y="4216906"/>
              <a:ext cx="1558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ko-KR" altLang="en-US" sz="1600">
                  <a:solidFill>
                    <a:srgbClr val="0000FF"/>
                  </a:solidFill>
                  <a:latin typeface="+mn-ea"/>
                  <a:ea typeface="+mn-ea"/>
                </a:rPr>
                <a:t>데이터 블록</a:t>
              </a:r>
              <a:endParaRPr lang="en-US" altLang="ko-KR" sz="160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4355" name="Text Box 18"/>
            <p:cNvSpPr txBox="1">
              <a:spLocks noChangeArrowheads="1"/>
            </p:cNvSpPr>
            <p:nvPr/>
          </p:nvSpPr>
          <p:spPr bwMode="auto">
            <a:xfrm>
              <a:off x="1157588" y="5353556"/>
              <a:ext cx="1558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ko-KR" altLang="en-US" sz="1600">
                  <a:solidFill>
                    <a:srgbClr val="0000FF"/>
                  </a:solidFill>
                  <a:latin typeface="+mn-ea"/>
                  <a:ea typeface="+mn-ea"/>
                </a:rPr>
                <a:t>데이터 블록</a:t>
              </a:r>
              <a:endParaRPr lang="en-US" altLang="ko-KR" sz="160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4356" name="Line 19"/>
            <p:cNvSpPr>
              <a:spLocks noChangeShapeType="1"/>
            </p:cNvSpPr>
            <p:nvPr/>
          </p:nvSpPr>
          <p:spPr bwMode="auto">
            <a:xfrm>
              <a:off x="2787951" y="3648581"/>
              <a:ext cx="425450" cy="425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>
              <a:off x="3213401" y="4074031"/>
              <a:ext cx="0" cy="127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358" name="Line 21"/>
            <p:cNvSpPr>
              <a:spLocks noChangeShapeType="1"/>
            </p:cNvSpPr>
            <p:nvPr/>
          </p:nvSpPr>
          <p:spPr bwMode="auto">
            <a:xfrm flipH="1">
              <a:off x="2787951" y="5353556"/>
              <a:ext cx="425450" cy="425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359" name="Text Box 22"/>
            <p:cNvSpPr txBox="1">
              <a:spLocks noChangeArrowheads="1"/>
            </p:cNvSpPr>
            <p:nvPr/>
          </p:nvSpPr>
          <p:spPr bwMode="auto">
            <a:xfrm>
              <a:off x="3283251" y="4429631"/>
              <a:ext cx="13954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ko-KR" altLang="en-US" sz="1600">
                  <a:solidFill>
                    <a:srgbClr val="0000FF"/>
                  </a:solidFill>
                  <a:latin typeface="+mn-ea"/>
                  <a:ea typeface="+mn-ea"/>
                </a:rPr>
                <a:t>데이터 블록</a:t>
              </a:r>
              <a:endParaRPr lang="en-US" altLang="ko-KR" sz="160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>
              <a:off x="875013" y="2796094"/>
              <a:ext cx="1912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361" name="Line 24"/>
            <p:cNvSpPr>
              <a:spLocks noChangeShapeType="1"/>
            </p:cNvSpPr>
            <p:nvPr/>
          </p:nvSpPr>
          <p:spPr bwMode="auto">
            <a:xfrm>
              <a:off x="875013" y="3221544"/>
              <a:ext cx="1912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362" name="Text Box 25"/>
            <p:cNvSpPr txBox="1">
              <a:spLocks noChangeArrowheads="1"/>
            </p:cNvSpPr>
            <p:nvPr/>
          </p:nvSpPr>
          <p:spPr bwMode="auto">
            <a:xfrm>
              <a:off x="1300463" y="3221544"/>
              <a:ext cx="12033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0000FF"/>
                  </a:solidFill>
                  <a:latin typeface="+mn-ea"/>
                  <a:ea typeface="+mn-ea"/>
                </a:rPr>
                <a:t> . . .</a:t>
              </a:r>
            </a:p>
          </p:txBody>
        </p:sp>
        <p:sp>
          <p:nvSpPr>
            <p:cNvPr id="14363" name="Text Box 26"/>
            <p:cNvSpPr txBox="1">
              <a:spLocks noChangeArrowheads="1"/>
            </p:cNvSpPr>
            <p:nvPr/>
          </p:nvSpPr>
          <p:spPr bwMode="auto">
            <a:xfrm>
              <a:off x="1157588" y="2369056"/>
              <a:ext cx="16303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solidFill>
                    <a:srgbClr val="C00000"/>
                  </a:solidFill>
                  <a:latin typeface="+mn-ea"/>
                  <a:ea typeface="+mn-ea"/>
                </a:rPr>
                <a:t>i</a:t>
              </a:r>
              <a:r>
                <a:rPr lang="en-US" altLang="ko-KR" sz="1600" dirty="0">
                  <a:solidFill>
                    <a:srgbClr val="C00000"/>
                  </a:solidFill>
                  <a:latin typeface="+mn-ea"/>
                  <a:ea typeface="+mn-ea"/>
                </a:rPr>
                <a:t>-</a:t>
              </a:r>
              <a:r>
                <a:rPr lang="ko-KR" altLang="en-US" sz="1600" dirty="0">
                  <a:solidFill>
                    <a:srgbClr val="C00000"/>
                  </a:solidFill>
                  <a:latin typeface="+mn-ea"/>
                  <a:ea typeface="+mn-ea"/>
                </a:rPr>
                <a:t>노드</a:t>
              </a:r>
              <a:r>
                <a:rPr lang="en-US" altLang="ko-KR" sz="1600" dirty="0">
                  <a:solidFill>
                    <a:srgbClr val="C00000"/>
                  </a:solidFill>
                  <a:latin typeface="+mn-ea"/>
                  <a:ea typeface="+mn-ea"/>
                </a:rPr>
                <a:t> 1..40</a:t>
              </a:r>
            </a:p>
          </p:txBody>
        </p:sp>
        <p:sp>
          <p:nvSpPr>
            <p:cNvPr id="14364" name="Text Box 27"/>
            <p:cNvSpPr txBox="1">
              <a:spLocks noChangeArrowheads="1"/>
            </p:cNvSpPr>
            <p:nvPr/>
          </p:nvSpPr>
          <p:spPr bwMode="auto">
            <a:xfrm>
              <a:off x="1157588" y="2796094"/>
              <a:ext cx="17716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solidFill>
                    <a:srgbClr val="C00000"/>
                  </a:solidFill>
                  <a:latin typeface="+mn-ea"/>
                  <a:ea typeface="+mn-ea"/>
                </a:rPr>
                <a:t>i</a:t>
              </a:r>
              <a:r>
                <a:rPr lang="en-US" altLang="ko-KR" sz="1600" dirty="0">
                  <a:solidFill>
                    <a:srgbClr val="C00000"/>
                  </a:solidFill>
                  <a:latin typeface="+mn-ea"/>
                  <a:ea typeface="+mn-ea"/>
                </a:rPr>
                <a:t>-</a:t>
              </a:r>
              <a:r>
                <a:rPr lang="ko-KR" altLang="en-US" sz="1600" dirty="0">
                  <a:solidFill>
                    <a:srgbClr val="C00000"/>
                  </a:solidFill>
                  <a:latin typeface="+mn-ea"/>
                  <a:ea typeface="+mn-ea"/>
                </a:rPr>
                <a:t>노드</a:t>
              </a:r>
              <a:r>
                <a:rPr lang="en-US" altLang="ko-KR" sz="1600" dirty="0">
                  <a:solidFill>
                    <a:srgbClr val="C00000"/>
                  </a:solidFill>
                  <a:latin typeface="+mn-ea"/>
                  <a:ea typeface="+mn-ea"/>
                </a:rPr>
                <a:t> 41..80</a:t>
              </a:r>
            </a:p>
          </p:txBody>
        </p:sp>
        <p:sp>
          <p:nvSpPr>
            <p:cNvPr id="14365" name="Line 28"/>
            <p:cNvSpPr>
              <a:spLocks noChangeShapeType="1"/>
            </p:cNvSpPr>
            <p:nvPr/>
          </p:nvSpPr>
          <p:spPr bwMode="auto">
            <a:xfrm>
              <a:off x="2787951" y="2297619"/>
              <a:ext cx="354012" cy="214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366" name="Line 29"/>
            <p:cNvSpPr>
              <a:spLocks noChangeShapeType="1"/>
            </p:cNvSpPr>
            <p:nvPr/>
          </p:nvSpPr>
          <p:spPr bwMode="auto">
            <a:xfrm>
              <a:off x="3141963" y="2511931"/>
              <a:ext cx="0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367" name="Line 30"/>
            <p:cNvSpPr>
              <a:spLocks noChangeShapeType="1"/>
            </p:cNvSpPr>
            <p:nvPr/>
          </p:nvSpPr>
          <p:spPr bwMode="auto">
            <a:xfrm flipH="1">
              <a:off x="2787951" y="3292981"/>
              <a:ext cx="354012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368" name="Text Box 31"/>
            <p:cNvSpPr txBox="1">
              <a:spLocks noChangeArrowheads="1"/>
            </p:cNvSpPr>
            <p:nvPr/>
          </p:nvSpPr>
          <p:spPr bwMode="auto">
            <a:xfrm>
              <a:off x="521001" y="1375281"/>
              <a:ext cx="2825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FF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14369" name="Text Box 32"/>
            <p:cNvSpPr txBox="1">
              <a:spLocks noChangeArrowheads="1"/>
            </p:cNvSpPr>
            <p:nvPr/>
          </p:nvSpPr>
          <p:spPr bwMode="auto">
            <a:xfrm>
              <a:off x="521001" y="1943606"/>
              <a:ext cx="2825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FF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4370" name="Text Box 33"/>
            <p:cNvSpPr txBox="1">
              <a:spLocks noChangeArrowheads="1"/>
            </p:cNvSpPr>
            <p:nvPr/>
          </p:nvSpPr>
          <p:spPr bwMode="auto">
            <a:xfrm>
              <a:off x="521001" y="2440494"/>
              <a:ext cx="2825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FF"/>
                  </a:solidFill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4371" name="Text Box 34"/>
            <p:cNvSpPr txBox="1">
              <a:spLocks noChangeArrowheads="1"/>
            </p:cNvSpPr>
            <p:nvPr/>
          </p:nvSpPr>
          <p:spPr bwMode="auto">
            <a:xfrm>
              <a:off x="521001" y="2937381"/>
              <a:ext cx="2825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FF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14372" name="Text Box 35"/>
            <p:cNvSpPr txBox="1">
              <a:spLocks noChangeArrowheads="1"/>
            </p:cNvSpPr>
            <p:nvPr/>
          </p:nvSpPr>
          <p:spPr bwMode="auto">
            <a:xfrm>
              <a:off x="308276" y="3789869"/>
              <a:ext cx="6381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FF"/>
                  </a:solidFill>
                  <a:latin typeface="+mn-ea"/>
                  <a:ea typeface="+mn-ea"/>
                </a:rPr>
                <a:t>200</a:t>
              </a:r>
            </a:p>
          </p:txBody>
        </p:sp>
        <p:sp>
          <p:nvSpPr>
            <p:cNvPr id="14373" name="Text Box 36"/>
            <p:cNvSpPr txBox="1">
              <a:spLocks noChangeArrowheads="1"/>
            </p:cNvSpPr>
            <p:nvPr/>
          </p:nvSpPr>
          <p:spPr bwMode="auto">
            <a:xfrm>
              <a:off x="308276" y="4216906"/>
              <a:ext cx="6381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400">
                  <a:solidFill>
                    <a:schemeClr val="tx1"/>
                  </a:solidFill>
                  <a:latin typeface="Gill Sans MT" panose="020B0502020104020203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FF"/>
                  </a:solidFill>
                  <a:latin typeface="+mn-ea"/>
                  <a:ea typeface="+mn-ea"/>
                </a:rPr>
                <a:t>201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1897" y="6166530"/>
            <a:ext cx="4528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ea typeface="+mn-ea"/>
              </a:rPr>
              <a:t>실제 </a:t>
            </a:r>
            <a:r>
              <a:rPr lang="en-US" altLang="ko-KR" sz="1600" dirty="0">
                <a:latin typeface="+mn-ea"/>
                <a:ea typeface="+mn-ea"/>
              </a:rPr>
              <a:t>ext4 </a:t>
            </a:r>
            <a:r>
              <a:rPr lang="ko-KR" altLang="en-US" sz="1600" dirty="0">
                <a:latin typeface="+mn-ea"/>
                <a:ea typeface="+mn-ea"/>
              </a:rPr>
              <a:t>파일 시스템을 단순화한 구조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0A81BD8-C96F-1CE8-B2EA-FB79BE8EDF6C}"/>
              </a:ext>
            </a:extLst>
          </p:cNvPr>
          <p:cNvSpPr txBox="1">
            <a:spLocks/>
          </p:cNvSpPr>
          <p:nvPr/>
        </p:nvSpPr>
        <p:spPr>
          <a:xfrm>
            <a:off x="4315165" y="1303843"/>
            <a:ext cx="4773163" cy="44751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4492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7159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9826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부트 블록</a:t>
            </a:r>
            <a:r>
              <a:rPr lang="en-US" altLang="ko-KR" sz="1800" dirty="0"/>
              <a:t>(Boot block)</a:t>
            </a:r>
            <a:endParaRPr lang="ko-KR" altLang="en-US" sz="1800" dirty="0"/>
          </a:p>
          <a:p>
            <a:pPr lvl="1"/>
            <a:r>
              <a:rPr lang="ko-KR" altLang="en-US" sz="1600" dirty="0"/>
              <a:t>파일 시스템 시작부에 위치하고 보통 첫 번째 섹터를 차지</a:t>
            </a:r>
            <a:r>
              <a:rPr lang="en-US" altLang="ko-KR" sz="1600" dirty="0"/>
              <a:t> </a:t>
            </a:r>
          </a:p>
          <a:p>
            <a:pPr lvl="1"/>
            <a:r>
              <a:rPr lang="ko-KR" altLang="en-US" sz="1600" dirty="0"/>
              <a:t>부트스트랩 코드가 저장되는 블록</a:t>
            </a:r>
            <a:endParaRPr lang="en-US" altLang="ko-KR" sz="1600" dirty="0"/>
          </a:p>
          <a:p>
            <a:r>
              <a:rPr lang="ko-KR" altLang="en-US" sz="1800" dirty="0"/>
              <a:t>슈퍼 블록</a:t>
            </a:r>
            <a:r>
              <a:rPr lang="en-US" altLang="ko-KR" sz="1800" dirty="0"/>
              <a:t>(Super block) </a:t>
            </a:r>
            <a:endParaRPr lang="ko-KR" altLang="en-US" sz="1800" dirty="0"/>
          </a:p>
          <a:p>
            <a:pPr lvl="1"/>
            <a:r>
              <a:rPr lang="ko-KR" altLang="en-US" sz="1600" dirty="0"/>
              <a:t>전체 파일 시스템에 대한 정보를 저장</a:t>
            </a:r>
            <a:endParaRPr lang="en-US" altLang="ko-KR" sz="1600" dirty="0"/>
          </a:p>
          <a:p>
            <a:pPr lvl="1"/>
            <a:r>
              <a:rPr lang="ko-KR" altLang="en-US" sz="1600" dirty="0"/>
              <a:t>총 블록 수</a:t>
            </a:r>
            <a:r>
              <a:rPr lang="en-US" altLang="ko-KR" sz="1600" dirty="0"/>
              <a:t>, </a:t>
            </a:r>
            <a:r>
              <a:rPr lang="ko-KR" altLang="en-US" sz="1600" dirty="0"/>
              <a:t>사용 가능한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-</a:t>
            </a:r>
            <a:r>
              <a:rPr lang="ko-KR" altLang="en-US" sz="1600" dirty="0"/>
              <a:t>노드 개수</a:t>
            </a:r>
            <a:r>
              <a:rPr lang="en-US" altLang="ko-KR" sz="1600" dirty="0"/>
              <a:t>, </a:t>
            </a:r>
            <a:r>
              <a:rPr lang="ko-KR" altLang="en-US" sz="1600" dirty="0"/>
              <a:t>사용 가능한 블록 비트 맵</a:t>
            </a:r>
            <a:r>
              <a:rPr lang="en-US" altLang="ko-KR" sz="1600" dirty="0"/>
              <a:t>, </a:t>
            </a:r>
            <a:r>
              <a:rPr lang="ko-KR" altLang="en-US" sz="1600" dirty="0"/>
              <a:t>블록의 크기</a:t>
            </a:r>
            <a:r>
              <a:rPr lang="en-US" altLang="ko-KR" sz="1600" dirty="0"/>
              <a:t>, </a:t>
            </a:r>
            <a:r>
              <a:rPr lang="ko-KR" altLang="en-US" sz="1600" dirty="0"/>
              <a:t>사용 중인 블록 수</a:t>
            </a:r>
            <a:r>
              <a:rPr lang="en-US" altLang="ko-KR" sz="1600" dirty="0"/>
              <a:t>, </a:t>
            </a:r>
            <a:r>
              <a:rPr lang="ko-KR" altLang="en-US" sz="1600" dirty="0"/>
              <a:t>사용 가능한 블록 수 등</a:t>
            </a:r>
            <a:r>
              <a:rPr lang="en-US" altLang="ko-KR" sz="1600" dirty="0"/>
              <a:t> 	</a:t>
            </a:r>
            <a:endParaRPr lang="ko-KR" altLang="en-US" sz="1600" dirty="0"/>
          </a:p>
          <a:p>
            <a:r>
              <a:rPr lang="en-US" altLang="ko-KR" sz="1800" dirty="0" err="1"/>
              <a:t>i</a:t>
            </a:r>
            <a:r>
              <a:rPr lang="en-US" altLang="ko-KR" sz="1800" dirty="0"/>
              <a:t>-</a:t>
            </a:r>
            <a:r>
              <a:rPr lang="ko-KR" altLang="en-US" sz="1800" dirty="0"/>
              <a:t>리스트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-list)</a:t>
            </a:r>
            <a:endParaRPr lang="ko-KR" altLang="en-US" sz="1800" dirty="0"/>
          </a:p>
          <a:p>
            <a:pPr lvl="1"/>
            <a:r>
              <a:rPr lang="ko-KR" altLang="en-US" sz="1600" dirty="0"/>
              <a:t>각 파일을 나타내는 모든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-</a:t>
            </a:r>
            <a:r>
              <a:rPr lang="ko-KR" altLang="en-US" sz="1600" dirty="0"/>
              <a:t>노드들의 리스트</a:t>
            </a:r>
            <a:endParaRPr lang="en-US" altLang="ko-KR" sz="1600" dirty="0"/>
          </a:p>
          <a:p>
            <a:pPr lvl="1"/>
            <a:r>
              <a:rPr lang="ko-KR" altLang="en-US" sz="1600" dirty="0"/>
              <a:t>한 블록은 약 </a:t>
            </a:r>
            <a:r>
              <a:rPr lang="en-US" altLang="ko-KR" sz="1600" dirty="0"/>
              <a:t>40</a:t>
            </a:r>
            <a:r>
              <a:rPr lang="ko-KR" altLang="en-US" sz="1600" dirty="0"/>
              <a:t>개 정도의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-</a:t>
            </a:r>
            <a:r>
              <a:rPr lang="ko-KR" altLang="en-US" sz="1600" dirty="0"/>
              <a:t>노드를 포함</a:t>
            </a:r>
          </a:p>
          <a:p>
            <a:r>
              <a:rPr lang="ko-KR" altLang="en-US" sz="1800" dirty="0"/>
              <a:t>데이터 블록</a:t>
            </a:r>
            <a:r>
              <a:rPr lang="en-US" altLang="ko-KR" sz="1800" dirty="0"/>
              <a:t>(Data block)</a:t>
            </a:r>
            <a:endParaRPr lang="ko-KR" altLang="en-US" sz="1800" dirty="0"/>
          </a:p>
          <a:p>
            <a:pPr lvl="1"/>
            <a:r>
              <a:rPr lang="ko-KR" altLang="en-US" sz="1600" dirty="0"/>
              <a:t>파일의 내용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r>
              <a:rPr lang="ko-KR" altLang="en-US" sz="1600" dirty="0"/>
              <a:t>을 저장하기 위한 블록들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-node)</a:t>
            </a:r>
            <a:endParaRPr lang="ko-KR" altLang="en-US" dirty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하나의 파일은 하나의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</a:t>
            </a:r>
            <a:endParaRPr lang="en-US" altLang="ko-KR" dirty="0"/>
          </a:p>
          <a:p>
            <a:pPr lvl="4"/>
            <a:endParaRPr lang="en-US" altLang="ko-KR" dirty="0"/>
          </a:p>
          <a:p>
            <a:r>
              <a:rPr lang="ko-KR" altLang="en-US" dirty="0"/>
              <a:t>파일에 대한 모든 정보 </a:t>
            </a:r>
            <a:r>
              <a:rPr lang="en-US" altLang="ko-KR" dirty="0"/>
              <a:t>(</a:t>
            </a:r>
            <a:r>
              <a:rPr lang="ko-KR" altLang="en-US" dirty="0"/>
              <a:t>메타 데이터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파일 타입</a:t>
            </a:r>
            <a:r>
              <a:rPr lang="en-US" altLang="ko-KR" dirty="0"/>
              <a:t>: </a:t>
            </a:r>
            <a:r>
              <a:rPr lang="ko-KR" altLang="en-US" dirty="0"/>
              <a:t>일반 파일</a:t>
            </a:r>
            <a:r>
              <a:rPr lang="en-US" altLang="ko-KR" dirty="0"/>
              <a:t>, </a:t>
            </a:r>
            <a:r>
              <a:rPr lang="ko-KR" altLang="en-US" dirty="0"/>
              <a:t>디렉터리</a:t>
            </a:r>
            <a:r>
              <a:rPr lang="en-US" altLang="ko-KR" dirty="0"/>
              <a:t>, </a:t>
            </a:r>
            <a:r>
              <a:rPr lang="ko-KR" altLang="en-US" dirty="0"/>
              <a:t>블록 장치</a:t>
            </a:r>
            <a:r>
              <a:rPr lang="en-US" altLang="ko-KR" dirty="0"/>
              <a:t>, </a:t>
            </a:r>
            <a:r>
              <a:rPr lang="ko-KR" altLang="en-US" dirty="0"/>
              <a:t>문자 장치 등</a:t>
            </a:r>
            <a:endParaRPr lang="en-US" altLang="ko-KR" dirty="0"/>
          </a:p>
          <a:p>
            <a:pPr lvl="1"/>
            <a:r>
              <a:rPr lang="ko-KR" altLang="en-US" dirty="0"/>
              <a:t>파일 크기</a:t>
            </a:r>
            <a:endParaRPr lang="en-US" altLang="ko-KR" dirty="0"/>
          </a:p>
          <a:p>
            <a:pPr lvl="1"/>
            <a:r>
              <a:rPr lang="ko-KR" altLang="en-US" dirty="0"/>
              <a:t>접근권한</a:t>
            </a:r>
            <a:endParaRPr lang="en-US" altLang="ko-KR" dirty="0"/>
          </a:p>
          <a:p>
            <a:pPr lvl="1"/>
            <a:r>
              <a:rPr lang="ko-KR" altLang="en-US" dirty="0"/>
              <a:t>파일 소유자 및 그룹</a:t>
            </a:r>
            <a:endParaRPr lang="en-US" altLang="ko-KR" dirty="0"/>
          </a:p>
          <a:p>
            <a:pPr lvl="1"/>
            <a:r>
              <a:rPr lang="ko-KR" altLang="en-US" dirty="0"/>
              <a:t>접근 및 갱신 시간</a:t>
            </a:r>
            <a:endParaRPr lang="en-US" altLang="ko-KR" dirty="0"/>
          </a:p>
          <a:p>
            <a:pPr lvl="1"/>
            <a:r>
              <a:rPr lang="ko-KR" altLang="en-US" dirty="0"/>
              <a:t>데이터 블록에 대한 포인터</a:t>
            </a:r>
            <a:r>
              <a:rPr lang="en-US" altLang="ko-KR" dirty="0"/>
              <a:t>(</a:t>
            </a: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노드와</a:t>
            </a:r>
            <a:r>
              <a:rPr lang="en-US" altLang="ko-KR" dirty="0"/>
              <a:t> </a:t>
            </a:r>
            <a:r>
              <a:rPr lang="ko-KR" altLang="en-US" dirty="0"/>
              <a:t>블록 포인터</a:t>
            </a:r>
          </a:p>
        </p:txBody>
      </p:sp>
      <p:pic>
        <p:nvPicPr>
          <p:cNvPr id="1025" name="_x203741736" descr="EMB0002951836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13" y="1008979"/>
            <a:ext cx="6922973" cy="565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노드와</a:t>
            </a:r>
            <a:r>
              <a:rPr lang="en-US" altLang="ko-KR" dirty="0"/>
              <a:t> </a:t>
            </a:r>
            <a:r>
              <a:rPr lang="ko-KR" altLang="en-US" dirty="0"/>
              <a:t>블록 포인터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 블록에 대한 포인터</a:t>
            </a:r>
            <a:endParaRPr lang="en-US" altLang="ko-KR" dirty="0"/>
          </a:p>
          <a:p>
            <a:pPr lvl="1"/>
            <a:r>
              <a:rPr lang="ko-KR" altLang="en-US" dirty="0"/>
              <a:t>파일의 내용을 저장하기 위해 할당된 데이터 블록의 주소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 내의 블록 포인터</a:t>
            </a:r>
            <a:endParaRPr lang="en-US" altLang="ko-KR" dirty="0"/>
          </a:p>
          <a:p>
            <a:pPr lvl="1"/>
            <a:r>
              <a:rPr lang="ko-KR" altLang="en-US" dirty="0"/>
              <a:t>직접 블록 포인터 </a:t>
            </a:r>
            <a:r>
              <a:rPr lang="en-US" altLang="ko-KR" dirty="0"/>
              <a:t>12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간접 블록 포인터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en-US" altLang="ko-KR" dirty="0"/>
              <a:t>4096byte </a:t>
            </a:r>
            <a:r>
              <a:rPr lang="ko-KR" altLang="en-US" dirty="0"/>
              <a:t>블록</a:t>
            </a:r>
            <a:r>
              <a:rPr lang="en-US" altLang="ko-KR" dirty="0"/>
              <a:t>, 4 byte </a:t>
            </a:r>
            <a:r>
              <a:rPr lang="ko-KR" altLang="en-US" dirty="0"/>
              <a:t>포인터 </a:t>
            </a:r>
            <a:r>
              <a:rPr lang="en-US" altLang="ko-KR" dirty="0"/>
              <a:t>=&gt; 1024 </a:t>
            </a:r>
            <a:r>
              <a:rPr lang="ko-KR" altLang="en-US" dirty="0"/>
              <a:t>블록</a:t>
            </a:r>
            <a:r>
              <a:rPr lang="en-US" altLang="ko-KR" dirty="0"/>
              <a:t> </a:t>
            </a:r>
            <a:r>
              <a:rPr lang="ko-KR" altLang="en-US" dirty="0"/>
              <a:t>포인터 가능</a:t>
            </a:r>
            <a:endParaRPr lang="en-US" altLang="ko-KR" dirty="0"/>
          </a:p>
          <a:p>
            <a:pPr lvl="1"/>
            <a:r>
              <a:rPr lang="ko-KR" altLang="en-US" dirty="0"/>
              <a:t>이중 간접 블록 포인터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삼중 간접 블록 포인터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최대 몇 개 블록 가능 </a:t>
            </a:r>
            <a:r>
              <a:rPr lang="en-US" altLang="ko-KR" dirty="0"/>
              <a:t>? (4096byte </a:t>
            </a:r>
            <a:r>
              <a:rPr lang="ko-KR" altLang="en-US" dirty="0"/>
              <a:t>블록</a:t>
            </a:r>
            <a:r>
              <a:rPr lang="en-US" altLang="ko-KR" dirty="0"/>
              <a:t>, 4 byte </a:t>
            </a:r>
            <a:r>
              <a:rPr lang="ko-KR" altLang="en-US" dirty="0"/>
              <a:t>포인터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파일 입출력 구현 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F81F7-52F4-8794-87CD-B8940DEDC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3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열기 및 파일 입출력 구현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파일 열기 </a:t>
            </a:r>
            <a:r>
              <a:rPr lang="en-US" altLang="ko-KR" dirty="0"/>
              <a:t>open()</a:t>
            </a:r>
          </a:p>
          <a:p>
            <a:pPr lvl="1"/>
            <a:r>
              <a:rPr lang="ko-KR" altLang="en-US" dirty="0"/>
              <a:t>커널 내에 파일을 사용할 준비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파일 입출력 구현을</a:t>
            </a:r>
            <a:r>
              <a:rPr lang="en-US" altLang="ko-KR" dirty="0"/>
              <a:t> </a:t>
            </a:r>
            <a:r>
              <a:rPr lang="ko-KR" altLang="en-US" dirty="0"/>
              <a:t>위한 커널 내 자료구조</a:t>
            </a:r>
            <a:endParaRPr lang="en-US" altLang="ko-KR" dirty="0"/>
          </a:p>
          <a:p>
            <a:pPr lvl="1"/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배열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 array)</a:t>
            </a:r>
          </a:p>
          <a:p>
            <a:pPr lvl="1"/>
            <a:r>
              <a:rPr lang="ko-KR" altLang="en-US" dirty="0"/>
              <a:t>열린 파일 테이블</a:t>
            </a:r>
            <a:r>
              <a:rPr lang="en-US" altLang="ko-KR" dirty="0"/>
              <a:t>(Open File Table)</a:t>
            </a:r>
          </a:p>
          <a:p>
            <a:pPr lvl="1"/>
            <a:r>
              <a:rPr lang="ko-KR" altLang="en-US" dirty="0"/>
              <a:t>동적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 테이블</a:t>
            </a:r>
            <a:r>
              <a:rPr lang="en-US" altLang="ko-KR" dirty="0"/>
              <a:t>(Active </a:t>
            </a:r>
            <a:r>
              <a:rPr lang="en-US" altLang="ko-KR" dirty="0" err="1"/>
              <a:t>i</a:t>
            </a:r>
            <a:r>
              <a:rPr lang="en-US" altLang="ko-KR" dirty="0"/>
              <a:t>-node table)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3596</TotalTime>
  <Words>2374</Words>
  <Application>Microsoft Office PowerPoint</Application>
  <PresentationFormat>화면 슬라이드 쇼(4:3)</PresentationFormat>
  <Paragraphs>447</Paragraphs>
  <Slides>29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2" baseType="lpstr">
      <vt:lpstr>굴림</vt:lpstr>
      <vt:lpstr>굴림체</vt:lpstr>
      <vt:lpstr>맑은 고딕</vt:lpstr>
      <vt:lpstr>한컴바탕</vt:lpstr>
      <vt:lpstr>한컴산뜻돋움</vt:lpstr>
      <vt:lpstr>Arial</vt:lpstr>
      <vt:lpstr>Calibri</vt:lpstr>
      <vt:lpstr>Courier New</vt:lpstr>
      <vt:lpstr>Helvetica</vt:lpstr>
      <vt:lpstr>Lucida Sans Unicode</vt:lpstr>
      <vt:lpstr>Times New Roman</vt:lpstr>
      <vt:lpstr>Wingdings</vt:lpstr>
      <vt:lpstr>Office 테마</vt:lpstr>
      <vt:lpstr>Linux Programming 6장. 파일 시스템 (1/2)</vt:lpstr>
      <vt:lpstr>6.1 파일 시스템 구현  </vt:lpstr>
      <vt:lpstr>리눅스 파일 시스템 구조</vt:lpstr>
      <vt:lpstr>파일 시스템 구조</vt:lpstr>
      <vt:lpstr>i-노드(i-node)</vt:lpstr>
      <vt:lpstr>i-노드와 블록 포인터</vt:lpstr>
      <vt:lpstr>i-노드와 블록 포인터</vt:lpstr>
      <vt:lpstr>6.2 파일 입출력 구현 </vt:lpstr>
      <vt:lpstr>파일 열기 및 파일 입출력 구현</vt:lpstr>
      <vt:lpstr>파일을 위한 커널 자료 구조</vt:lpstr>
      <vt:lpstr>파일 디스크립터 배열(Fd Array)</vt:lpstr>
      <vt:lpstr>열린 파일 테이블(Open File Table)</vt:lpstr>
      <vt:lpstr>동적 i-노드 테이블(Active  i-node table)</vt:lpstr>
      <vt:lpstr>한 파일을 두 번 열기 구현 </vt:lpstr>
      <vt:lpstr>dup() 시스템 호출 구현 </vt:lpstr>
      <vt:lpstr>6.3 파일 상태 정보</vt:lpstr>
      <vt:lpstr>파일 상태(file status)</vt:lpstr>
      <vt:lpstr>상태 정보: stat()</vt:lpstr>
      <vt:lpstr>stat 구조체</vt:lpstr>
      <vt:lpstr>파일 타입</vt:lpstr>
      <vt:lpstr>파일 타입 검사 함수</vt:lpstr>
      <vt:lpstr>파일 타입 출력: ftype.c</vt:lpstr>
      <vt:lpstr>파일 접근권한(File Permissions)</vt:lpstr>
      <vt:lpstr>chmod(), fchmod()</vt:lpstr>
      <vt:lpstr>접근권한 변경: fchmod.c</vt:lpstr>
      <vt:lpstr>접근 및 수정 시간 변경: utime()</vt:lpstr>
      <vt:lpstr>접근 및 수정 시간 변경: touch.c</vt:lpstr>
      <vt:lpstr>접근 및 수정 시간 복사: cptime.c</vt:lpstr>
      <vt:lpstr>파일 소유자 변경 chown()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Song Seokil</cp:lastModifiedBy>
  <cp:revision>21</cp:revision>
  <dcterms:created xsi:type="dcterms:W3CDTF">2022-03-10T14:08:59Z</dcterms:created>
  <dcterms:modified xsi:type="dcterms:W3CDTF">2023-05-01T02:15:55Z</dcterms:modified>
</cp:coreProperties>
</file>