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Bebas Neue"/>
      <p:regular r:id="rId42"/>
    </p:embeddedFont>
    <p:embeddedFont>
      <p:font typeface="PT Sans"/>
      <p:regular r:id="rId43"/>
      <p:bold r:id="rId44"/>
      <p:italic r:id="rId45"/>
      <p:boldItalic r:id="rId46"/>
    </p:embeddedFont>
    <p:embeddedFont>
      <p:font typeface="DM Sans"/>
      <p:regular r:id="rId47"/>
      <p:bold r:id="rId48"/>
      <p:italic r:id="rId49"/>
      <p:boldItalic r:id="rId50"/>
    </p:embeddedFon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is3dFcvb/sWKLsZq/Wo974P2s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BebasNeue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PTSans-bold.fntdata"/><Relationship Id="rId43" Type="http://schemas.openxmlformats.org/officeDocument/2006/relationships/font" Target="fonts/PTSans-regular.fntdata"/><Relationship Id="rId46" Type="http://schemas.openxmlformats.org/officeDocument/2006/relationships/font" Target="fonts/PTSans-boldItalic.fntdata"/><Relationship Id="rId45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DMSans-bold.fntdata"/><Relationship Id="rId47" Type="http://schemas.openxmlformats.org/officeDocument/2006/relationships/font" Target="fonts/DMSans-regular.fntdata"/><Relationship Id="rId49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enturyGothic-regular.fntdata"/><Relationship Id="rId50" Type="http://schemas.openxmlformats.org/officeDocument/2006/relationships/font" Target="fonts/DMSans-boldItalic.fntdata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 txBox="1"/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" type="subTitle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44"/>
          <p:cNvSpPr txBox="1"/>
          <p:nvPr>
            <p:ph idx="1" type="subTitle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65" name="Google Shape;165;p4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4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4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/>
          <p:nvPr>
            <p:ph type="title"/>
          </p:nvPr>
        </p:nvSpPr>
        <p:spPr>
          <a:xfrm>
            <a:off x="713225" y="1111925"/>
            <a:ext cx="45729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4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6"/>
          <p:cNvSpPr txBox="1"/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46"/>
          <p:cNvSpPr txBox="1"/>
          <p:nvPr>
            <p:ph idx="1" type="subTitle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6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6"/>
          <p:cNvSpPr/>
          <p:nvPr/>
        </p:nvSpPr>
        <p:spPr>
          <a:xfrm>
            <a:off x="998247" y="383746"/>
            <a:ext cx="122220" cy="188409"/>
          </a:xfrm>
          <a:custGeom>
            <a:rect b="b" l="l" r="r" t="t"/>
            <a:pathLst>
              <a:path extrusionOk="0" h="2226" w="1444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6"/>
          <p:cNvSpPr/>
          <p:nvPr/>
        </p:nvSpPr>
        <p:spPr>
          <a:xfrm>
            <a:off x="1107852" y="383746"/>
            <a:ext cx="124590" cy="188409"/>
          </a:xfrm>
          <a:custGeom>
            <a:rect b="b" l="l" r="r" t="t"/>
            <a:pathLst>
              <a:path extrusionOk="0" h="2226" w="1472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4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8"/>
          <p:cNvSpPr txBox="1"/>
          <p:nvPr>
            <p:ph hasCustomPrompt="1" type="title"/>
          </p:nvPr>
        </p:nvSpPr>
        <p:spPr>
          <a:xfrm>
            <a:off x="713225" y="966275"/>
            <a:ext cx="49767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3" name="Google Shape;183;p48"/>
          <p:cNvSpPr txBox="1"/>
          <p:nvPr>
            <p:ph idx="1" type="subTitle"/>
          </p:nvPr>
        </p:nvSpPr>
        <p:spPr>
          <a:xfrm>
            <a:off x="713225" y="2284468"/>
            <a:ext cx="4976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4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8"/>
          <p:cNvSpPr/>
          <p:nvPr/>
        </p:nvSpPr>
        <p:spPr>
          <a:xfrm>
            <a:off x="8512650" y="10056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"/>
          <p:cNvSpPr txBox="1"/>
          <p:nvPr>
            <p:ph type="title"/>
          </p:nvPr>
        </p:nvSpPr>
        <p:spPr>
          <a:xfrm>
            <a:off x="713244" y="3705670"/>
            <a:ext cx="4059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" name="Google Shape;189;p50"/>
          <p:cNvSpPr txBox="1"/>
          <p:nvPr>
            <p:ph idx="1" type="subTitle"/>
          </p:nvPr>
        </p:nvSpPr>
        <p:spPr>
          <a:xfrm>
            <a:off x="713225" y="893100"/>
            <a:ext cx="40590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" name="Google Shape;190;p5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0"/>
          <p:cNvSpPr/>
          <p:nvPr/>
        </p:nvSpPr>
        <p:spPr>
          <a:xfrm>
            <a:off x="304800" y="41447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50"/>
          <p:cNvGrpSpPr/>
          <p:nvPr/>
        </p:nvGrpSpPr>
        <p:grpSpPr>
          <a:xfrm>
            <a:off x="295247" y="666221"/>
            <a:ext cx="234195" cy="188409"/>
            <a:chOff x="5151797" y="479071"/>
            <a:chExt cx="234195" cy="188409"/>
          </a:xfrm>
        </p:grpSpPr>
        <p:sp>
          <p:nvSpPr>
            <p:cNvPr id="193" name="Google Shape;193;p50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0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/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51"/>
          <p:cNvSpPr txBox="1"/>
          <p:nvPr>
            <p:ph idx="2" type="title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51"/>
          <p:cNvSpPr txBox="1"/>
          <p:nvPr>
            <p:ph idx="1" type="subTitle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1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2"/>
          <p:cNvSpPr/>
          <p:nvPr/>
        </p:nvSpPr>
        <p:spPr>
          <a:xfrm rot="6171912">
            <a:off x="-1505705" y="2211863"/>
            <a:ext cx="2259353" cy="2189802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2"/>
          <p:cNvSpPr/>
          <p:nvPr/>
        </p:nvSpPr>
        <p:spPr>
          <a:xfrm rot="-714313">
            <a:off x="8428959" y="157401"/>
            <a:ext cx="2230273" cy="1980546"/>
          </a:xfrm>
          <a:custGeom>
            <a:rect b="b" l="l" r="r" t="t"/>
            <a:pathLst>
              <a:path extrusionOk="0" h="30859" w="3475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52"/>
          <p:cNvGrpSpPr/>
          <p:nvPr/>
        </p:nvGrpSpPr>
        <p:grpSpPr>
          <a:xfrm>
            <a:off x="8704040" y="1638900"/>
            <a:ext cx="360758" cy="258297"/>
            <a:chOff x="4992850" y="4345375"/>
            <a:chExt cx="607336" cy="638400"/>
          </a:xfrm>
        </p:grpSpPr>
        <p:sp>
          <p:nvSpPr>
            <p:cNvPr id="206" name="Google Shape;206;p5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52"/>
          <p:cNvSpPr/>
          <p:nvPr/>
        </p:nvSpPr>
        <p:spPr>
          <a:xfrm>
            <a:off x="203650" y="14228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2"/>
          <p:cNvGrpSpPr/>
          <p:nvPr/>
        </p:nvGrpSpPr>
        <p:grpSpPr>
          <a:xfrm>
            <a:off x="315272" y="2270471"/>
            <a:ext cx="234195" cy="188409"/>
            <a:chOff x="5151797" y="479071"/>
            <a:chExt cx="234195" cy="188409"/>
          </a:xfrm>
        </p:grpSpPr>
        <p:sp>
          <p:nvSpPr>
            <p:cNvPr id="210" name="Google Shape;210;p52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2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52"/>
          <p:cNvSpPr/>
          <p:nvPr/>
        </p:nvSpPr>
        <p:spPr>
          <a:xfrm>
            <a:off x="166600" y="39303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5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/>
          <p:nvPr/>
        </p:nvSpPr>
        <p:spPr>
          <a:xfrm flipH="1" rot="-1442292">
            <a:off x="-1773956" y="1176021"/>
            <a:ext cx="2259372" cy="2189821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3"/>
          <p:cNvSpPr/>
          <p:nvPr/>
        </p:nvSpPr>
        <p:spPr>
          <a:xfrm rot="-360521">
            <a:off x="8538329" y="2293726"/>
            <a:ext cx="1649783" cy="2063573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53"/>
          <p:cNvGrpSpPr/>
          <p:nvPr/>
        </p:nvGrpSpPr>
        <p:grpSpPr>
          <a:xfrm>
            <a:off x="8499415" y="4380125"/>
            <a:ext cx="360758" cy="258297"/>
            <a:chOff x="4992850" y="4345375"/>
            <a:chExt cx="607336" cy="638400"/>
          </a:xfrm>
        </p:grpSpPr>
        <p:sp>
          <p:nvSpPr>
            <p:cNvPr id="220" name="Google Shape;220;p5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53"/>
          <p:cNvSpPr/>
          <p:nvPr/>
        </p:nvSpPr>
        <p:spPr>
          <a:xfrm>
            <a:off x="185425" y="23203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53"/>
          <p:cNvGrpSpPr/>
          <p:nvPr/>
        </p:nvGrpSpPr>
        <p:grpSpPr>
          <a:xfrm>
            <a:off x="175872" y="1344171"/>
            <a:ext cx="234195" cy="188409"/>
            <a:chOff x="5151797" y="479071"/>
            <a:chExt cx="234195" cy="188409"/>
          </a:xfrm>
        </p:grpSpPr>
        <p:sp>
          <p:nvSpPr>
            <p:cNvPr id="224" name="Google Shape;224;p53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53"/>
          <p:cNvGrpSpPr/>
          <p:nvPr/>
        </p:nvGrpSpPr>
        <p:grpSpPr>
          <a:xfrm>
            <a:off x="8060129" y="256622"/>
            <a:ext cx="234788" cy="188409"/>
            <a:chOff x="6428979" y="917397"/>
            <a:chExt cx="234788" cy="188409"/>
          </a:xfrm>
        </p:grpSpPr>
        <p:sp>
          <p:nvSpPr>
            <p:cNvPr id="227" name="Google Shape;227;p53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53"/>
          <p:cNvSpPr/>
          <p:nvPr/>
        </p:nvSpPr>
        <p:spPr>
          <a:xfrm>
            <a:off x="8763375" y="27425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/>
          <p:nvPr/>
        </p:nvSpPr>
        <p:spPr>
          <a:xfrm>
            <a:off x="-690854" y="831214"/>
            <a:ext cx="1404077" cy="1318319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6"/>
          <p:cNvSpPr/>
          <p:nvPr/>
        </p:nvSpPr>
        <p:spPr>
          <a:xfrm>
            <a:off x="8063173" y="3965293"/>
            <a:ext cx="1518102" cy="1898839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6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6"/>
          <p:cNvGrpSpPr/>
          <p:nvPr/>
        </p:nvGrpSpPr>
        <p:grpSpPr>
          <a:xfrm>
            <a:off x="7828972" y="294071"/>
            <a:ext cx="234194" cy="188409"/>
            <a:chOff x="3889166" y="1636096"/>
            <a:chExt cx="98178" cy="78984"/>
          </a:xfrm>
        </p:grpSpPr>
        <p:sp>
          <p:nvSpPr>
            <p:cNvPr id="18" name="Google Shape;18;p36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6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6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1" name="Google Shape;21;p3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6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36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4" name="Google Shape;24;p36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subTitle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2" type="subTitle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/>
          <p:nvPr/>
        </p:nvSpPr>
        <p:spPr>
          <a:xfrm rot="-3555120">
            <a:off x="8386891" y="372220"/>
            <a:ext cx="1858693" cy="1745210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54"/>
          <p:cNvGrpSpPr/>
          <p:nvPr/>
        </p:nvGrpSpPr>
        <p:grpSpPr>
          <a:xfrm>
            <a:off x="168465" y="2165325"/>
            <a:ext cx="360758" cy="258297"/>
            <a:chOff x="4992850" y="4345375"/>
            <a:chExt cx="607336" cy="638400"/>
          </a:xfrm>
        </p:grpSpPr>
        <p:sp>
          <p:nvSpPr>
            <p:cNvPr id="233" name="Google Shape;233;p5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54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54"/>
          <p:cNvGrpSpPr/>
          <p:nvPr/>
        </p:nvGrpSpPr>
        <p:grpSpPr>
          <a:xfrm>
            <a:off x="8774879" y="1616797"/>
            <a:ext cx="234788" cy="188409"/>
            <a:chOff x="6428979" y="917397"/>
            <a:chExt cx="234788" cy="188409"/>
          </a:xfrm>
        </p:grpSpPr>
        <p:sp>
          <p:nvSpPr>
            <p:cNvPr id="237" name="Google Shape;237;p54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4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4"/>
          <p:cNvSpPr/>
          <p:nvPr/>
        </p:nvSpPr>
        <p:spPr>
          <a:xfrm>
            <a:off x="-1459469" y="3672639"/>
            <a:ext cx="2394769" cy="1973794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4"/>
          <p:cNvSpPr txBox="1"/>
          <p:nvPr>
            <p:ph type="title"/>
          </p:nvPr>
        </p:nvSpPr>
        <p:spPr>
          <a:xfrm>
            <a:off x="935300" y="1193100"/>
            <a:ext cx="35196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" type="subTitle"/>
          </p:nvPr>
        </p:nvSpPr>
        <p:spPr>
          <a:xfrm>
            <a:off x="935300" y="2794716"/>
            <a:ext cx="351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4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5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5"/>
          <p:cNvSpPr/>
          <p:nvPr/>
        </p:nvSpPr>
        <p:spPr>
          <a:xfrm rot="-5400000">
            <a:off x="7973900" y="24617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5"/>
          <p:cNvSpPr txBox="1"/>
          <p:nvPr>
            <p:ph type="title"/>
          </p:nvPr>
        </p:nvSpPr>
        <p:spPr>
          <a:xfrm>
            <a:off x="932688" y="1637550"/>
            <a:ext cx="3597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" type="subTitle"/>
          </p:nvPr>
        </p:nvSpPr>
        <p:spPr>
          <a:xfrm>
            <a:off x="932688" y="2669243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5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5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55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252" name="Google Shape;252;p55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5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55"/>
          <p:cNvSpPr/>
          <p:nvPr/>
        </p:nvSpPr>
        <p:spPr>
          <a:xfrm rot="-6789333">
            <a:off x="-1733103" y="2480416"/>
            <a:ext cx="2259312" cy="218976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55"/>
          <p:cNvGrpSpPr/>
          <p:nvPr/>
        </p:nvGrpSpPr>
        <p:grpSpPr>
          <a:xfrm rot="10800000">
            <a:off x="190746" y="3786397"/>
            <a:ext cx="234788" cy="188409"/>
            <a:chOff x="4424582" y="1819850"/>
            <a:chExt cx="98427" cy="78984"/>
          </a:xfrm>
        </p:grpSpPr>
        <p:sp>
          <p:nvSpPr>
            <p:cNvPr id="256" name="Google Shape;256;p55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5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/>
          <p:nvPr/>
        </p:nvSpPr>
        <p:spPr>
          <a:xfrm>
            <a:off x="7976781" y="2695589"/>
            <a:ext cx="2394769" cy="1973794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6"/>
          <p:cNvSpPr/>
          <p:nvPr/>
        </p:nvSpPr>
        <p:spPr>
          <a:xfrm>
            <a:off x="112114" y="770884"/>
            <a:ext cx="815928" cy="1020576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56"/>
          <p:cNvGrpSpPr/>
          <p:nvPr/>
        </p:nvGrpSpPr>
        <p:grpSpPr>
          <a:xfrm>
            <a:off x="8585515" y="3621775"/>
            <a:ext cx="360758" cy="258297"/>
            <a:chOff x="4992850" y="4345375"/>
            <a:chExt cx="607336" cy="638400"/>
          </a:xfrm>
        </p:grpSpPr>
        <p:sp>
          <p:nvSpPr>
            <p:cNvPr id="262" name="Google Shape;262;p5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56"/>
          <p:cNvSpPr/>
          <p:nvPr/>
        </p:nvSpPr>
        <p:spPr>
          <a:xfrm>
            <a:off x="367550" y="11058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6"/>
          <p:cNvSpPr txBox="1"/>
          <p:nvPr>
            <p:ph type="title"/>
          </p:nvPr>
        </p:nvSpPr>
        <p:spPr>
          <a:xfrm>
            <a:off x="4412838" y="1795575"/>
            <a:ext cx="3593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56"/>
          <p:cNvSpPr txBox="1"/>
          <p:nvPr>
            <p:ph idx="1" type="subTitle"/>
          </p:nvPr>
        </p:nvSpPr>
        <p:spPr>
          <a:xfrm>
            <a:off x="4413013" y="2432218"/>
            <a:ext cx="3593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/>
          <p:nvPr/>
        </p:nvSpPr>
        <p:spPr>
          <a:xfrm rot="4509842">
            <a:off x="-698209" y="3502619"/>
            <a:ext cx="2394790" cy="1973811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7"/>
          <p:cNvSpPr txBox="1"/>
          <p:nvPr>
            <p:ph type="title"/>
          </p:nvPr>
        </p:nvSpPr>
        <p:spPr>
          <a:xfrm>
            <a:off x="1637988" y="1830263"/>
            <a:ext cx="35979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57"/>
          <p:cNvSpPr txBox="1"/>
          <p:nvPr>
            <p:ph idx="1" type="subTitle"/>
          </p:nvPr>
        </p:nvSpPr>
        <p:spPr>
          <a:xfrm>
            <a:off x="1637988" y="2468654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7"/>
          <p:cNvSpPr/>
          <p:nvPr/>
        </p:nvSpPr>
        <p:spPr>
          <a:xfrm rot="-3555120">
            <a:off x="8386891" y="372220"/>
            <a:ext cx="1858693" cy="1745210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57"/>
          <p:cNvGrpSpPr/>
          <p:nvPr/>
        </p:nvGrpSpPr>
        <p:grpSpPr>
          <a:xfrm>
            <a:off x="239090" y="4005475"/>
            <a:ext cx="360758" cy="258297"/>
            <a:chOff x="4992850" y="4345375"/>
            <a:chExt cx="607336" cy="638400"/>
          </a:xfrm>
        </p:grpSpPr>
        <p:sp>
          <p:nvSpPr>
            <p:cNvPr id="275" name="Google Shape;275;p5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57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57"/>
          <p:cNvGrpSpPr/>
          <p:nvPr/>
        </p:nvGrpSpPr>
        <p:grpSpPr>
          <a:xfrm>
            <a:off x="8670104" y="1402472"/>
            <a:ext cx="234788" cy="188409"/>
            <a:chOff x="6428979" y="917397"/>
            <a:chExt cx="234788" cy="188409"/>
          </a:xfrm>
        </p:grpSpPr>
        <p:sp>
          <p:nvSpPr>
            <p:cNvPr id="279" name="Google Shape;279;p57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7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8"/>
          <p:cNvSpPr/>
          <p:nvPr/>
        </p:nvSpPr>
        <p:spPr>
          <a:xfrm rot="-8783500">
            <a:off x="-1711200" y="2823504"/>
            <a:ext cx="2192222" cy="2124738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8"/>
          <p:cNvSpPr/>
          <p:nvPr/>
        </p:nvSpPr>
        <p:spPr>
          <a:xfrm rot="-269544">
            <a:off x="8547278" y="608197"/>
            <a:ext cx="1490595" cy="1864480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58"/>
          <p:cNvGrpSpPr/>
          <p:nvPr/>
        </p:nvGrpSpPr>
        <p:grpSpPr>
          <a:xfrm>
            <a:off x="121190" y="3817225"/>
            <a:ext cx="360758" cy="258297"/>
            <a:chOff x="4992850" y="4345375"/>
            <a:chExt cx="607336" cy="638400"/>
          </a:xfrm>
        </p:grpSpPr>
        <p:sp>
          <p:nvSpPr>
            <p:cNvPr id="286" name="Google Shape;286;p5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58"/>
          <p:cNvSpPr/>
          <p:nvPr/>
        </p:nvSpPr>
        <p:spPr>
          <a:xfrm>
            <a:off x="8782200" y="10177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58"/>
          <p:cNvGrpSpPr/>
          <p:nvPr/>
        </p:nvGrpSpPr>
        <p:grpSpPr>
          <a:xfrm>
            <a:off x="88447" y="2171796"/>
            <a:ext cx="234195" cy="188409"/>
            <a:chOff x="5151797" y="479071"/>
            <a:chExt cx="234195" cy="188409"/>
          </a:xfrm>
        </p:grpSpPr>
        <p:sp>
          <p:nvSpPr>
            <p:cNvPr id="290" name="Google Shape;290;p58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8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58"/>
          <p:cNvGrpSpPr/>
          <p:nvPr/>
        </p:nvGrpSpPr>
        <p:grpSpPr>
          <a:xfrm>
            <a:off x="382104" y="2477547"/>
            <a:ext cx="234788" cy="188409"/>
            <a:chOff x="6428979" y="917397"/>
            <a:chExt cx="234788" cy="188409"/>
          </a:xfrm>
        </p:grpSpPr>
        <p:sp>
          <p:nvSpPr>
            <p:cNvPr id="293" name="Google Shape;293;p58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8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58"/>
          <p:cNvSpPr/>
          <p:nvPr/>
        </p:nvSpPr>
        <p:spPr>
          <a:xfrm>
            <a:off x="8187350" y="2943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58"/>
          <p:cNvSpPr txBox="1"/>
          <p:nvPr>
            <p:ph idx="1" type="body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98" name="Google Shape;298;p58"/>
          <p:cNvSpPr txBox="1"/>
          <p:nvPr>
            <p:ph idx="2" type="body"/>
          </p:nvPr>
        </p:nvSpPr>
        <p:spPr>
          <a:xfrm>
            <a:off x="4572000" y="1215750"/>
            <a:ext cx="3852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/>
          <p:nvPr/>
        </p:nvSpPr>
        <p:spPr>
          <a:xfrm>
            <a:off x="-1190814" y="-484857"/>
            <a:ext cx="1944724" cy="243247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9"/>
          <p:cNvSpPr/>
          <p:nvPr/>
        </p:nvSpPr>
        <p:spPr>
          <a:xfrm rot="-3555149">
            <a:off x="8293717" y="3656862"/>
            <a:ext cx="2410819" cy="2263625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59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303" name="Google Shape;303;p5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59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59"/>
          <p:cNvGrpSpPr/>
          <p:nvPr/>
        </p:nvGrpSpPr>
        <p:grpSpPr>
          <a:xfrm>
            <a:off x="250497" y="2032371"/>
            <a:ext cx="234195" cy="188409"/>
            <a:chOff x="7827572" y="1634046"/>
            <a:chExt cx="234195" cy="188409"/>
          </a:xfrm>
        </p:grpSpPr>
        <p:sp>
          <p:nvSpPr>
            <p:cNvPr id="307" name="Google Shape;307;p59"/>
            <p:cNvSpPr/>
            <p:nvPr/>
          </p:nvSpPr>
          <p:spPr>
            <a:xfrm>
              <a:off x="7827572" y="1634046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7937177" y="1634046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59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310" name="Google Shape;310;p59"/>
            <p:cNvSpPr/>
            <p:nvPr/>
          </p:nvSpPr>
          <p:spPr>
            <a:xfrm>
              <a:off x="9214275" y="2072372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>
              <a:off x="9104754" y="2072372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59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59"/>
          <p:cNvSpPr txBox="1"/>
          <p:nvPr>
            <p:ph idx="1" type="subTitle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9"/>
          <p:cNvSpPr txBox="1"/>
          <p:nvPr>
            <p:ph idx="2" type="subTitle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9"/>
          <p:cNvSpPr txBox="1"/>
          <p:nvPr>
            <p:ph idx="3" type="subTitle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59"/>
          <p:cNvSpPr txBox="1"/>
          <p:nvPr>
            <p:ph idx="4" type="subTitle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5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/>
          <p:nvPr/>
        </p:nvSpPr>
        <p:spPr>
          <a:xfrm>
            <a:off x="8432226" y="-375650"/>
            <a:ext cx="1395293" cy="1745295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0"/>
          <p:cNvSpPr/>
          <p:nvPr/>
        </p:nvSpPr>
        <p:spPr>
          <a:xfrm rot="-3555079">
            <a:off x="-738071" y="2310738"/>
            <a:ext cx="1257907" cy="1181115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60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24" name="Google Shape;324;p60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0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60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0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9" name="Google Shape;329;p60"/>
          <p:cNvSpPr txBox="1"/>
          <p:nvPr>
            <p:ph idx="1" type="subTitle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0"/>
          <p:cNvSpPr txBox="1"/>
          <p:nvPr>
            <p:ph idx="2" type="subTitle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0"/>
          <p:cNvSpPr txBox="1"/>
          <p:nvPr>
            <p:ph idx="3" type="subTitle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0"/>
          <p:cNvSpPr txBox="1"/>
          <p:nvPr>
            <p:ph idx="4" type="subTitle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0"/>
          <p:cNvSpPr txBox="1"/>
          <p:nvPr>
            <p:ph idx="5" type="subTitle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60"/>
          <p:cNvSpPr txBox="1"/>
          <p:nvPr>
            <p:ph idx="6" type="subTitle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" name="Google Shape;335;p60"/>
          <p:cNvSpPr txBox="1"/>
          <p:nvPr>
            <p:ph idx="7" type="subTitle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60"/>
          <p:cNvSpPr txBox="1"/>
          <p:nvPr>
            <p:ph idx="8" type="subTitle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6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0" name="Google Shape;340;p61"/>
          <p:cNvSpPr txBox="1"/>
          <p:nvPr>
            <p:ph idx="1" type="subTitle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61"/>
          <p:cNvSpPr txBox="1"/>
          <p:nvPr>
            <p:ph idx="2" type="subTitle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1"/>
          <p:cNvSpPr txBox="1"/>
          <p:nvPr>
            <p:ph idx="3" type="subTitle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61"/>
          <p:cNvSpPr txBox="1"/>
          <p:nvPr>
            <p:ph idx="4" type="subTitle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1"/>
          <p:cNvSpPr txBox="1"/>
          <p:nvPr>
            <p:ph idx="5" type="subTitle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1"/>
          <p:cNvSpPr txBox="1"/>
          <p:nvPr>
            <p:ph idx="6" type="subTitle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61"/>
          <p:cNvSpPr txBox="1"/>
          <p:nvPr>
            <p:ph idx="7" type="subTitle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61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61"/>
          <p:cNvSpPr txBox="1"/>
          <p:nvPr>
            <p:ph idx="9" type="subTitle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61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61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61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6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1"/>
          <p:cNvSpPr/>
          <p:nvPr/>
        </p:nvSpPr>
        <p:spPr>
          <a:xfrm flipH="1" rot="775147">
            <a:off x="-1527367" y="-114758"/>
            <a:ext cx="2259394" cy="218984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1"/>
          <p:cNvSpPr/>
          <p:nvPr/>
        </p:nvSpPr>
        <p:spPr>
          <a:xfrm rot="1970999">
            <a:off x="8582834" y="2457675"/>
            <a:ext cx="1631059" cy="2040203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61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6" name="Google Shape;356;p6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61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61"/>
          <p:cNvGrpSpPr/>
          <p:nvPr/>
        </p:nvGrpSpPr>
        <p:grpSpPr>
          <a:xfrm>
            <a:off x="665547" y="4674796"/>
            <a:ext cx="234195" cy="188409"/>
            <a:chOff x="5151797" y="479071"/>
            <a:chExt cx="234195" cy="188409"/>
          </a:xfrm>
        </p:grpSpPr>
        <p:sp>
          <p:nvSpPr>
            <p:cNvPr id="360" name="Google Shape;360;p61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1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61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63" name="Google Shape;363;p61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1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61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713225" y="628300"/>
            <a:ext cx="3858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62"/>
          <p:cNvSpPr txBox="1"/>
          <p:nvPr>
            <p:ph idx="1" type="subTitle"/>
          </p:nvPr>
        </p:nvSpPr>
        <p:spPr>
          <a:xfrm>
            <a:off x="713225" y="1324884"/>
            <a:ext cx="3858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9" name="Google Shape;369;p62"/>
          <p:cNvSpPr txBox="1"/>
          <p:nvPr>
            <p:ph idx="2" type="title"/>
          </p:nvPr>
        </p:nvSpPr>
        <p:spPr>
          <a:xfrm>
            <a:off x="713225" y="2056763"/>
            <a:ext cx="3858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62"/>
          <p:cNvSpPr txBox="1"/>
          <p:nvPr>
            <p:ph idx="3" type="subTitle"/>
          </p:nvPr>
        </p:nvSpPr>
        <p:spPr>
          <a:xfrm>
            <a:off x="713225" y="2753343"/>
            <a:ext cx="3858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1" name="Google Shape;371;p62"/>
          <p:cNvSpPr txBox="1"/>
          <p:nvPr>
            <p:ph idx="4" type="title"/>
          </p:nvPr>
        </p:nvSpPr>
        <p:spPr>
          <a:xfrm>
            <a:off x="713225" y="3485225"/>
            <a:ext cx="3858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62"/>
          <p:cNvSpPr txBox="1"/>
          <p:nvPr>
            <p:ph idx="5" type="subTitle"/>
          </p:nvPr>
        </p:nvSpPr>
        <p:spPr>
          <a:xfrm>
            <a:off x="713225" y="4181816"/>
            <a:ext cx="3858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3" name="Google Shape;373;p6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62"/>
          <p:cNvGrpSpPr/>
          <p:nvPr/>
        </p:nvGrpSpPr>
        <p:grpSpPr>
          <a:xfrm>
            <a:off x="158590" y="3781550"/>
            <a:ext cx="360758" cy="258297"/>
            <a:chOff x="4992850" y="4345375"/>
            <a:chExt cx="607336" cy="638400"/>
          </a:xfrm>
        </p:grpSpPr>
        <p:sp>
          <p:nvSpPr>
            <p:cNvPr id="375" name="Google Shape;375;p6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62"/>
          <p:cNvSpPr/>
          <p:nvPr/>
        </p:nvSpPr>
        <p:spPr>
          <a:xfrm>
            <a:off x="7390700" y="2812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62"/>
          <p:cNvGrpSpPr/>
          <p:nvPr/>
        </p:nvGrpSpPr>
        <p:grpSpPr>
          <a:xfrm>
            <a:off x="285147" y="814196"/>
            <a:ext cx="234195" cy="188409"/>
            <a:chOff x="5151797" y="479071"/>
            <a:chExt cx="234195" cy="188409"/>
          </a:xfrm>
        </p:grpSpPr>
        <p:sp>
          <p:nvSpPr>
            <p:cNvPr id="379" name="Google Shape;379;p62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2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62"/>
          <p:cNvSpPr/>
          <p:nvPr/>
        </p:nvSpPr>
        <p:spPr>
          <a:xfrm>
            <a:off x="8573950" y="8836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1325650" y="2432800"/>
            <a:ext cx="1398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63"/>
          <p:cNvSpPr txBox="1"/>
          <p:nvPr>
            <p:ph idx="1" type="subTitle"/>
          </p:nvPr>
        </p:nvSpPr>
        <p:spPr>
          <a:xfrm>
            <a:off x="938500" y="3560852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5" name="Google Shape;385;p63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6" name="Google Shape;386;p63"/>
          <p:cNvSpPr txBox="1"/>
          <p:nvPr>
            <p:ph idx="3" type="title"/>
          </p:nvPr>
        </p:nvSpPr>
        <p:spPr>
          <a:xfrm>
            <a:off x="3873100" y="2432800"/>
            <a:ext cx="1397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63"/>
          <p:cNvSpPr txBox="1"/>
          <p:nvPr>
            <p:ph idx="4" type="subTitle"/>
          </p:nvPr>
        </p:nvSpPr>
        <p:spPr>
          <a:xfrm>
            <a:off x="3485400" y="3560852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8" name="Google Shape;388;p63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63"/>
          <p:cNvSpPr txBox="1"/>
          <p:nvPr>
            <p:ph idx="6" type="title"/>
          </p:nvPr>
        </p:nvSpPr>
        <p:spPr>
          <a:xfrm>
            <a:off x="6417675" y="2432800"/>
            <a:ext cx="1397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63"/>
          <p:cNvSpPr txBox="1"/>
          <p:nvPr>
            <p:ph idx="7" type="subTitle"/>
          </p:nvPr>
        </p:nvSpPr>
        <p:spPr>
          <a:xfrm>
            <a:off x="6032300" y="3560852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1" name="Google Shape;391;p63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2" name="Google Shape;392;p6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3" name="Google Shape;393;p6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-1731000" y="2571745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3"/>
          <p:cNvSpPr/>
          <p:nvPr/>
        </p:nvSpPr>
        <p:spPr>
          <a:xfrm>
            <a:off x="8488556" y="1302489"/>
            <a:ext cx="1300321" cy="162647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63"/>
          <p:cNvGrpSpPr/>
          <p:nvPr/>
        </p:nvGrpSpPr>
        <p:grpSpPr>
          <a:xfrm>
            <a:off x="8676565" y="1435450"/>
            <a:ext cx="360758" cy="258297"/>
            <a:chOff x="4992850" y="4345375"/>
            <a:chExt cx="607336" cy="638400"/>
          </a:xfrm>
        </p:grpSpPr>
        <p:sp>
          <p:nvSpPr>
            <p:cNvPr id="397" name="Google Shape;397;p6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63"/>
          <p:cNvSpPr/>
          <p:nvPr/>
        </p:nvSpPr>
        <p:spPr>
          <a:xfrm>
            <a:off x="170850" y="1435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63"/>
          <p:cNvGrpSpPr/>
          <p:nvPr/>
        </p:nvGrpSpPr>
        <p:grpSpPr>
          <a:xfrm>
            <a:off x="212297" y="3225671"/>
            <a:ext cx="234195" cy="188409"/>
            <a:chOff x="5151797" y="479071"/>
            <a:chExt cx="234195" cy="188409"/>
          </a:xfrm>
        </p:grpSpPr>
        <p:sp>
          <p:nvSpPr>
            <p:cNvPr id="401" name="Google Shape;401;p63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63"/>
          <p:cNvGrpSpPr/>
          <p:nvPr/>
        </p:nvGrpSpPr>
        <p:grpSpPr>
          <a:xfrm>
            <a:off x="8664279" y="4232272"/>
            <a:ext cx="234788" cy="188409"/>
            <a:chOff x="6428979" y="917397"/>
            <a:chExt cx="234788" cy="188409"/>
          </a:xfrm>
        </p:grpSpPr>
        <p:sp>
          <p:nvSpPr>
            <p:cNvPr id="404" name="Google Shape;404;p63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63"/>
          <p:cNvSpPr/>
          <p:nvPr/>
        </p:nvSpPr>
        <p:spPr>
          <a:xfrm>
            <a:off x="8712350" y="2174488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/>
          <p:nvPr/>
        </p:nvSpPr>
        <p:spPr>
          <a:xfrm rot="5655372">
            <a:off x="-2129157" y="3022453"/>
            <a:ext cx="3864815" cy="374584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7"/>
          <p:cNvSpPr/>
          <p:nvPr/>
        </p:nvSpPr>
        <p:spPr>
          <a:xfrm rot="-3917262">
            <a:off x="7631540" y="-1432759"/>
            <a:ext cx="3352710" cy="2977303"/>
          </a:xfrm>
          <a:custGeom>
            <a:rect b="b" l="l" r="r" t="t"/>
            <a:pathLst>
              <a:path extrusionOk="0" h="30859" w="3475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37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36" name="Google Shape;36;p3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7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7"/>
          <p:cNvGrpSpPr/>
          <p:nvPr/>
        </p:nvGrpSpPr>
        <p:grpSpPr>
          <a:xfrm>
            <a:off x="8546697" y="4473421"/>
            <a:ext cx="234195" cy="188409"/>
            <a:chOff x="5151797" y="479071"/>
            <a:chExt cx="234195" cy="188409"/>
          </a:xfrm>
        </p:grpSpPr>
        <p:sp>
          <p:nvSpPr>
            <p:cNvPr id="40" name="Google Shape;40;p37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37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43" name="Google Shape;43;p37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7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7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" type="subTitle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2" type="subTitle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3" type="subTitle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4" type="subTitle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37"/>
          <p:cNvSpPr txBox="1"/>
          <p:nvPr>
            <p:ph idx="5" type="subTitle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6" type="subTitle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64"/>
          <p:cNvSpPr txBox="1"/>
          <p:nvPr>
            <p:ph idx="1" type="subTitle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4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6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6"/>
          <p:cNvSpPr/>
          <p:nvPr/>
        </p:nvSpPr>
        <p:spPr>
          <a:xfrm flipH="1" rot="3555162">
            <a:off x="-993615" y="620242"/>
            <a:ext cx="1625808" cy="1526544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6"/>
          <p:cNvSpPr/>
          <p:nvPr/>
        </p:nvSpPr>
        <p:spPr>
          <a:xfrm flipH="1">
            <a:off x="8511080" y="2803089"/>
            <a:ext cx="2259360" cy="2189809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6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66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20" name="Google Shape;420;p66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6"/>
            <p:cNvSpPr/>
            <p:nvPr/>
          </p:nvSpPr>
          <p:spPr>
            <a:xfrm flipH="1" rot="10800000">
              <a:off x="4935811" y="4414372"/>
              <a:ext cx="134100" cy="2583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66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66"/>
          <p:cNvGrpSpPr/>
          <p:nvPr/>
        </p:nvGrpSpPr>
        <p:grpSpPr>
          <a:xfrm>
            <a:off x="184447" y="1289308"/>
            <a:ext cx="234195" cy="188409"/>
            <a:chOff x="368022" y="616196"/>
            <a:chExt cx="234195" cy="188409"/>
          </a:xfrm>
        </p:grpSpPr>
        <p:sp>
          <p:nvSpPr>
            <p:cNvPr id="424" name="Google Shape;424;p66"/>
            <p:cNvSpPr/>
            <p:nvPr/>
          </p:nvSpPr>
          <p:spPr>
            <a:xfrm>
              <a:off x="368022" y="616196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6"/>
            <p:cNvSpPr/>
            <p:nvPr/>
          </p:nvSpPr>
          <p:spPr>
            <a:xfrm>
              <a:off x="477627" y="616196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66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7" name="Google Shape;427;p66"/>
            <p:cNvSpPr/>
            <p:nvPr/>
          </p:nvSpPr>
          <p:spPr>
            <a:xfrm>
              <a:off x="8661148" y="42741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6"/>
            <p:cNvSpPr/>
            <p:nvPr/>
          </p:nvSpPr>
          <p:spPr>
            <a:xfrm>
              <a:off x="8551627" y="42741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/>
          <p:nvPr/>
        </p:nvSpPr>
        <p:spPr>
          <a:xfrm rot="-5400000">
            <a:off x="7973900" y="24617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8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59" name="Google Shape;59;p38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8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8"/>
          <p:cNvSpPr/>
          <p:nvPr/>
        </p:nvSpPr>
        <p:spPr>
          <a:xfrm rot="-6789333">
            <a:off x="-1733103" y="1956216"/>
            <a:ext cx="2259312" cy="218976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8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64" name="Google Shape;64;p38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8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" type="subTitle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2" type="subTitle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3" type="subTitle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4" type="subTitle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5" type="title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38"/>
          <p:cNvSpPr txBox="1"/>
          <p:nvPr>
            <p:ph idx="6" type="title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38"/>
          <p:cNvSpPr txBox="1"/>
          <p:nvPr>
            <p:ph idx="7" type="title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38"/>
          <p:cNvSpPr txBox="1"/>
          <p:nvPr>
            <p:ph idx="8" type="title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38"/>
          <p:cNvSpPr txBox="1"/>
          <p:nvPr>
            <p:ph idx="9" type="subTitle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38"/>
          <p:cNvSpPr txBox="1"/>
          <p:nvPr>
            <p:ph idx="13" type="subTitle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38"/>
          <p:cNvSpPr txBox="1"/>
          <p:nvPr>
            <p:ph idx="14" type="subTitle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38"/>
          <p:cNvSpPr txBox="1"/>
          <p:nvPr>
            <p:ph idx="15" type="subTitle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/>
          <p:nvPr/>
        </p:nvSpPr>
        <p:spPr>
          <a:xfrm>
            <a:off x="8479425" y="23012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9"/>
          <p:cNvSpPr/>
          <p:nvPr/>
        </p:nvSpPr>
        <p:spPr>
          <a:xfrm rot="-3555177">
            <a:off x="-1456144" y="2911698"/>
            <a:ext cx="2122762" cy="1993144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39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84" name="Google Shape;84;p3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9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9"/>
          <p:cNvGrpSpPr/>
          <p:nvPr/>
        </p:nvGrpSpPr>
        <p:grpSpPr>
          <a:xfrm>
            <a:off x="485797" y="4603996"/>
            <a:ext cx="234195" cy="188409"/>
            <a:chOff x="5151797" y="479071"/>
            <a:chExt cx="234195" cy="188409"/>
          </a:xfrm>
        </p:grpSpPr>
        <p:sp>
          <p:nvSpPr>
            <p:cNvPr id="88" name="Google Shape;88;p39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9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39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91" name="Google Shape;91;p39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9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9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subTitle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subTitle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3" type="subTitle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4" type="subTitle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5" type="subTitle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39"/>
          <p:cNvSpPr txBox="1"/>
          <p:nvPr>
            <p:ph idx="6" type="subTitle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39"/>
          <p:cNvSpPr txBox="1"/>
          <p:nvPr>
            <p:ph idx="7" type="subTitle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39"/>
          <p:cNvSpPr txBox="1"/>
          <p:nvPr>
            <p:ph idx="8" type="subTitle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3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 txBox="1"/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40"/>
          <p:cNvSpPr txBox="1"/>
          <p:nvPr>
            <p:ph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40"/>
          <p:cNvSpPr txBox="1"/>
          <p:nvPr>
            <p:ph idx="1" type="subTitle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40"/>
          <p:cNvGrpSpPr/>
          <p:nvPr/>
        </p:nvGrpSpPr>
        <p:grpSpPr>
          <a:xfrm>
            <a:off x="4923497" y="281246"/>
            <a:ext cx="234194" cy="188409"/>
            <a:chOff x="3889166" y="1636096"/>
            <a:chExt cx="98178" cy="78984"/>
          </a:xfrm>
        </p:grpSpPr>
        <p:sp>
          <p:nvSpPr>
            <p:cNvPr id="111" name="Google Shape;111;p40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0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40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114" name="Google Shape;114;p40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0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"/>
          <p:cNvSpPr/>
          <p:nvPr/>
        </p:nvSpPr>
        <p:spPr>
          <a:xfrm>
            <a:off x="7856925" y="3725245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1"/>
          <p:cNvSpPr/>
          <p:nvPr/>
        </p:nvSpPr>
        <p:spPr>
          <a:xfrm rot="-8598636">
            <a:off x="-986011" y="800483"/>
            <a:ext cx="1492690" cy="1867091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1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120" name="Google Shape;120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41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41"/>
          <p:cNvGrpSpPr/>
          <p:nvPr/>
        </p:nvGrpSpPr>
        <p:grpSpPr>
          <a:xfrm>
            <a:off x="139422" y="1258621"/>
            <a:ext cx="234195" cy="188409"/>
            <a:chOff x="5151797" y="479071"/>
            <a:chExt cx="234195" cy="188409"/>
          </a:xfrm>
        </p:grpSpPr>
        <p:sp>
          <p:nvSpPr>
            <p:cNvPr id="124" name="Google Shape;124;p41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1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1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127" name="Google Shape;127;p41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1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41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" type="body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2" name="Google Shape;132;p4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" type="subTitle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42"/>
          <p:cNvSpPr txBox="1"/>
          <p:nvPr>
            <p:ph idx="2" type="subTitle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42"/>
          <p:cNvSpPr txBox="1"/>
          <p:nvPr>
            <p:ph idx="3" type="subTitle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42"/>
          <p:cNvSpPr txBox="1"/>
          <p:nvPr>
            <p:ph idx="4" type="subTitle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4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2"/>
          <p:cNvSpPr/>
          <p:nvPr/>
        </p:nvSpPr>
        <p:spPr>
          <a:xfrm flipH="1" rot="2256459">
            <a:off x="-1314778" y="2364914"/>
            <a:ext cx="2210833" cy="2142776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2"/>
          <p:cNvSpPr/>
          <p:nvPr/>
        </p:nvSpPr>
        <p:spPr>
          <a:xfrm>
            <a:off x="8462279" y="612607"/>
            <a:ext cx="1607998" cy="201135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2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143" name="Google Shape;143;p4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2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2"/>
          <p:cNvGrpSpPr/>
          <p:nvPr/>
        </p:nvGrpSpPr>
        <p:grpSpPr>
          <a:xfrm>
            <a:off x="175847" y="3903221"/>
            <a:ext cx="234195" cy="188409"/>
            <a:chOff x="5151797" y="479071"/>
            <a:chExt cx="234195" cy="188409"/>
          </a:xfrm>
        </p:grpSpPr>
        <p:sp>
          <p:nvSpPr>
            <p:cNvPr id="147" name="Google Shape;147;p42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2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42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150" name="Google Shape;150;p42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2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3"/>
          <p:cNvSpPr/>
          <p:nvPr/>
        </p:nvSpPr>
        <p:spPr>
          <a:xfrm>
            <a:off x="-2362825" y="3936750"/>
            <a:ext cx="3228251" cy="2660759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43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155" name="Google Shape;155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4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/>
          <p:nvPr/>
        </p:nvSpPr>
        <p:spPr>
          <a:xfrm>
            <a:off x="8488179" y="523494"/>
            <a:ext cx="1017284" cy="955173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3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3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"/>
          <p:cNvSpPr txBox="1"/>
          <p:nvPr>
            <p:ph type="ctrTitle"/>
          </p:nvPr>
        </p:nvSpPr>
        <p:spPr>
          <a:xfrm>
            <a:off x="617975" y="1600200"/>
            <a:ext cx="41004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/>
              <a:t>Introduction to Java</a:t>
            </a:r>
            <a:endParaRPr b="0" sz="1400"/>
          </a:p>
        </p:txBody>
      </p:sp>
      <p:cxnSp>
        <p:nvCxnSpPr>
          <p:cNvPr id="434" name="Google Shape;434;p1"/>
          <p:cNvCxnSpPr/>
          <p:nvPr/>
        </p:nvCxnSpPr>
        <p:spPr>
          <a:xfrm>
            <a:off x="665375" y="3365350"/>
            <a:ext cx="3869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1"/>
          <p:cNvSpPr txBox="1"/>
          <p:nvPr>
            <p:ph type="ctrTitle"/>
          </p:nvPr>
        </p:nvSpPr>
        <p:spPr>
          <a:xfrm>
            <a:off x="713225" y="590350"/>
            <a:ext cx="4161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800"/>
              <a:t>5CS021 - Object Oriented Design and Programming</a:t>
            </a:r>
            <a:endParaRPr b="0" sz="200"/>
          </a:p>
        </p:txBody>
      </p:sp>
      <p:sp>
        <p:nvSpPr>
          <p:cNvPr id="436" name="Google Shape;436;p1"/>
          <p:cNvSpPr txBox="1"/>
          <p:nvPr>
            <p:ph idx="1" type="subTitle"/>
          </p:nvPr>
        </p:nvSpPr>
        <p:spPr>
          <a:xfrm>
            <a:off x="665375" y="4156946"/>
            <a:ext cx="4100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Herald College, University of Wolverhampton</a:t>
            </a:r>
            <a:endParaRPr b="1"/>
          </a:p>
        </p:txBody>
      </p:sp>
      <p:pic>
        <p:nvPicPr>
          <p:cNvPr id="437" name="Google Shape;437;p1"/>
          <p:cNvPicPr preferRelativeResize="0"/>
          <p:nvPr/>
        </p:nvPicPr>
        <p:blipFill rotWithShape="1">
          <a:blip r:embed="rId3">
            <a:alphaModFix/>
          </a:blip>
          <a:srcRect b="0" l="31401" r="28785" t="0"/>
          <a:stretch/>
        </p:blipFill>
        <p:spPr>
          <a:xfrm>
            <a:off x="5369250" y="225950"/>
            <a:ext cx="3155599" cy="445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1"/>
          <p:cNvCxnSpPr/>
          <p:nvPr/>
        </p:nvCxnSpPr>
        <p:spPr>
          <a:xfrm>
            <a:off x="733325" y="1730700"/>
            <a:ext cx="3869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1"/>
          <p:cNvSpPr txBox="1"/>
          <p:nvPr/>
        </p:nvSpPr>
        <p:spPr>
          <a:xfrm>
            <a:off x="665375" y="3543075"/>
            <a:ext cx="2552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Tutorial 01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4"/>
          <p:cNvSpPr txBox="1"/>
          <p:nvPr/>
        </p:nvSpPr>
        <p:spPr>
          <a:xfrm>
            <a:off x="738475" y="331175"/>
            <a:ext cx="81138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1: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are the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basic data types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Java used to store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whole numbers and decimal numbers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2: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Explain the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difference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between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 and double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data types in Java.</a:t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7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3:</a:t>
            </a:r>
            <a:endParaRPr b="1" i="0" sz="8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the </a:t>
            </a: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difference</a:t>
            </a: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between the float and double data types in terms of </a:t>
            </a: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precision and storage space</a:t>
            </a: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0" i="0" sz="2400" u="none" cap="none" strike="noStrike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14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5"/>
          <p:cNvSpPr txBox="1"/>
          <p:nvPr>
            <p:ph type="title"/>
          </p:nvPr>
        </p:nvSpPr>
        <p:spPr>
          <a:xfrm>
            <a:off x="720000" y="315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Declaring a Variable</a:t>
            </a:r>
            <a:endParaRPr sz="2600"/>
          </a:p>
        </p:txBody>
      </p:sp>
      <p:sp>
        <p:nvSpPr>
          <p:cNvPr id="510" name="Google Shape;510;p15"/>
          <p:cNvSpPr txBox="1"/>
          <p:nvPr/>
        </p:nvSpPr>
        <p:spPr>
          <a:xfrm>
            <a:off x="885250" y="887875"/>
            <a:ext cx="79740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declaring a variable, you often specify an initial value. This is also where you tell the compiler the size (type) it will hold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variable must have:</a:t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•A </a:t>
            </a:r>
            <a:r>
              <a:rPr b="1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type </a:t>
            </a:r>
            <a:r>
              <a:rPr b="0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</a:t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•A </a:t>
            </a:r>
            <a:r>
              <a:rPr b="1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unique identifier</a:t>
            </a:r>
            <a:r>
              <a:rPr b="0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(or name)</a:t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•A </a:t>
            </a:r>
            <a:r>
              <a:rPr b="1" i="0" lang="en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endParaRPr b="1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1" name="Google Shape;5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200" y="3591175"/>
            <a:ext cx="2501775" cy="5257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15"/>
          <p:cNvCxnSpPr/>
          <p:nvPr/>
        </p:nvCxnSpPr>
        <p:spPr>
          <a:xfrm>
            <a:off x="4304425" y="3314325"/>
            <a:ext cx="537000" cy="436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15"/>
          <p:cNvSpPr txBox="1"/>
          <p:nvPr/>
        </p:nvSpPr>
        <p:spPr>
          <a:xfrm>
            <a:off x="3515700" y="2920725"/>
            <a:ext cx="137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Datatype</a:t>
            </a:r>
            <a:endParaRPr b="1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4" name="Google Shape;514;p15"/>
          <p:cNvCxnSpPr/>
          <p:nvPr/>
        </p:nvCxnSpPr>
        <p:spPr>
          <a:xfrm flipH="1">
            <a:off x="5790950" y="3255600"/>
            <a:ext cx="116100" cy="42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5" name="Google Shape;515;p15"/>
          <p:cNvSpPr txBox="1"/>
          <p:nvPr/>
        </p:nvSpPr>
        <p:spPr>
          <a:xfrm>
            <a:off x="5118325" y="2682900"/>
            <a:ext cx="156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Variable name or Identifier</a:t>
            </a:r>
            <a:endParaRPr b="1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15"/>
          <p:cNvSpPr txBox="1"/>
          <p:nvPr/>
        </p:nvSpPr>
        <p:spPr>
          <a:xfrm>
            <a:off x="6806200" y="2862000"/>
            <a:ext cx="137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endParaRPr b="1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15"/>
          <p:cNvCxnSpPr/>
          <p:nvPr/>
        </p:nvCxnSpPr>
        <p:spPr>
          <a:xfrm flipH="1">
            <a:off x="6882700" y="3212875"/>
            <a:ext cx="372300" cy="42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p15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0" y="471625"/>
            <a:ext cx="7413100" cy="40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6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7"/>
          <p:cNvSpPr txBox="1"/>
          <p:nvPr>
            <p:ph type="title"/>
          </p:nvPr>
        </p:nvSpPr>
        <p:spPr>
          <a:xfrm>
            <a:off x="720000" y="315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Naming conventions in Java</a:t>
            </a:r>
            <a:endParaRPr sz="2600"/>
          </a:p>
        </p:txBody>
      </p:sp>
      <p:pic>
        <p:nvPicPr>
          <p:cNvPr id="530" name="Google Shape;530;p17"/>
          <p:cNvPicPr preferRelativeResize="0"/>
          <p:nvPr/>
        </p:nvPicPr>
        <p:blipFill rotWithShape="1">
          <a:blip r:embed="rId3">
            <a:alphaModFix/>
          </a:blip>
          <a:srcRect b="14933" l="10268" r="10132" t="21810"/>
          <a:stretch/>
        </p:blipFill>
        <p:spPr>
          <a:xfrm>
            <a:off x="885675" y="964075"/>
            <a:ext cx="7372650" cy="37059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7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 txBox="1"/>
          <p:nvPr/>
        </p:nvSpPr>
        <p:spPr>
          <a:xfrm>
            <a:off x="738475" y="331175"/>
            <a:ext cx="81138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4: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do you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declare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integer variable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Java, and what is the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range of values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it can hold?</a:t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5: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the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significance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variable naming conventions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Java, and what are some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best practices?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7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6:</a:t>
            </a:r>
            <a:endParaRPr b="1" i="0" sz="8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do you </a:t>
            </a: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determine</a:t>
            </a: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type</a:t>
            </a: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a </a:t>
            </a: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variable</a:t>
            </a: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Java?</a:t>
            </a:r>
            <a:endParaRPr b="0" i="0" sz="2400" u="none" cap="none" strike="noStrike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7" name="Google Shape;537;p18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Operators in 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43" name="Google Shape;543;p19"/>
          <p:cNvSpPr txBox="1"/>
          <p:nvPr>
            <p:ph type="title"/>
          </p:nvPr>
        </p:nvSpPr>
        <p:spPr>
          <a:xfrm>
            <a:off x="958125" y="1138775"/>
            <a:ext cx="7704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Operators are symbols that perform </a:t>
            </a:r>
            <a:r>
              <a:rPr lang="en" sz="2000"/>
              <a:t>operations</a:t>
            </a:r>
            <a:r>
              <a:rPr b="0" lang="en" sz="2000"/>
              <a:t> on </a:t>
            </a:r>
            <a:r>
              <a:rPr lang="en" sz="2000"/>
              <a:t>variables</a:t>
            </a:r>
            <a:r>
              <a:rPr b="0" lang="en" sz="2000"/>
              <a:t> and </a:t>
            </a:r>
            <a:r>
              <a:rPr lang="en" sz="2000"/>
              <a:t>values/ operands.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Example:  </a:t>
            </a:r>
            <a:endParaRPr b="0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For, int x = </a:t>
            </a:r>
            <a:r>
              <a:rPr lang="en" sz="2000"/>
              <a:t>10</a:t>
            </a:r>
            <a:r>
              <a:rPr b="0" lang="en" sz="2000"/>
              <a:t> + </a:t>
            </a:r>
            <a:r>
              <a:rPr lang="en" sz="2000"/>
              <a:t>30</a:t>
            </a:r>
            <a:r>
              <a:rPr b="0" lang="en" sz="2000"/>
              <a:t>; </a:t>
            </a:r>
            <a:endParaRPr b="0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x</a:t>
            </a:r>
            <a:r>
              <a:rPr b="0" lang="en" sz="2000"/>
              <a:t> is variables,</a:t>
            </a:r>
            <a:endParaRPr b="0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+</a:t>
            </a:r>
            <a:r>
              <a:rPr b="0" lang="en" sz="2000"/>
              <a:t> is operator,</a:t>
            </a:r>
            <a:endParaRPr b="0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30</a:t>
            </a:r>
            <a:r>
              <a:rPr b="0" lang="en" sz="2000"/>
              <a:t> is value</a:t>
            </a:r>
            <a:endParaRPr b="0"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</p:txBody>
      </p:sp>
      <p:sp>
        <p:nvSpPr>
          <p:cNvPr id="544" name="Google Shape;544;p19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 of Operators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50" name="Google Shape;550;p20"/>
          <p:cNvSpPr txBox="1"/>
          <p:nvPr>
            <p:ph type="title"/>
          </p:nvPr>
        </p:nvSpPr>
        <p:spPr>
          <a:xfrm>
            <a:off x="932100" y="1308475"/>
            <a:ext cx="7704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Arithmetic Operator</a:t>
            </a:r>
            <a:endParaRPr b="0"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Assignment Operator</a:t>
            </a:r>
            <a:endParaRPr b="0"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Comparison Operator</a:t>
            </a:r>
            <a:endParaRPr b="0"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Logical Operator</a:t>
            </a:r>
            <a:endParaRPr b="0"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n" sz="2200"/>
              <a:t>Bitwise Operator</a:t>
            </a:r>
            <a:endParaRPr b="0" sz="22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200"/>
          </a:p>
        </p:txBody>
      </p:sp>
      <p:sp>
        <p:nvSpPr>
          <p:cNvPr id="551" name="Google Shape;551;p20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1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Arithmetic operators are used to perform arithmetic operations on </a:t>
            </a:r>
            <a:r>
              <a:rPr lang="en" sz="1800"/>
              <a:t>variables</a:t>
            </a:r>
            <a:r>
              <a:rPr b="0" lang="en" sz="1800"/>
              <a:t> and </a:t>
            </a:r>
            <a:r>
              <a:rPr lang="en" sz="1800"/>
              <a:t>data</a:t>
            </a:r>
            <a:r>
              <a:rPr b="0" lang="en" sz="1800"/>
              <a:t>.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</p:txBody>
      </p:sp>
      <p:sp>
        <p:nvSpPr>
          <p:cNvPr id="557" name="Google Shape;55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Arithmetic Operator</a:t>
            </a:r>
            <a:endParaRPr/>
          </a:p>
        </p:txBody>
      </p:sp>
      <p:sp>
        <p:nvSpPr>
          <p:cNvPr id="558" name="Google Shape;558;p21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20</a:t>
            </a:r>
            <a:endParaRPr/>
          </a:p>
        </p:txBody>
      </p:sp>
      <p:pic>
        <p:nvPicPr>
          <p:cNvPr id="559" name="Google Shape;5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27" y="1964850"/>
            <a:ext cx="5411136" cy="26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2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Arithmetic operators are used to assign values to variables.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</p:txBody>
      </p:sp>
      <p:sp>
        <p:nvSpPr>
          <p:cNvPr id="565" name="Google Shape;5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Assignment Operator</a:t>
            </a:r>
            <a:endParaRPr/>
          </a:p>
        </p:txBody>
      </p:sp>
      <p:sp>
        <p:nvSpPr>
          <p:cNvPr id="566" name="Google Shape;566;p22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21</a:t>
            </a:r>
            <a:endParaRPr/>
          </a:p>
        </p:txBody>
      </p:sp>
      <p:pic>
        <p:nvPicPr>
          <p:cNvPr id="567" name="Google Shape;5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763" y="1719225"/>
            <a:ext cx="5310925" cy="2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3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Comparison operators are used to check the relationship between two operands. It returns boolean values.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</p:txBody>
      </p:sp>
      <p:sp>
        <p:nvSpPr>
          <p:cNvPr id="573" name="Google Shape;57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574" name="Google Shape;574;p23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22</a:t>
            </a:r>
            <a:endParaRPr/>
          </a:p>
        </p:txBody>
      </p:sp>
      <p:pic>
        <p:nvPicPr>
          <p:cNvPr descr="relationalOimage.PNG" id="575" name="Google Shape;5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292" y="1846450"/>
            <a:ext cx="5903769" cy="27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 txBox="1"/>
          <p:nvPr>
            <p:ph type="title"/>
          </p:nvPr>
        </p:nvSpPr>
        <p:spPr>
          <a:xfrm>
            <a:off x="958125" y="1138775"/>
            <a:ext cx="7704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Object Oriented Programming(OOP) is a programming that uses </a:t>
            </a:r>
            <a:r>
              <a:rPr lang="en" sz="2000"/>
              <a:t>classes</a:t>
            </a:r>
            <a:r>
              <a:rPr b="0" lang="en" sz="2000"/>
              <a:t> and </a:t>
            </a:r>
            <a:r>
              <a:rPr lang="en" sz="2000"/>
              <a:t>object</a:t>
            </a:r>
            <a:r>
              <a:rPr b="0" lang="en" sz="2000"/>
              <a:t>. It helps in </a:t>
            </a:r>
            <a:r>
              <a:rPr lang="en" sz="2000"/>
              <a:t>binding the data and methods</a:t>
            </a:r>
            <a:r>
              <a:rPr b="0" lang="en" sz="2000"/>
              <a:t>. Abstraction, inheritance, encapsulation, polymorphism are the features of OOP which helps to create solutions based on real-world entity.</a:t>
            </a:r>
            <a:endParaRPr b="0" sz="2000"/>
          </a:p>
        </p:txBody>
      </p:sp>
      <p:sp>
        <p:nvSpPr>
          <p:cNvPr id="446" name="Google Shape;446;p2"/>
          <p:cNvSpPr txBox="1"/>
          <p:nvPr>
            <p:ph type="title"/>
          </p:nvPr>
        </p:nvSpPr>
        <p:spPr>
          <a:xfrm>
            <a:off x="1043200" y="467600"/>
            <a:ext cx="7710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 Oriented Programming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7" name="Google Shape;447;p2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Logical operators are used to check whether an expression is true or false. They are used in </a:t>
            </a:r>
            <a:r>
              <a:rPr lang="en" sz="1800"/>
              <a:t>decision making. 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They return boolean values. 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</p:txBody>
      </p:sp>
      <p:sp>
        <p:nvSpPr>
          <p:cNvPr id="581" name="Google Shape;58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582" name="Google Shape;582;p24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23</a:t>
            </a:r>
            <a:endParaRPr/>
          </a:p>
        </p:txBody>
      </p:sp>
      <p:pic>
        <p:nvPicPr>
          <p:cNvPr id="583" name="Google Shape;5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725" y="2157825"/>
            <a:ext cx="6951250" cy="25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"/>
          <p:cNvSpPr txBox="1"/>
          <p:nvPr/>
        </p:nvSpPr>
        <p:spPr>
          <a:xfrm>
            <a:off x="738475" y="934650"/>
            <a:ext cx="81138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None/>
            </a:pP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7: </a:t>
            </a:r>
            <a:endParaRPr b="1" i="0" sz="203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None/>
            </a:pP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can you perform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addition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subtraction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multiplication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division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Java using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arithmetic operators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0" i="0" sz="203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None/>
            </a:pPr>
            <a:r>
              <a:t/>
            </a:r>
            <a:endParaRPr b="0" i="0" sz="203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39"/>
              <a:buFont typeface="Arial"/>
              <a:buNone/>
            </a:pP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8: </a:t>
            </a:r>
            <a:endParaRPr b="1" i="0" sz="203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the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the expression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 / 2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Java, and how can you get the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correct result</a:t>
            </a:r>
            <a:r>
              <a:rPr b="0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if you want to </a:t>
            </a:r>
            <a:r>
              <a:rPr b="1" i="0" lang="en" sz="20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include the remainder?</a:t>
            </a:r>
            <a:endParaRPr b="0" i="0" sz="600" u="none" cap="none" strike="noStrike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25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6"/>
          <p:cNvSpPr txBox="1"/>
          <p:nvPr/>
        </p:nvSpPr>
        <p:spPr>
          <a:xfrm>
            <a:off x="755275" y="672900"/>
            <a:ext cx="79281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9: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Explain the purpose of the modulus operator (%) in Java and provide an example.</a:t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10: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Write a Java program to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 celsius to fahrenheit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b="0" i="0" sz="57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11: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Write a Java program to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calculate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sum of two numbers 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user enters and display the result.</a:t>
            </a:r>
            <a:endParaRPr b="0" i="0" sz="2400" u="none" cap="none" strike="noStrike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26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601" name="Google Shape;60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toString Method</a:t>
            </a:r>
            <a:endParaRPr/>
          </a:p>
        </p:txBody>
      </p:sp>
      <p:sp>
        <p:nvSpPr>
          <p:cNvPr id="602" name="Google Shape;602;p31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An in-built method in the java.lang.Object class, which converts an object into a string format.</a:t>
            </a:r>
            <a:endParaRPr b="0"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By default, it returns a string consisting of the class name followed by the @ symbol and the object’s hashcode in hexadecimal form.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By overriding the method, it can: </a:t>
            </a:r>
            <a:endParaRPr b="0"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Provides meaningful information about the object.</a:t>
            </a:r>
            <a:endParaRPr b="0"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Used for debugging, logging, or displaying object data.</a:t>
            </a:r>
            <a:endParaRPr b="0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26</a:t>
            </a:r>
            <a:endParaRPr/>
          </a:p>
        </p:txBody>
      </p:sp>
      <p:sp>
        <p:nvSpPr>
          <p:cNvPr id="608" name="Google Shape;60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609" name="Google Shape;609;p27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A </a:t>
            </a:r>
            <a:r>
              <a:rPr lang="en" sz="1800"/>
              <a:t>constructor</a:t>
            </a:r>
            <a:r>
              <a:rPr b="0" lang="en" sz="1800"/>
              <a:t> in Java is a </a:t>
            </a:r>
            <a:r>
              <a:rPr lang="en" sz="1800"/>
              <a:t>special method</a:t>
            </a:r>
            <a:r>
              <a:rPr b="0" lang="en" sz="1800"/>
              <a:t> that is used to initialize objects. The constructor is </a:t>
            </a:r>
            <a:r>
              <a:rPr lang="en" sz="1800"/>
              <a:t>called</a:t>
            </a:r>
            <a:r>
              <a:rPr b="0" lang="en" sz="1800"/>
              <a:t> when an object of a class is created. It can be used to </a:t>
            </a:r>
            <a:r>
              <a:rPr lang="en" sz="1800"/>
              <a:t>set initial values</a:t>
            </a:r>
            <a:r>
              <a:rPr b="0" lang="en" sz="1800"/>
              <a:t> for object attributes.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/>
              <a:t>Types of constructors:</a:t>
            </a:r>
            <a:endParaRPr b="0" sz="18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Default Constructor</a:t>
            </a:r>
            <a:endParaRPr b="0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No-Arg Constructor</a:t>
            </a:r>
            <a:endParaRPr b="0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600"/>
              <a:t>Parameterized Constructor</a:t>
            </a:r>
            <a:endParaRPr b="0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615" name="Google Shape;61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616" name="Google Shape;616;p28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If we do not create any constructor, the Java compiler </a:t>
            </a:r>
            <a:r>
              <a:rPr lang="en" sz="1800"/>
              <a:t>automatically</a:t>
            </a:r>
            <a:r>
              <a:rPr b="0" lang="en" sz="1800"/>
              <a:t> creates a no-arg constructor during the execution of the program.</a:t>
            </a:r>
            <a:endParaRPr b="0"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/>
          </a:p>
        </p:txBody>
      </p:sp>
      <p:pic>
        <p:nvPicPr>
          <p:cNvPr id="617" name="Google Shape;6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400" y="2298500"/>
            <a:ext cx="6525201" cy="2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28</a:t>
            </a:r>
            <a:endParaRPr/>
          </a:p>
        </p:txBody>
      </p:sp>
      <p:sp>
        <p:nvSpPr>
          <p:cNvPr id="623" name="Google Shape;62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No-Arg Constructor</a:t>
            </a:r>
            <a:endParaRPr/>
          </a:p>
        </p:txBody>
      </p:sp>
      <p:sp>
        <p:nvSpPr>
          <p:cNvPr id="624" name="Google Shape;624;p29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If a constructor </a:t>
            </a:r>
            <a:r>
              <a:rPr lang="en" sz="1800"/>
              <a:t>does not accept</a:t>
            </a:r>
            <a:r>
              <a:rPr b="0" lang="en" sz="1800"/>
              <a:t> any parameters, it is known as a no-argument constructor.</a:t>
            </a:r>
            <a:endParaRPr b="0" sz="1800"/>
          </a:p>
        </p:txBody>
      </p:sp>
      <p:pic>
        <p:nvPicPr>
          <p:cNvPr id="625" name="Google Shape;6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273" y="1933575"/>
            <a:ext cx="6160751" cy="27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29</a:t>
            </a:r>
            <a:endParaRPr/>
          </a:p>
        </p:txBody>
      </p:sp>
      <p:sp>
        <p:nvSpPr>
          <p:cNvPr id="631" name="Google Shape;63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Parameterized Constructor</a:t>
            </a:r>
            <a:endParaRPr/>
          </a:p>
        </p:txBody>
      </p:sp>
      <p:sp>
        <p:nvSpPr>
          <p:cNvPr id="632" name="Google Shape;632;p30"/>
          <p:cNvSpPr txBox="1"/>
          <p:nvPr>
            <p:ph type="title"/>
          </p:nvPr>
        </p:nvSpPr>
        <p:spPr>
          <a:xfrm>
            <a:off x="845150" y="1104813"/>
            <a:ext cx="73950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 constructor can also accept </a:t>
            </a:r>
            <a:r>
              <a:rPr lang="en" sz="1800"/>
              <a:t>one or more parameters</a:t>
            </a:r>
            <a:r>
              <a:rPr b="0" lang="en" sz="1800"/>
              <a:t>. Such constructors are known as parameterized constructors.</a:t>
            </a:r>
            <a:endParaRPr b="0" sz="1800"/>
          </a:p>
        </p:txBody>
      </p:sp>
      <p:pic>
        <p:nvPicPr>
          <p:cNvPr id="633" name="Google Shape;6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2101750"/>
            <a:ext cx="5715000" cy="26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2"/>
          <p:cNvSpPr txBox="1"/>
          <p:nvPr/>
        </p:nvSpPr>
        <p:spPr>
          <a:xfrm>
            <a:off x="738475" y="672900"/>
            <a:ext cx="81138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12: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a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constructor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have a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return type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?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or why not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13: 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is the </a:t>
            </a: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return type</a:t>
            </a:r>
            <a:r>
              <a:rPr b="0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the toString() method?</a:t>
            </a:r>
            <a:endParaRPr b="1" i="0" sz="81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575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8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Task 14:</a:t>
            </a:r>
            <a:endParaRPr b="1" i="0" sz="8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do you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override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toString()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method and why is it considered a </a:t>
            </a:r>
            <a:r>
              <a:rPr b="1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good practice</a:t>
            </a:r>
            <a:r>
              <a:rPr b="0" i="0" lang="en" sz="815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override it?</a:t>
            </a:r>
            <a:endParaRPr b="0" i="0" sz="2400" u="none" cap="none" strike="noStrike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9" name="Google Shape;639;p32"/>
          <p:cNvSpPr txBox="1"/>
          <p:nvPr>
            <p:ph idx="12" type="sldNum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31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5" name="Google Shape;6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988" y="546075"/>
            <a:ext cx="5756025" cy="4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"/>
          <p:cNvSpPr txBox="1"/>
          <p:nvPr>
            <p:ph type="title"/>
          </p:nvPr>
        </p:nvSpPr>
        <p:spPr>
          <a:xfrm>
            <a:off x="740075" y="516600"/>
            <a:ext cx="4784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Objects and Class</a:t>
            </a:r>
            <a:endParaRPr sz="2800"/>
          </a:p>
        </p:txBody>
      </p:sp>
      <p:pic>
        <p:nvPicPr>
          <p:cNvPr id="454" name="Google Shape;454;p3"/>
          <p:cNvPicPr preferRelativeResize="0"/>
          <p:nvPr/>
        </p:nvPicPr>
        <p:blipFill rotWithShape="1">
          <a:blip r:embed="rId3">
            <a:alphaModFix/>
          </a:blip>
          <a:srcRect b="0" l="30425" r="0" t="0"/>
          <a:stretch/>
        </p:blipFill>
        <p:spPr>
          <a:xfrm>
            <a:off x="4480050" y="883400"/>
            <a:ext cx="4446824" cy="3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"/>
          <p:cNvSpPr txBox="1"/>
          <p:nvPr/>
        </p:nvSpPr>
        <p:spPr>
          <a:xfrm>
            <a:off x="857825" y="1232750"/>
            <a:ext cx="3855000" cy="3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Class:</a:t>
            </a:r>
            <a:r>
              <a:rPr b="0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Class is not a real-world entity but a template or prototype. 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 in Java doesn't occupy memory, but it imparts an idea about the features of objects.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Object::</a:t>
            </a:r>
            <a:r>
              <a:rPr b="0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 object in Java is a basic unit of Object Oriented Programming and represents real-life entities.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3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"/>
          <p:cNvSpPr txBox="1"/>
          <p:nvPr>
            <p:ph type="title"/>
          </p:nvPr>
        </p:nvSpPr>
        <p:spPr>
          <a:xfrm>
            <a:off x="958125" y="1138775"/>
            <a:ext cx="7704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Java is a high-level, class-based, object-oriented programming language. 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Java is popular for its portability and security.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Developed by James Gosling, in Sun Microsystem (current acquired by Oracle Corporation), in 1995. 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OOP is at the core of Java. </a:t>
            </a:r>
            <a:endParaRPr b="0" sz="2000"/>
          </a:p>
        </p:txBody>
      </p:sp>
      <p:sp>
        <p:nvSpPr>
          <p:cNvPr id="463" name="Google Shape;463;p4"/>
          <p:cNvSpPr txBox="1"/>
          <p:nvPr>
            <p:ph type="title"/>
          </p:nvPr>
        </p:nvSpPr>
        <p:spPr>
          <a:xfrm>
            <a:off x="1043200" y="467600"/>
            <a:ext cx="7710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 to 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64" name="Google Shape;464;p4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5"/>
          <p:cNvPicPr preferRelativeResize="0"/>
          <p:nvPr/>
        </p:nvPicPr>
        <p:blipFill rotWithShape="1">
          <a:blip r:embed="rId3">
            <a:alphaModFix/>
          </a:blip>
          <a:srcRect b="2676" l="4898" r="4896" t="2669"/>
          <a:stretch/>
        </p:blipFill>
        <p:spPr>
          <a:xfrm>
            <a:off x="1500100" y="360625"/>
            <a:ext cx="6143800" cy="422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637" y="301325"/>
            <a:ext cx="6904725" cy="39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9"/>
          <p:cNvSpPr txBox="1"/>
          <p:nvPr/>
        </p:nvSpPr>
        <p:spPr>
          <a:xfrm>
            <a:off x="3131550" y="4240625"/>
            <a:ext cx="288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Fig: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Java Development Kit (JDK)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9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484" name="Google Shape;4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75" y="706825"/>
            <a:ext cx="7456101" cy="39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0"/>
          <p:cNvSpPr txBox="1"/>
          <p:nvPr>
            <p:ph type="title"/>
          </p:nvPr>
        </p:nvSpPr>
        <p:spPr>
          <a:xfrm>
            <a:off x="720000" y="315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Tokens in Java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91" name="Google Shape;491;p11"/>
          <p:cNvSpPr txBox="1"/>
          <p:nvPr>
            <p:ph type="title"/>
          </p:nvPr>
        </p:nvSpPr>
        <p:spPr>
          <a:xfrm>
            <a:off x="720000" y="315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Keywords in Java</a:t>
            </a:r>
            <a:endParaRPr/>
          </a:p>
        </p:txBody>
      </p:sp>
      <p:pic>
        <p:nvPicPr>
          <p:cNvPr id="492" name="Google Shape;4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99" y="1101827"/>
            <a:ext cx="6828602" cy="3503073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90" y="485600"/>
            <a:ext cx="7417421" cy="4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3"/>
          <p:cNvSpPr txBox="1"/>
          <p:nvPr>
            <p:ph idx="12" type="sldNum"/>
          </p:nvPr>
        </p:nvSpPr>
        <p:spPr>
          <a:xfrm>
            <a:off x="4378803" y="4624625"/>
            <a:ext cx="3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