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729F7-1FF6-A14E-AA29-F8BF76704404}" type="datetimeFigureOut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8C6F-84E6-6E44-80F0-2BC4017CD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87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48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7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83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9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31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5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87C-12B1-7D42-AE97-4E71E0DD2A4C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201-3CD8-F342-B24C-F0F82EBF7189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9781-BC38-A047-86D2-37285FA04C70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1EAF-9956-0A45-B1B5-46EA162BB344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9557760-D770-7941-94C6-721C92D263A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07A-2D86-B046-BB43-A6A4B8AC2F72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339-FB60-F94A-A7B9-4DB6895418B5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83B-EA0A-F445-AFD9-A1169AB60E1B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E23-7A2F-C54E-9C63-83B2B474A3BA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8E1C-D4EC-9D4B-A762-29C4C1AF44FB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144-F1D2-B54B-9AD3-7384E58C1090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60BE-D3CF-5744-94BB-107A2B7AAAB0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C876-8604-7043-B0BB-68EC22EA265E}" type="datetime1">
              <a:rPr kumimoji="1" lang="ja-JP" altLang="en-US" smtClean="0"/>
              <a:t>2017/5/19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6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lang="en-US" altLang="ja-JP" dirty="0"/>
              <a:t> </a:t>
            </a:r>
            <a:r>
              <a:rPr lang="en-US" altLang="ja-JP" dirty="0" smtClean="0"/>
              <a:t>SPOAR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 fontScale="90000"/>
          </a:bodyPr>
          <a:lstStyle/>
          <a:p>
            <a:r>
              <a:rPr lang="en-US" altLang="ja-JP" sz="2400" dirty="0"/>
              <a:t>Xavier Alameda-Pineda </a:t>
            </a:r>
            <a:r>
              <a:rPr lang="en-US" altLang="ja-JP" sz="2400" dirty="0" smtClean="0"/>
              <a:t>: </a:t>
            </a:r>
            <a:r>
              <a:rPr kumimoji="1" lang="en-US" altLang="ja-JP" sz="2800" dirty="0" smtClean="0"/>
              <a:t>A Geometric to Sound Source Localization from Time-Delay Estimates 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</a:p>
          <a:p>
            <a:pPr lvl="1"/>
            <a:endParaRPr kumimoji="1" lang="en-US" altLang="ja-JP" sz="12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2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 smtClean="0"/>
              <a:t>Real-time Multiple Sound Source Localization and Counting Using a Circular Microphone Array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60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0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04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32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91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51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54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91</Words>
  <Application>Microsoft Macintosh PowerPoint</Application>
  <PresentationFormat>画面に合わせる (4:3)</PresentationFormat>
  <Paragraphs>61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Yu Gothic</vt:lpstr>
      <vt:lpstr>游ゴシック</vt:lpstr>
      <vt:lpstr>游ゴシック Light</vt:lpstr>
      <vt:lpstr>Arial</vt:lpstr>
      <vt:lpstr>ホワイト</vt:lpstr>
      <vt:lpstr>論文 SPOAR </vt:lpstr>
      <vt:lpstr>Xavier Alameda-Pineda : A Geometric to Sound Source Localization from Time-Delay Estimates </vt:lpstr>
      <vt:lpstr>Real-time Multiple Sound Source Localization and Counting Using a Circular Microphone Array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 SPOAR </dc:title>
  <dc:creator>1TE13118G@ms.kyushu-u.ac.jp</dc:creator>
  <cp:lastModifiedBy>1TE13118G@ms.kyushu-u.ac.jp</cp:lastModifiedBy>
  <cp:revision>3</cp:revision>
  <dcterms:created xsi:type="dcterms:W3CDTF">2017-05-19T04:11:59Z</dcterms:created>
  <dcterms:modified xsi:type="dcterms:W3CDTF">2017-05-19T04:56:54Z</dcterms:modified>
</cp:coreProperties>
</file>