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1" r:id="rId3"/>
    <p:sldId id="257" r:id="rId4"/>
    <p:sldId id="259" r:id="rId5"/>
    <p:sldId id="258" r:id="rId6"/>
    <p:sldId id="260"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0"/>
  </p:normalViewPr>
  <p:slideViewPr>
    <p:cSldViewPr snapToGrid="0" snapToObjects="1">
      <p:cViewPr varScale="1">
        <p:scale>
          <a:sx n="109" d="100"/>
          <a:sy n="109" d="100"/>
        </p:scale>
        <p:origin x="1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D1648F0-479B-9C4D-8F9C-BAE522118215}" type="datetimeFigureOut">
              <a:rPr kumimoji="1" lang="ja-JP" altLang="en-US" smtClean="0"/>
              <a:t>2017/5/16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6417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D1648F0-479B-9C4D-8F9C-BAE522118215}" type="datetimeFigureOut">
              <a:rPr kumimoji="1" lang="ja-JP" altLang="en-US" smtClean="0"/>
              <a:t>2017/5/16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126491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D1648F0-479B-9C4D-8F9C-BAE522118215}" type="datetimeFigureOut">
              <a:rPr kumimoji="1" lang="ja-JP" altLang="en-US" smtClean="0"/>
              <a:t>2017/5/16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145000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D1648F0-479B-9C4D-8F9C-BAE522118215}" type="datetimeFigureOut">
              <a:rPr kumimoji="1" lang="ja-JP" altLang="en-US" smtClean="0"/>
              <a:t>2017/5/16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611090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D1648F0-479B-9C4D-8F9C-BAE522118215}" type="datetimeFigureOut">
              <a:rPr kumimoji="1" lang="ja-JP" altLang="en-US" smtClean="0"/>
              <a:t>2017/5/16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133351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D1648F0-479B-9C4D-8F9C-BAE522118215}" type="datetimeFigureOut">
              <a:rPr kumimoji="1" lang="ja-JP" altLang="en-US" smtClean="0"/>
              <a:t>2017/5/16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131950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D1648F0-479B-9C4D-8F9C-BAE522118215}" type="datetimeFigureOut">
              <a:rPr kumimoji="1" lang="ja-JP" altLang="en-US" smtClean="0"/>
              <a:t>2017/5/16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1943790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D1648F0-479B-9C4D-8F9C-BAE522118215}" type="datetimeFigureOut">
              <a:rPr kumimoji="1" lang="ja-JP" altLang="en-US" smtClean="0"/>
              <a:t>2017/5/16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175789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648F0-479B-9C4D-8F9C-BAE522118215}" type="datetimeFigureOut">
              <a:rPr kumimoji="1" lang="ja-JP" altLang="en-US" smtClean="0"/>
              <a:t>2017/5/16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204046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D1648F0-479B-9C4D-8F9C-BAE522118215}" type="datetimeFigureOut">
              <a:rPr kumimoji="1" lang="ja-JP" altLang="en-US" smtClean="0"/>
              <a:t>2017/5/16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926156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D1648F0-479B-9C4D-8F9C-BAE522118215}" type="datetimeFigureOut">
              <a:rPr kumimoji="1" lang="ja-JP" altLang="en-US" smtClean="0"/>
              <a:t>2017/5/16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9510909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648F0-479B-9C4D-8F9C-BAE522118215}" type="datetimeFigureOut">
              <a:rPr kumimoji="1" lang="ja-JP" altLang="en-US" smtClean="0"/>
              <a:t>2017/5/16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B34626-84AC-4642-BDCC-7D368E2FDD8A}" type="slidenum">
              <a:rPr kumimoji="1" lang="ja-JP" altLang="en-US" smtClean="0"/>
              <a:t>‹#›</a:t>
            </a:fld>
            <a:endParaRPr kumimoji="1" lang="ja-JP" altLang="en-US"/>
          </a:p>
        </p:txBody>
      </p:sp>
    </p:spTree>
    <p:extLst>
      <p:ext uri="{BB962C8B-B14F-4D97-AF65-F5344CB8AC3E}">
        <p14:creationId xmlns:p14="http://schemas.microsoft.com/office/powerpoint/2010/main" val="232806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smtClean="0"/>
              <a:t>路側設置マイクロフォンを持ちた車両カウントシステムの設計と初期的評価</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三村晃平、劉嵩、石田繁巳、田頭茂明、福田晃</a:t>
            </a:r>
            <a:endParaRPr kumimoji="1" lang="en-US" altLang="ja-JP" dirty="0" smtClean="0"/>
          </a:p>
          <a:p>
            <a:r>
              <a:rPr lang="ja-JP" altLang="en-US" dirty="0" smtClean="0"/>
              <a:t>信学技報　</a:t>
            </a:r>
            <a:r>
              <a:rPr lang="en-US" altLang="ja-JP" dirty="0" smtClean="0"/>
              <a:t>Technical Report Of IEICE</a:t>
            </a:r>
            <a:endParaRPr kumimoji="1" lang="ja-JP" altLang="en-US" dirty="0"/>
          </a:p>
        </p:txBody>
      </p:sp>
    </p:spTree>
    <p:extLst>
      <p:ext uri="{BB962C8B-B14F-4D97-AF65-F5344CB8AC3E}">
        <p14:creationId xmlns:p14="http://schemas.microsoft.com/office/powerpoint/2010/main" val="330615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SPAOR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000" dirty="0" smtClean="0"/>
              <a:t>Scenario</a:t>
            </a:r>
          </a:p>
          <a:p>
            <a:pPr lvl="1"/>
            <a:r>
              <a:rPr kumimoji="1" lang="ja-JP" altLang="en-US" sz="1600" dirty="0" smtClean="0"/>
              <a:t>交通量データを自動で観測したい</a:t>
            </a:r>
            <a:endParaRPr kumimoji="1" lang="en-US" altLang="ja-JP" sz="1600" dirty="0" smtClean="0"/>
          </a:p>
          <a:p>
            <a:r>
              <a:rPr lang="en-US" altLang="ja-JP" sz="2000" dirty="0" smtClean="0"/>
              <a:t>Problem</a:t>
            </a:r>
          </a:p>
          <a:p>
            <a:pPr lvl="1"/>
            <a:r>
              <a:rPr lang="ja-JP" altLang="en-US" sz="1600" dirty="0" smtClean="0"/>
              <a:t>現状人手での計測が主であり、コストが高い</a:t>
            </a:r>
            <a:endParaRPr lang="en-US" altLang="ja-JP" sz="1600" dirty="0" smtClean="0"/>
          </a:p>
          <a:p>
            <a:r>
              <a:rPr lang="en-US" altLang="ja-JP" sz="2000" dirty="0" smtClean="0"/>
              <a:t>Other Solution</a:t>
            </a:r>
          </a:p>
          <a:p>
            <a:pPr lvl="1"/>
            <a:r>
              <a:rPr lang="ja-JP" altLang="en-US" sz="1600" dirty="0" smtClean="0"/>
              <a:t>道路上部設置型　（超音波センサ、カメラ）</a:t>
            </a:r>
            <a:endParaRPr lang="en-US" altLang="ja-JP" sz="1600" dirty="0" smtClean="0"/>
          </a:p>
          <a:p>
            <a:pPr lvl="2"/>
            <a:r>
              <a:rPr lang="ja-JP" altLang="en-US" sz="1400" dirty="0" smtClean="0"/>
              <a:t>導入・運用コストが莫大</a:t>
            </a:r>
            <a:endParaRPr lang="en-US" altLang="ja-JP" sz="1400" dirty="0" smtClean="0"/>
          </a:p>
          <a:p>
            <a:pPr lvl="1"/>
            <a:r>
              <a:rPr lang="ja-JP" altLang="en-US" sz="1600" dirty="0" smtClean="0"/>
              <a:t>道路下部設置型　（磁気センサ）</a:t>
            </a:r>
            <a:endParaRPr lang="en-US" altLang="ja-JP" sz="1800" dirty="0" smtClean="0"/>
          </a:p>
          <a:p>
            <a:pPr lvl="2"/>
            <a:r>
              <a:rPr lang="ja-JP" altLang="en-US" sz="1400" dirty="0" smtClean="0"/>
              <a:t>設置・撤去時に交通規制が必要</a:t>
            </a:r>
            <a:endParaRPr lang="en-US" altLang="ja-JP" sz="1400" dirty="0"/>
          </a:p>
          <a:p>
            <a:pPr lvl="1">
              <a:buFont typeface="Wingdings" charset="2"/>
              <a:buChar char="Ø"/>
            </a:pPr>
            <a:r>
              <a:rPr lang="ja-JP" altLang="en-US" sz="1600" dirty="0" smtClean="0"/>
              <a:t>共に二輪車の計測が不可能</a:t>
            </a:r>
            <a:endParaRPr lang="en-US" altLang="ja-JP" sz="1600" dirty="0" smtClean="0"/>
          </a:p>
          <a:p>
            <a:r>
              <a:rPr kumimoji="1" lang="en-US" altLang="ja-JP" sz="2000" dirty="0" smtClean="0"/>
              <a:t>Approach</a:t>
            </a:r>
          </a:p>
          <a:p>
            <a:pPr lvl="1"/>
            <a:endParaRPr kumimoji="1" lang="en-US" altLang="ja-JP" sz="1600" dirty="0" smtClean="0"/>
          </a:p>
          <a:p>
            <a:r>
              <a:rPr lang="en-US" altLang="ja-JP" sz="2000" dirty="0" smtClean="0"/>
              <a:t>Result</a:t>
            </a:r>
            <a:endParaRPr kumimoji="1" lang="ja-JP" altLang="en-US" sz="2000" dirty="0"/>
          </a:p>
        </p:txBody>
      </p:sp>
    </p:spTree>
    <p:extLst>
      <p:ext uri="{BB962C8B-B14F-4D97-AF65-F5344CB8AC3E}">
        <p14:creationId xmlns:p14="http://schemas.microsoft.com/office/powerpoint/2010/main" val="1151936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Scenario</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交通料調査における車両カウントシステム</a:t>
            </a:r>
            <a:endParaRPr kumimoji="1" lang="en-US" altLang="ja-JP" dirty="0" smtClean="0"/>
          </a:p>
          <a:p>
            <a:pPr lvl="1"/>
            <a:r>
              <a:rPr lang="ja-JP" altLang="en-US" dirty="0" smtClean="0"/>
              <a:t>人手を用いずに自動で計測したい</a:t>
            </a:r>
            <a:endParaRPr lang="en-US" altLang="ja-JP" dirty="0" smtClean="0"/>
          </a:p>
          <a:p>
            <a:pPr lvl="2"/>
            <a:r>
              <a:rPr kumimoji="1" lang="ja-JP" altLang="en-US" dirty="0" smtClean="0"/>
              <a:t>車の台数</a:t>
            </a:r>
            <a:endParaRPr kumimoji="1" lang="en-US" altLang="ja-JP" dirty="0" smtClean="0"/>
          </a:p>
          <a:p>
            <a:pPr lvl="2"/>
            <a:r>
              <a:rPr lang="ja-JP" altLang="en-US" dirty="0" smtClean="0"/>
              <a:t>走行レーン</a:t>
            </a:r>
            <a:endParaRPr lang="en-US" altLang="ja-JP" dirty="0" smtClean="0"/>
          </a:p>
          <a:p>
            <a:pPr lvl="2"/>
            <a:r>
              <a:rPr kumimoji="1" lang="ja-JP" altLang="en-US" dirty="0" smtClean="0"/>
              <a:t>通過時刻</a:t>
            </a:r>
            <a:endParaRPr kumimoji="1" lang="en-US" altLang="ja-JP" dirty="0" smtClean="0"/>
          </a:p>
          <a:p>
            <a:pPr lvl="1"/>
            <a:endParaRPr lang="en-US" altLang="ja-JP" dirty="0"/>
          </a:p>
          <a:p>
            <a:endParaRPr kumimoji="1" lang="en-US" altLang="ja-JP" dirty="0" smtClean="0"/>
          </a:p>
          <a:p>
            <a:endParaRPr lang="en-US" altLang="ja-JP" dirty="0"/>
          </a:p>
          <a:p>
            <a:endParaRPr kumimoji="1" lang="en-US" altLang="ja-JP" dirty="0" smtClean="0"/>
          </a:p>
          <a:p>
            <a:pPr lvl="1"/>
            <a:endParaRPr lang="en-US" altLang="ja-JP" dirty="0" smtClean="0"/>
          </a:p>
          <a:p>
            <a:pPr lvl="1"/>
            <a:endParaRPr kumimoji="1" lang="en-US" altLang="ja-JP" dirty="0" smtClean="0"/>
          </a:p>
        </p:txBody>
      </p:sp>
    </p:spTree>
    <p:extLst>
      <p:ext uri="{BB962C8B-B14F-4D97-AF65-F5344CB8AC3E}">
        <p14:creationId xmlns:p14="http://schemas.microsoft.com/office/powerpoint/2010/main" val="596550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Problem</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道路交通量調査のコストが大きい</a:t>
            </a:r>
            <a:endParaRPr kumimoji="1" lang="en-US" altLang="ja-JP" dirty="0" smtClean="0"/>
          </a:p>
          <a:p>
            <a:pPr lvl="1"/>
            <a:r>
              <a:rPr lang="ja-JP" altLang="en-US" dirty="0" smtClean="0"/>
              <a:t>現状、人手による観測が中心</a:t>
            </a:r>
            <a:endParaRPr lang="en-US" altLang="ja-JP" dirty="0"/>
          </a:p>
          <a:p>
            <a:endParaRPr kumimoji="1" lang="en-US" altLang="ja-JP" dirty="0" smtClean="0"/>
          </a:p>
        </p:txBody>
      </p:sp>
    </p:spTree>
    <p:extLst>
      <p:ext uri="{BB962C8B-B14F-4D97-AF65-F5344CB8AC3E}">
        <p14:creationId xmlns:p14="http://schemas.microsoft.com/office/powerpoint/2010/main" val="192446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Other Solution</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道路上部設置タイプ</a:t>
            </a:r>
            <a:endParaRPr kumimoji="1" lang="en-US" altLang="ja-JP" sz="2000" dirty="0" smtClean="0"/>
          </a:p>
          <a:p>
            <a:pPr lvl="1"/>
            <a:r>
              <a:rPr lang="ja-JP" altLang="en-US" sz="1600" dirty="0" smtClean="0"/>
              <a:t>超音波センサ、カメラ</a:t>
            </a:r>
            <a:endParaRPr lang="en-US" altLang="ja-JP" sz="1600" dirty="0" smtClean="0"/>
          </a:p>
          <a:p>
            <a:pPr lvl="2"/>
            <a:r>
              <a:rPr lang="ja-JP" altLang="en-US" sz="1400" dirty="0" smtClean="0"/>
              <a:t>落下防止措置が必要なため、設置・メンテナンスコストが高い</a:t>
            </a:r>
            <a:endParaRPr lang="en-US" altLang="ja-JP" sz="1400" dirty="0" smtClean="0"/>
          </a:p>
          <a:p>
            <a:pPr lvl="2"/>
            <a:r>
              <a:rPr lang="ja-JP" altLang="en-US" sz="1400" dirty="0" smtClean="0"/>
              <a:t>二輪車の観測ができない</a:t>
            </a:r>
            <a:endParaRPr lang="en-US" altLang="ja-JP" sz="1400" dirty="0"/>
          </a:p>
          <a:p>
            <a:r>
              <a:rPr kumimoji="1" lang="ja-JP" altLang="en-US" sz="2000" dirty="0" smtClean="0"/>
              <a:t>道路下部設置タイプ</a:t>
            </a:r>
            <a:endParaRPr kumimoji="1" lang="en-US" altLang="ja-JP" sz="2000" dirty="0" smtClean="0"/>
          </a:p>
          <a:p>
            <a:pPr lvl="1"/>
            <a:r>
              <a:rPr lang="ja-JP" altLang="en-US" sz="1600" dirty="0" smtClean="0"/>
              <a:t>磁場センサ</a:t>
            </a:r>
            <a:endParaRPr lang="en-US" altLang="ja-JP" sz="1600" dirty="0" smtClean="0"/>
          </a:p>
          <a:p>
            <a:pPr lvl="2"/>
            <a:r>
              <a:rPr kumimoji="1" lang="ja-JP" altLang="en-US" sz="1400" dirty="0" smtClean="0"/>
              <a:t>設置・撤去時に道路交通規制が必要</a:t>
            </a:r>
            <a:endParaRPr kumimoji="1" lang="en-US" altLang="ja-JP" sz="1400" dirty="0" smtClean="0"/>
          </a:p>
          <a:p>
            <a:pPr lvl="2"/>
            <a:r>
              <a:rPr lang="ja-JP" altLang="en-US" sz="1400" dirty="0" smtClean="0"/>
              <a:t>二輪車の観測ができない</a:t>
            </a:r>
            <a:endParaRPr lang="en-US" altLang="ja-JP" sz="1400" dirty="0"/>
          </a:p>
          <a:p>
            <a:r>
              <a:rPr lang="ja-JP" altLang="en-US" sz="2000" dirty="0" smtClean="0"/>
              <a:t>道路側部設置タイプ</a:t>
            </a:r>
            <a:endParaRPr lang="en-US" altLang="ja-JP" sz="2000" dirty="0" smtClean="0"/>
          </a:p>
          <a:p>
            <a:pPr lvl="1"/>
            <a:r>
              <a:rPr lang="ja-JP" altLang="en-US" sz="1600" dirty="0" smtClean="0"/>
              <a:t>超音波センサ、赤外線センサ</a:t>
            </a:r>
            <a:endParaRPr lang="en-US" altLang="ja-JP" sz="1600" dirty="0" smtClean="0"/>
          </a:p>
          <a:p>
            <a:pPr lvl="2"/>
            <a:r>
              <a:rPr lang="ja-JP" altLang="en-US" sz="1200" dirty="0" smtClean="0"/>
              <a:t>複数レーンの道路上では手前のレーンのデータしか取得できない</a:t>
            </a:r>
            <a:endParaRPr lang="en-US" altLang="ja-JP" sz="1200" dirty="0" smtClean="0"/>
          </a:p>
          <a:p>
            <a:pPr lvl="2"/>
            <a:r>
              <a:rPr lang="ja-JP" altLang="en-US" sz="1200" dirty="0" smtClean="0"/>
              <a:t>車両の色や太陽光の影響により精度低下（赤外線センサ）</a:t>
            </a:r>
            <a:endParaRPr lang="en-US" altLang="ja-JP" sz="1200" dirty="0" smtClean="0"/>
          </a:p>
        </p:txBody>
      </p:sp>
    </p:spTree>
    <p:extLst>
      <p:ext uri="{BB962C8B-B14F-4D97-AF65-F5344CB8AC3E}">
        <p14:creationId xmlns:p14="http://schemas.microsoft.com/office/powerpoint/2010/main" val="14519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Approach</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音響センシングを用いた車両カウントシステム</a:t>
            </a:r>
            <a:endParaRPr kumimoji="1" lang="en-US" altLang="ja-JP" sz="2000" dirty="0" smtClean="0"/>
          </a:p>
          <a:p>
            <a:pPr lvl="1"/>
            <a:r>
              <a:rPr lang="ja-JP" altLang="en-US" sz="1800" dirty="0" smtClean="0"/>
              <a:t>複数のマイクに到達する音の時間差から、道路上の音源の位置を検出、音源の位置を表した図（サウンドマップ）を作成</a:t>
            </a:r>
            <a:endParaRPr lang="en-US" altLang="ja-JP" sz="1800" dirty="0" smtClean="0"/>
          </a:p>
          <a:p>
            <a:pPr lvl="1"/>
            <a:r>
              <a:rPr lang="ja-JP" altLang="en-US" sz="1800" dirty="0" smtClean="0"/>
              <a:t>サウンドマップの解析により、データの取得</a:t>
            </a:r>
            <a:endParaRPr lang="en-US" altLang="ja-JP" sz="1800" dirty="0" smtClean="0"/>
          </a:p>
          <a:p>
            <a:pPr lvl="1"/>
            <a:r>
              <a:rPr lang="ja-JP" altLang="en-US" sz="1800" dirty="0" smtClean="0"/>
              <a:t>メリット</a:t>
            </a:r>
            <a:endParaRPr lang="en-US" altLang="ja-JP" sz="1800" dirty="0"/>
          </a:p>
          <a:p>
            <a:pPr lvl="2"/>
            <a:r>
              <a:rPr lang="ja-JP" altLang="en-US" sz="1600" dirty="0" smtClean="0"/>
              <a:t>設置場所の制約が弱く、路側に設置できる</a:t>
            </a:r>
            <a:endParaRPr lang="en-US" altLang="ja-JP" sz="1600" dirty="0" smtClean="0"/>
          </a:p>
          <a:p>
            <a:pPr lvl="2"/>
            <a:r>
              <a:rPr kumimoji="1" lang="ja-JP" altLang="en-US" sz="1600" dirty="0" smtClean="0"/>
              <a:t>ハードウェアコスト面で</a:t>
            </a:r>
            <a:r>
              <a:rPr lang="ja-JP" altLang="en-US" sz="1600" dirty="0" smtClean="0"/>
              <a:t>も低コスト</a:t>
            </a:r>
            <a:endParaRPr lang="en-US" altLang="ja-JP" sz="1600" dirty="0" smtClean="0"/>
          </a:p>
          <a:p>
            <a:pPr lvl="2"/>
            <a:r>
              <a:rPr kumimoji="1" lang="ja-JP" altLang="en-US" sz="1600" dirty="0" smtClean="0"/>
              <a:t>二輪車の観測も可能</a:t>
            </a:r>
            <a:endParaRPr kumimoji="1" lang="en-US" altLang="ja-JP" sz="1600" dirty="0" smtClean="0"/>
          </a:p>
          <a:p>
            <a:pPr lvl="2"/>
            <a:r>
              <a:rPr lang="ja-JP" altLang="en-US" sz="1600" dirty="0" smtClean="0"/>
              <a:t>複数レーンの測定も可能</a:t>
            </a:r>
            <a:endParaRPr lang="en-US" altLang="ja-JP" sz="1600" dirty="0"/>
          </a:p>
          <a:p>
            <a:pPr lvl="1"/>
            <a:endParaRPr kumimoji="1" lang="ja-JP" altLang="en-US" sz="1800" dirty="0"/>
          </a:p>
        </p:txBody>
      </p:sp>
    </p:spTree>
    <p:extLst>
      <p:ext uri="{BB962C8B-B14F-4D97-AF65-F5344CB8AC3E}">
        <p14:creationId xmlns:p14="http://schemas.microsoft.com/office/powerpoint/2010/main" val="1252521045"/>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ホワイ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TotalTime>
  <Words>255</Words>
  <Application>Microsoft Macintosh PowerPoint</Application>
  <PresentationFormat>画面に合わせる (4:3)</PresentationFormat>
  <Paragraphs>52</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Calibri</vt:lpstr>
      <vt:lpstr>Calibri Light</vt:lpstr>
      <vt:lpstr>ＭＳ Ｐゴシック</vt:lpstr>
      <vt:lpstr>Wingdings</vt:lpstr>
      <vt:lpstr>Arial</vt:lpstr>
      <vt:lpstr>ホワイト</vt:lpstr>
      <vt:lpstr>路側設置マイクロフォンを持ちた車両カウントシステムの設計と初期的評価</vt:lpstr>
      <vt:lpstr>SPAOR</vt:lpstr>
      <vt:lpstr>Scenario</vt:lpstr>
      <vt:lpstr>Problem</vt:lpstr>
      <vt:lpstr>Other Solution</vt:lpstr>
      <vt:lpstr>Approach</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路側設置マイクロフォンを持ちた車両カウントシステムの設計と初期的評価</dc:title>
  <dc:creator>2IE17336Y@ms.kyushu-u.ac.jp</dc:creator>
  <cp:lastModifiedBy>2IE17336Y@ms.kyushu-u.ac.jp</cp:lastModifiedBy>
  <cp:revision>8</cp:revision>
  <dcterms:created xsi:type="dcterms:W3CDTF">2017-05-16T06:18:27Z</dcterms:created>
  <dcterms:modified xsi:type="dcterms:W3CDTF">2017-05-16T07:47:10Z</dcterms:modified>
</cp:coreProperties>
</file>