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3CB5FD-40C4-48DF-8C88-5C52491584F0}" v="326" dt="2025-05-05T16:06:32.0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0ki4_176 AQ" userId="1d9d7d29aa65b81a" providerId="Windows Live" clId="Web-{0A3CB5FD-40C4-48DF-8C88-5C52491584F0}"/>
    <pc:docChg chg="addSld delSld modSld sldOrd addMainMaster delMainMaster">
      <pc:chgData name="K0ki4_176 AQ" userId="1d9d7d29aa65b81a" providerId="Windows Live" clId="Web-{0A3CB5FD-40C4-48DF-8C88-5C52491584F0}" dt="2025-05-05T16:06:38.224" v="329"/>
      <pc:docMkLst>
        <pc:docMk/>
      </pc:docMkLst>
      <pc:sldChg chg="addSp modSp mod setBg modClrScheme chgLayout">
        <pc:chgData name="K0ki4_176 AQ" userId="1d9d7d29aa65b81a" providerId="Windows Live" clId="Web-{0A3CB5FD-40C4-48DF-8C88-5C52491584F0}" dt="2025-05-05T16:02:34.543" v="298" actId="20577"/>
        <pc:sldMkLst>
          <pc:docMk/>
          <pc:sldMk cId="1351651579" sldId="256"/>
        </pc:sldMkLst>
        <pc:spChg chg="mod">
          <ac:chgData name="K0ki4_176 AQ" userId="1d9d7d29aa65b81a" providerId="Windows Live" clId="Web-{0A3CB5FD-40C4-48DF-8C88-5C52491584F0}" dt="2025-05-05T15:50:18.373" v="33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K0ki4_176 AQ" userId="1d9d7d29aa65b81a" providerId="Windows Live" clId="Web-{0A3CB5FD-40C4-48DF-8C88-5C52491584F0}" dt="2025-05-05T16:02:34.543" v="298" actId="20577"/>
          <ac:spMkLst>
            <pc:docMk/>
            <pc:sldMk cId="1351651579" sldId="256"/>
            <ac:spMk id="3" creationId="{00000000-0000-0000-0000-000000000000}"/>
          </ac:spMkLst>
        </pc:spChg>
        <pc:spChg chg="add">
          <ac:chgData name="K0ki4_176 AQ" userId="1d9d7d29aa65b81a" providerId="Windows Live" clId="Web-{0A3CB5FD-40C4-48DF-8C88-5C52491584F0}" dt="2025-05-05T15:50:18.373" v="33"/>
          <ac:spMkLst>
            <pc:docMk/>
            <pc:sldMk cId="1351651579" sldId="256"/>
            <ac:spMk id="8" creationId="{A7D20BF2-EB2E-6063-DD3A-ABDA963535BC}"/>
          </ac:spMkLst>
        </pc:spChg>
        <pc:cxnChg chg="add">
          <ac:chgData name="K0ki4_176 AQ" userId="1d9d7d29aa65b81a" providerId="Windows Live" clId="Web-{0A3CB5FD-40C4-48DF-8C88-5C52491584F0}" dt="2025-05-05T15:50:18.373" v="33"/>
          <ac:cxnSpMkLst>
            <pc:docMk/>
            <pc:sldMk cId="1351651579" sldId="256"/>
            <ac:cxnSpMk id="10" creationId="{90FB7F1C-B2F7-27EA-1F8A-D4A3232318EF}"/>
          </ac:cxnSpMkLst>
        </pc:cxnChg>
      </pc:sldChg>
      <pc:sldChg chg="addSp modSp new mod setBg">
        <pc:chgData name="K0ki4_176 AQ" userId="1d9d7d29aa65b81a" providerId="Windows Live" clId="Web-{0A3CB5FD-40C4-48DF-8C88-5C52491584F0}" dt="2025-05-05T15:53:43.678" v="103" actId="20577"/>
        <pc:sldMkLst>
          <pc:docMk/>
          <pc:sldMk cId="2746807266" sldId="257"/>
        </pc:sldMkLst>
        <pc:spChg chg="mod">
          <ac:chgData name="K0ki4_176 AQ" userId="1d9d7d29aa65b81a" providerId="Windows Live" clId="Web-{0A3CB5FD-40C4-48DF-8C88-5C52491584F0}" dt="2025-05-05T15:52:30.847" v="57"/>
          <ac:spMkLst>
            <pc:docMk/>
            <pc:sldMk cId="2746807266" sldId="257"/>
            <ac:spMk id="2" creationId="{87FD730C-F0D1-0D61-E900-7B984FF44653}"/>
          </ac:spMkLst>
        </pc:spChg>
        <pc:spChg chg="mod">
          <ac:chgData name="K0ki4_176 AQ" userId="1d9d7d29aa65b81a" providerId="Windows Live" clId="Web-{0A3CB5FD-40C4-48DF-8C88-5C52491584F0}" dt="2025-05-05T15:53:43.678" v="103" actId="20577"/>
          <ac:spMkLst>
            <pc:docMk/>
            <pc:sldMk cId="2746807266" sldId="257"/>
            <ac:spMk id="3" creationId="{3D234B72-BCD1-6E3E-8E15-A3B0D0C84BAD}"/>
          </ac:spMkLst>
        </pc:spChg>
        <pc:spChg chg="add">
          <ac:chgData name="K0ki4_176 AQ" userId="1d9d7d29aa65b81a" providerId="Windows Live" clId="Web-{0A3CB5FD-40C4-48DF-8C88-5C52491584F0}" dt="2025-05-05T15:52:30.847" v="57"/>
          <ac:spMkLst>
            <pc:docMk/>
            <pc:sldMk cId="2746807266" sldId="257"/>
            <ac:spMk id="8" creationId="{5F710FDB-0919-493E-8539-8240C23F1EB2}"/>
          </ac:spMkLst>
        </pc:spChg>
        <pc:cxnChg chg="add">
          <ac:chgData name="K0ki4_176 AQ" userId="1d9d7d29aa65b81a" providerId="Windows Live" clId="Web-{0A3CB5FD-40C4-48DF-8C88-5C52491584F0}" dt="2025-05-05T15:52:30.847" v="57"/>
          <ac:cxnSpMkLst>
            <pc:docMk/>
            <pc:sldMk cId="2746807266" sldId="257"/>
            <ac:cxnSpMk id="10" creationId="{22F20000-FD86-48F6-9363-FEC90C932DCD}"/>
          </ac:cxnSpMkLst>
        </pc:cxnChg>
        <pc:cxnChg chg="add">
          <ac:chgData name="K0ki4_176 AQ" userId="1d9d7d29aa65b81a" providerId="Windows Live" clId="Web-{0A3CB5FD-40C4-48DF-8C88-5C52491584F0}" dt="2025-05-05T15:52:30.847" v="57"/>
          <ac:cxnSpMkLst>
            <pc:docMk/>
            <pc:sldMk cId="2746807266" sldId="257"/>
            <ac:cxnSpMk id="12" creationId="{872AE332-6ACA-45BE-875F-91A291D4A40D}"/>
          </ac:cxnSpMkLst>
        </pc:cxnChg>
      </pc:sldChg>
      <pc:sldChg chg="modSp new">
        <pc:chgData name="K0ki4_176 AQ" userId="1d9d7d29aa65b81a" providerId="Windows Live" clId="Web-{0A3CB5FD-40C4-48DF-8C88-5C52491584F0}" dt="2025-05-05T15:56:06.653" v="252" actId="20577"/>
        <pc:sldMkLst>
          <pc:docMk/>
          <pc:sldMk cId="3580167450" sldId="258"/>
        </pc:sldMkLst>
        <pc:spChg chg="mod">
          <ac:chgData name="K0ki4_176 AQ" userId="1d9d7d29aa65b81a" providerId="Windows Live" clId="Web-{0A3CB5FD-40C4-48DF-8C88-5C52491584F0}" dt="2025-05-05T15:54:07.195" v="111" actId="20577"/>
          <ac:spMkLst>
            <pc:docMk/>
            <pc:sldMk cId="3580167450" sldId="258"/>
            <ac:spMk id="2" creationId="{04D48448-7A40-10C9-FB3C-06712761F882}"/>
          </ac:spMkLst>
        </pc:spChg>
        <pc:spChg chg="mod">
          <ac:chgData name="K0ki4_176 AQ" userId="1d9d7d29aa65b81a" providerId="Windows Live" clId="Web-{0A3CB5FD-40C4-48DF-8C88-5C52491584F0}" dt="2025-05-05T15:56:06.653" v="252" actId="20577"/>
          <ac:spMkLst>
            <pc:docMk/>
            <pc:sldMk cId="3580167450" sldId="258"/>
            <ac:spMk id="3" creationId="{678CA2A7-3585-21A8-4499-AF497DD63401}"/>
          </ac:spMkLst>
        </pc:spChg>
      </pc:sldChg>
      <pc:sldChg chg="addSp delSp modSp new mod setBg">
        <pc:chgData name="K0ki4_176 AQ" userId="1d9d7d29aa65b81a" providerId="Windows Live" clId="Web-{0A3CB5FD-40C4-48DF-8C88-5C52491584F0}" dt="2025-05-05T15:59:25.583" v="294" actId="20577"/>
        <pc:sldMkLst>
          <pc:docMk/>
          <pc:sldMk cId="4245805910" sldId="259"/>
        </pc:sldMkLst>
        <pc:spChg chg="mod">
          <ac:chgData name="K0ki4_176 AQ" userId="1d9d7d29aa65b81a" providerId="Windows Live" clId="Web-{0A3CB5FD-40C4-48DF-8C88-5C52491584F0}" dt="2025-05-05T15:58:51.972" v="262"/>
          <ac:spMkLst>
            <pc:docMk/>
            <pc:sldMk cId="4245805910" sldId="259"/>
            <ac:spMk id="2" creationId="{1CB3B7CA-33E0-9CB1-11BA-9173345CFABA}"/>
          </ac:spMkLst>
        </pc:spChg>
        <pc:spChg chg="mod">
          <ac:chgData name="K0ki4_176 AQ" userId="1d9d7d29aa65b81a" providerId="Windows Live" clId="Web-{0A3CB5FD-40C4-48DF-8C88-5C52491584F0}" dt="2025-05-05T15:59:25.583" v="294" actId="20577"/>
          <ac:spMkLst>
            <pc:docMk/>
            <pc:sldMk cId="4245805910" sldId="259"/>
            <ac:spMk id="3" creationId="{20382BB2-7DBF-B399-F0A1-3382AB2AAC71}"/>
          </ac:spMkLst>
        </pc:spChg>
        <pc:spChg chg="add del">
          <ac:chgData name="K0ki4_176 AQ" userId="1d9d7d29aa65b81a" providerId="Windows Live" clId="Web-{0A3CB5FD-40C4-48DF-8C88-5C52491584F0}" dt="2025-05-05T15:58:51.956" v="261"/>
          <ac:spMkLst>
            <pc:docMk/>
            <pc:sldMk cId="4245805910" sldId="259"/>
            <ac:spMk id="8" creationId="{5F710FDB-0919-493E-8539-8240C23F1EB2}"/>
          </ac:spMkLst>
        </pc:spChg>
        <pc:spChg chg="add">
          <ac:chgData name="K0ki4_176 AQ" userId="1d9d7d29aa65b81a" providerId="Windows Live" clId="Web-{0A3CB5FD-40C4-48DF-8C88-5C52491584F0}" dt="2025-05-05T15:58:51.972" v="262"/>
          <ac:spMkLst>
            <pc:docMk/>
            <pc:sldMk cId="4245805910" sldId="259"/>
            <ac:spMk id="13" creationId="{5F710FDB-0919-493E-8539-8240C23F1EB2}"/>
          </ac:spMkLst>
        </pc:spChg>
        <pc:cxnChg chg="add del">
          <ac:chgData name="K0ki4_176 AQ" userId="1d9d7d29aa65b81a" providerId="Windows Live" clId="Web-{0A3CB5FD-40C4-48DF-8C88-5C52491584F0}" dt="2025-05-05T15:58:51.956" v="261"/>
          <ac:cxnSpMkLst>
            <pc:docMk/>
            <pc:sldMk cId="4245805910" sldId="259"/>
            <ac:cxnSpMk id="10" creationId="{0AFF0B6C-73E2-4B40-9280-938C14922C87}"/>
          </ac:cxnSpMkLst>
        </pc:cxnChg>
        <pc:cxnChg chg="add">
          <ac:chgData name="K0ki4_176 AQ" userId="1d9d7d29aa65b81a" providerId="Windows Live" clId="Web-{0A3CB5FD-40C4-48DF-8C88-5C52491584F0}" dt="2025-05-05T15:58:51.972" v="262"/>
          <ac:cxnSpMkLst>
            <pc:docMk/>
            <pc:sldMk cId="4245805910" sldId="259"/>
            <ac:cxnSpMk id="12" creationId="{872AE332-6ACA-45BE-875F-91A291D4A40D}"/>
          </ac:cxnSpMkLst>
        </pc:cxnChg>
        <pc:cxnChg chg="add">
          <ac:chgData name="K0ki4_176 AQ" userId="1d9d7d29aa65b81a" providerId="Windows Live" clId="Web-{0A3CB5FD-40C4-48DF-8C88-5C52491584F0}" dt="2025-05-05T15:58:51.972" v="262"/>
          <ac:cxnSpMkLst>
            <pc:docMk/>
            <pc:sldMk cId="4245805910" sldId="259"/>
            <ac:cxnSpMk id="14" creationId="{22F20000-FD86-48F6-9363-FEC90C932DCD}"/>
          </ac:cxnSpMkLst>
        </pc:cxnChg>
      </pc:sldChg>
      <pc:sldChg chg="new del ord">
        <pc:chgData name="K0ki4_176 AQ" userId="1d9d7d29aa65b81a" providerId="Windows Live" clId="Web-{0A3CB5FD-40C4-48DF-8C88-5C52491584F0}" dt="2025-05-05T16:06:13.380" v="301"/>
        <pc:sldMkLst>
          <pc:docMk/>
          <pc:sldMk cId="2207356979" sldId="260"/>
        </pc:sldMkLst>
      </pc:sldChg>
      <pc:sldChg chg="addSp delSp modSp new mod setBg">
        <pc:chgData name="K0ki4_176 AQ" userId="1d9d7d29aa65b81a" providerId="Windows Live" clId="Web-{0A3CB5FD-40C4-48DF-8C88-5C52491584F0}" dt="2025-05-05T16:06:38.224" v="329"/>
        <pc:sldMkLst>
          <pc:docMk/>
          <pc:sldMk cId="2618732430" sldId="260"/>
        </pc:sldMkLst>
        <pc:spChg chg="mod">
          <ac:chgData name="K0ki4_176 AQ" userId="1d9d7d29aa65b81a" providerId="Windows Live" clId="Web-{0A3CB5FD-40C4-48DF-8C88-5C52491584F0}" dt="2025-05-05T16:06:38.224" v="329"/>
          <ac:spMkLst>
            <pc:docMk/>
            <pc:sldMk cId="2618732430" sldId="260"/>
            <ac:spMk id="2" creationId="{2C56E0E2-8B93-4333-3E3E-04EC98CD34EF}"/>
          </ac:spMkLst>
        </pc:spChg>
        <pc:spChg chg="del">
          <ac:chgData name="K0ki4_176 AQ" userId="1d9d7d29aa65b81a" providerId="Windows Live" clId="Web-{0A3CB5FD-40C4-48DF-8C88-5C52491584F0}" dt="2025-05-05T16:06:38.224" v="329"/>
          <ac:spMkLst>
            <pc:docMk/>
            <pc:sldMk cId="2618732430" sldId="260"/>
            <ac:spMk id="3" creationId="{C2964FF9-A8D9-E016-041B-14FD8325EA09}"/>
          </ac:spMkLst>
        </pc:spChg>
        <pc:spChg chg="add">
          <ac:chgData name="K0ki4_176 AQ" userId="1d9d7d29aa65b81a" providerId="Windows Live" clId="Web-{0A3CB5FD-40C4-48DF-8C88-5C52491584F0}" dt="2025-05-05T16:06:38.224" v="329"/>
          <ac:spMkLst>
            <pc:docMk/>
            <pc:sldMk cId="2618732430" sldId="260"/>
            <ac:spMk id="12" creationId="{D1A8C4F8-261C-7C98-9585-431358419FF7}"/>
          </ac:spMkLst>
        </pc:spChg>
        <pc:cxnChg chg="add">
          <ac:chgData name="K0ki4_176 AQ" userId="1d9d7d29aa65b81a" providerId="Windows Live" clId="Web-{0A3CB5FD-40C4-48DF-8C88-5C52491584F0}" dt="2025-05-05T16:06:38.224" v="329"/>
          <ac:cxnSpMkLst>
            <pc:docMk/>
            <pc:sldMk cId="2618732430" sldId="260"/>
            <ac:cxnSpMk id="8" creationId="{F64F9B95-9045-48D2-B9F3-2927E98F54AA}"/>
          </ac:cxnSpMkLst>
        </pc:cxnChg>
        <pc:cxnChg chg="add">
          <ac:chgData name="K0ki4_176 AQ" userId="1d9d7d29aa65b81a" providerId="Windows Live" clId="Web-{0A3CB5FD-40C4-48DF-8C88-5C52491584F0}" dt="2025-05-05T16:06:38.224" v="329"/>
          <ac:cxnSpMkLst>
            <pc:docMk/>
            <pc:sldMk cId="2618732430" sldId="260"/>
            <ac:cxnSpMk id="10" creationId="{085AA86F-6A4D-4BCB-A045-D992CDC2959B}"/>
          </ac:cxnSpMkLst>
        </pc:cxnChg>
        <pc:cxnChg chg="add">
          <ac:chgData name="K0ki4_176 AQ" userId="1d9d7d29aa65b81a" providerId="Windows Live" clId="Web-{0A3CB5FD-40C4-48DF-8C88-5C52491584F0}" dt="2025-05-05T16:06:38.224" v="329"/>
          <ac:cxnSpMkLst>
            <pc:docMk/>
            <pc:sldMk cId="2618732430" sldId="260"/>
            <ac:cxnSpMk id="14" creationId="{91AFE2CA-5B3A-141B-BA1D-064BC79E6B90}"/>
          </ac:cxnSpMkLst>
        </pc:cxnChg>
      </pc:sldChg>
      <pc:sldMasterChg chg="del delSldLayout">
        <pc:chgData name="K0ki4_176 AQ" userId="1d9d7d29aa65b81a" providerId="Windows Live" clId="Web-{0A3CB5FD-40C4-48DF-8C88-5C52491584F0}" dt="2025-05-05T15:50:18.373" v="33"/>
        <pc:sldMasterMkLst>
          <pc:docMk/>
          <pc:sldMasterMk cId="3154979492" sldId="2147483648"/>
        </pc:sldMasterMkLst>
        <pc:sldLayoutChg chg="del">
          <pc:chgData name="K0ki4_176 AQ" userId="1d9d7d29aa65b81a" providerId="Windows Live" clId="Web-{0A3CB5FD-40C4-48DF-8C88-5C52491584F0}" dt="2025-05-05T15:50:18.373" v="33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K0ki4_176 AQ" userId="1d9d7d29aa65b81a" providerId="Windows Live" clId="Web-{0A3CB5FD-40C4-48DF-8C88-5C52491584F0}" dt="2025-05-05T15:50:18.373" v="33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K0ki4_176 AQ" userId="1d9d7d29aa65b81a" providerId="Windows Live" clId="Web-{0A3CB5FD-40C4-48DF-8C88-5C52491584F0}" dt="2025-05-05T15:50:18.373" v="33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K0ki4_176 AQ" userId="1d9d7d29aa65b81a" providerId="Windows Live" clId="Web-{0A3CB5FD-40C4-48DF-8C88-5C52491584F0}" dt="2025-05-05T15:50:18.373" v="33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K0ki4_176 AQ" userId="1d9d7d29aa65b81a" providerId="Windows Live" clId="Web-{0A3CB5FD-40C4-48DF-8C88-5C52491584F0}" dt="2025-05-05T15:50:18.373" v="33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K0ki4_176 AQ" userId="1d9d7d29aa65b81a" providerId="Windows Live" clId="Web-{0A3CB5FD-40C4-48DF-8C88-5C52491584F0}" dt="2025-05-05T15:50:18.373" v="33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K0ki4_176 AQ" userId="1d9d7d29aa65b81a" providerId="Windows Live" clId="Web-{0A3CB5FD-40C4-48DF-8C88-5C52491584F0}" dt="2025-05-05T15:50:18.373" v="33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K0ki4_176 AQ" userId="1d9d7d29aa65b81a" providerId="Windows Live" clId="Web-{0A3CB5FD-40C4-48DF-8C88-5C52491584F0}" dt="2025-05-05T15:50:18.373" v="33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K0ki4_176 AQ" userId="1d9d7d29aa65b81a" providerId="Windows Live" clId="Web-{0A3CB5FD-40C4-48DF-8C88-5C52491584F0}" dt="2025-05-05T15:50:18.373" v="33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K0ki4_176 AQ" userId="1d9d7d29aa65b81a" providerId="Windows Live" clId="Web-{0A3CB5FD-40C4-48DF-8C88-5C52491584F0}" dt="2025-05-05T15:50:18.373" v="33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K0ki4_176 AQ" userId="1d9d7d29aa65b81a" providerId="Windows Live" clId="Web-{0A3CB5FD-40C4-48DF-8C88-5C52491584F0}" dt="2025-05-05T15:50:18.373" v="33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addSldLayout">
        <pc:chgData name="K0ki4_176 AQ" userId="1d9d7d29aa65b81a" providerId="Windows Live" clId="Web-{0A3CB5FD-40C4-48DF-8C88-5C52491584F0}" dt="2025-05-05T15:50:18.373" v="33"/>
        <pc:sldMasterMkLst>
          <pc:docMk/>
          <pc:sldMasterMk cId="2033207333" sldId="2147483673"/>
        </pc:sldMasterMkLst>
        <pc:sldLayoutChg chg="add">
          <pc:chgData name="K0ki4_176 AQ" userId="1d9d7d29aa65b81a" providerId="Windows Live" clId="Web-{0A3CB5FD-40C4-48DF-8C88-5C52491584F0}" dt="2025-05-05T15:50:18.373" v="33"/>
          <pc:sldLayoutMkLst>
            <pc:docMk/>
            <pc:sldMasterMk cId="2033207333" sldId="2147483673"/>
            <pc:sldLayoutMk cId="1502532107" sldId="2147483662"/>
          </pc:sldLayoutMkLst>
        </pc:sldLayoutChg>
        <pc:sldLayoutChg chg="add">
          <pc:chgData name="K0ki4_176 AQ" userId="1d9d7d29aa65b81a" providerId="Windows Live" clId="Web-{0A3CB5FD-40C4-48DF-8C88-5C52491584F0}" dt="2025-05-05T15:50:18.373" v="33"/>
          <pc:sldLayoutMkLst>
            <pc:docMk/>
            <pc:sldMasterMk cId="2033207333" sldId="2147483673"/>
            <pc:sldLayoutMk cId="3305803893" sldId="2147483663"/>
          </pc:sldLayoutMkLst>
        </pc:sldLayoutChg>
        <pc:sldLayoutChg chg="add">
          <pc:chgData name="K0ki4_176 AQ" userId="1d9d7d29aa65b81a" providerId="Windows Live" clId="Web-{0A3CB5FD-40C4-48DF-8C88-5C52491584F0}" dt="2025-05-05T15:50:18.373" v="33"/>
          <pc:sldLayoutMkLst>
            <pc:docMk/>
            <pc:sldMasterMk cId="2033207333" sldId="2147483673"/>
            <pc:sldLayoutMk cId="3970563824" sldId="2147483664"/>
          </pc:sldLayoutMkLst>
        </pc:sldLayoutChg>
        <pc:sldLayoutChg chg="add">
          <pc:chgData name="K0ki4_176 AQ" userId="1d9d7d29aa65b81a" providerId="Windows Live" clId="Web-{0A3CB5FD-40C4-48DF-8C88-5C52491584F0}" dt="2025-05-05T15:50:18.373" v="33"/>
          <pc:sldLayoutMkLst>
            <pc:docMk/>
            <pc:sldMasterMk cId="2033207333" sldId="2147483673"/>
            <pc:sldLayoutMk cId="143160054" sldId="2147483665"/>
          </pc:sldLayoutMkLst>
        </pc:sldLayoutChg>
        <pc:sldLayoutChg chg="add">
          <pc:chgData name="K0ki4_176 AQ" userId="1d9d7d29aa65b81a" providerId="Windows Live" clId="Web-{0A3CB5FD-40C4-48DF-8C88-5C52491584F0}" dt="2025-05-05T15:50:18.373" v="33"/>
          <pc:sldLayoutMkLst>
            <pc:docMk/>
            <pc:sldMasterMk cId="2033207333" sldId="2147483673"/>
            <pc:sldLayoutMk cId="379404443" sldId="2147483666"/>
          </pc:sldLayoutMkLst>
        </pc:sldLayoutChg>
        <pc:sldLayoutChg chg="add">
          <pc:chgData name="K0ki4_176 AQ" userId="1d9d7d29aa65b81a" providerId="Windows Live" clId="Web-{0A3CB5FD-40C4-48DF-8C88-5C52491584F0}" dt="2025-05-05T15:50:18.373" v="33"/>
          <pc:sldLayoutMkLst>
            <pc:docMk/>
            <pc:sldMasterMk cId="2033207333" sldId="2147483673"/>
            <pc:sldLayoutMk cId="3517471299" sldId="2147483667"/>
          </pc:sldLayoutMkLst>
        </pc:sldLayoutChg>
        <pc:sldLayoutChg chg="add">
          <pc:chgData name="K0ki4_176 AQ" userId="1d9d7d29aa65b81a" providerId="Windows Live" clId="Web-{0A3CB5FD-40C4-48DF-8C88-5C52491584F0}" dt="2025-05-05T15:50:18.373" v="33"/>
          <pc:sldLayoutMkLst>
            <pc:docMk/>
            <pc:sldMasterMk cId="2033207333" sldId="2147483673"/>
            <pc:sldLayoutMk cId="846698518" sldId="2147483668"/>
          </pc:sldLayoutMkLst>
        </pc:sldLayoutChg>
        <pc:sldLayoutChg chg="add">
          <pc:chgData name="K0ki4_176 AQ" userId="1d9d7d29aa65b81a" providerId="Windows Live" clId="Web-{0A3CB5FD-40C4-48DF-8C88-5C52491584F0}" dt="2025-05-05T15:50:18.373" v="33"/>
          <pc:sldLayoutMkLst>
            <pc:docMk/>
            <pc:sldMasterMk cId="2033207333" sldId="2147483673"/>
            <pc:sldLayoutMk cId="2092969079" sldId="2147483669"/>
          </pc:sldLayoutMkLst>
        </pc:sldLayoutChg>
        <pc:sldLayoutChg chg="add">
          <pc:chgData name="K0ki4_176 AQ" userId="1d9d7d29aa65b81a" providerId="Windows Live" clId="Web-{0A3CB5FD-40C4-48DF-8C88-5C52491584F0}" dt="2025-05-05T15:50:18.373" v="33"/>
          <pc:sldLayoutMkLst>
            <pc:docMk/>
            <pc:sldMasterMk cId="2033207333" sldId="2147483673"/>
            <pc:sldLayoutMk cId="1252396521" sldId="2147483670"/>
          </pc:sldLayoutMkLst>
        </pc:sldLayoutChg>
        <pc:sldLayoutChg chg="add">
          <pc:chgData name="K0ki4_176 AQ" userId="1d9d7d29aa65b81a" providerId="Windows Live" clId="Web-{0A3CB5FD-40C4-48DF-8C88-5C52491584F0}" dt="2025-05-05T15:50:18.373" v="33"/>
          <pc:sldLayoutMkLst>
            <pc:docMk/>
            <pc:sldMasterMk cId="2033207333" sldId="2147483673"/>
            <pc:sldLayoutMk cId="770371097" sldId="2147483671"/>
          </pc:sldLayoutMkLst>
        </pc:sldLayoutChg>
        <pc:sldLayoutChg chg="add">
          <pc:chgData name="K0ki4_176 AQ" userId="1d9d7d29aa65b81a" providerId="Windows Live" clId="Web-{0A3CB5FD-40C4-48DF-8C88-5C52491584F0}" dt="2025-05-05T15:50:18.373" v="33"/>
          <pc:sldLayoutMkLst>
            <pc:docMk/>
            <pc:sldMasterMk cId="2033207333" sldId="2147483673"/>
            <pc:sldLayoutMk cId="2221168720" sldId="2147483672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98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0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7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6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396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71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6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32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80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6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207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7D20BF2-EB2E-6063-DD3A-ABDA96353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78426" y="437319"/>
            <a:ext cx="8022229" cy="4045427"/>
          </a:xfrm>
        </p:spPr>
        <p:txBody>
          <a:bodyPr>
            <a:normAutofit/>
          </a:bodyPr>
          <a:lstStyle/>
          <a:p>
            <a:r>
              <a:rPr lang="ru-RU" sz="7600"/>
              <a:t>Веб-Сайт Команды КВН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78426" y="4696314"/>
            <a:ext cx="7952956" cy="109488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br>
              <a:rPr lang="ru-RU" sz="1600" dirty="0">
                <a:ea typeface="+mn-lt"/>
                <a:cs typeface="+mn-lt"/>
              </a:rPr>
            </a:br>
            <a:r>
              <a:rPr lang="ru-RU" dirty="0">
                <a:ea typeface="+mn-lt"/>
                <a:cs typeface="+mn-lt"/>
              </a:rPr>
              <a:t>Разработчик: </a:t>
            </a:r>
            <a:r>
              <a:rPr lang="ru-RU" err="1">
                <a:ea typeface="+mn-lt"/>
                <a:cs typeface="+mn-lt"/>
              </a:rPr>
              <a:t>Дешкин</a:t>
            </a:r>
            <a:r>
              <a:rPr lang="ru-RU">
                <a:ea typeface="+mn-lt"/>
                <a:cs typeface="+mn-lt"/>
              </a:rPr>
              <a:t> Никита</a:t>
            </a:r>
            <a:br>
              <a:rPr lang="ru-RU" dirty="0">
                <a:ea typeface="+mn-lt"/>
                <a:cs typeface="+mn-lt"/>
              </a:rPr>
            </a:br>
            <a:r>
              <a:rPr lang="ru-RU">
                <a:ea typeface="+mn-lt"/>
                <a:cs typeface="+mn-lt"/>
              </a:rPr>
              <a:t>Технологии: Python (</a:t>
            </a:r>
            <a:r>
              <a:rPr lang="ru-RU" err="1">
                <a:ea typeface="+mn-lt"/>
                <a:cs typeface="+mn-lt"/>
              </a:rPr>
              <a:t>Flask</a:t>
            </a:r>
            <a:r>
              <a:rPr lang="ru-RU" dirty="0">
                <a:ea typeface="+mn-lt"/>
                <a:cs typeface="+mn-lt"/>
              </a:rPr>
              <a:t>, </a:t>
            </a:r>
            <a:r>
              <a:rPr lang="ru-RU" err="1">
                <a:ea typeface="+mn-lt"/>
                <a:cs typeface="+mn-lt"/>
              </a:rPr>
              <a:t>Aiogram</a:t>
            </a:r>
            <a:r>
              <a:rPr lang="ru-RU" dirty="0">
                <a:ea typeface="+mn-lt"/>
                <a:cs typeface="+mn-lt"/>
              </a:rPr>
              <a:t>), HTML хостинг (</a:t>
            </a:r>
            <a:r>
              <a:rPr lang="ru-RU" err="1">
                <a:ea typeface="+mn-lt"/>
                <a:cs typeface="+mn-lt"/>
              </a:rPr>
              <a:t>tuna</a:t>
            </a:r>
            <a:r>
              <a:rPr lang="ru-RU" dirty="0">
                <a:ea typeface="+mn-lt"/>
                <a:cs typeface="+mn-lt"/>
              </a:rPr>
              <a:t>)</a:t>
            </a:r>
            <a:endParaRPr lang="ru-RU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FB7F1C-B2F7-27EA-1F8A-D4A323231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F20000-FD86-48F6-9363-FEC90C932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2AE332-6ACA-45BE-875F-91A291D4A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FD730C-F0D1-0D61-E900-7B984FF44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29" y="914760"/>
            <a:ext cx="3678485" cy="3543764"/>
          </a:xfrm>
        </p:spPr>
        <p:txBody>
          <a:bodyPr>
            <a:normAutofit/>
          </a:bodyPr>
          <a:lstStyle/>
          <a:p>
            <a:r>
              <a:rPr lang="ru-RU" b="1"/>
              <a:t>Зачем нужен этот проект?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234B72-BCD1-6E3E-8E15-A3B0D0C84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168" y="993228"/>
            <a:ext cx="6720840" cy="49359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ru-RU" b="1"/>
          </a:p>
          <a:p>
            <a:r>
              <a:rPr lang="ru-RU" dirty="0">
                <a:ea typeface="+mn-lt"/>
                <a:cs typeface="+mn-lt"/>
              </a:rPr>
              <a:t>Продвижение команды КВН в интернете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Удобный способ публиковать найти общую информацию о команде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Расписание выступлений, состав команды и т. д.</a:t>
            </a:r>
            <a:endParaRPr lang="ru-RU" dirty="0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807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D48448-7A40-10C9-FB3C-06712761F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000" b="1" dirty="0"/>
              <a:t>Функционал веб-сайта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8CA2A7-3585-21A8-4499-AF497DD63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ru-RU" b="1" dirty="0"/>
          </a:p>
          <a:p>
            <a:r>
              <a:rPr lang="ru-RU" dirty="0">
                <a:ea typeface="+mn-lt"/>
                <a:cs typeface="+mn-lt"/>
              </a:rPr>
              <a:t>Главная страница с основной информацией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Раздел "Состав" (участники)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Галерея с фото/видео и возможность добавления новых</a:t>
            </a:r>
            <a:endParaRPr lang="ru-RU" dirty="0"/>
          </a:p>
          <a:p>
            <a:r>
              <a:rPr lang="ru-RU" dirty="0"/>
              <a:t>Раздел "Новости" - </a:t>
            </a:r>
            <a:r>
              <a:rPr lang="ru-RU" dirty="0" err="1"/>
              <a:t>тг</a:t>
            </a:r>
            <a:r>
              <a:rPr lang="ru-RU" dirty="0"/>
              <a:t>-бот получает новые посты и сохраняет их на сайт</a:t>
            </a:r>
          </a:p>
          <a:p>
            <a:r>
              <a:rPr lang="ru-RU" dirty="0">
                <a:ea typeface="+mn-lt"/>
                <a:cs typeface="+mn-lt"/>
              </a:rPr>
              <a:t>Контакты и форма обратной связи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0167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14" name="Straight Connector 9">
            <a:extLst>
              <a:ext uri="{FF2B5EF4-FFF2-40B4-BE49-F238E27FC236}">
                <a16:creationId xmlns:a16="http://schemas.microsoft.com/office/drawing/2014/main" id="{22F20000-FD86-48F6-9363-FEC90C932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2AE332-6ACA-45BE-875F-91A291D4A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B3B7CA-33E0-9CB1-11BA-9173345CF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29" y="914760"/>
            <a:ext cx="3678485" cy="3543764"/>
          </a:xfrm>
        </p:spPr>
        <p:txBody>
          <a:bodyPr>
            <a:normAutofit/>
          </a:bodyPr>
          <a:lstStyle/>
          <a:p>
            <a:r>
              <a:rPr lang="ru-RU" b="1"/>
              <a:t>Технологии и инструменты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382BB2-7DBF-B399-F0A1-3382AB2AA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168" y="993228"/>
            <a:ext cx="6720840" cy="49359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ru-RU" b="1"/>
          </a:p>
          <a:p>
            <a:r>
              <a:rPr lang="ru-RU" b="1" err="1">
                <a:ea typeface="+mn-lt"/>
                <a:cs typeface="+mn-lt"/>
              </a:rPr>
              <a:t>Backend</a:t>
            </a:r>
            <a:r>
              <a:rPr lang="ru-RU">
                <a:ea typeface="+mn-lt"/>
                <a:cs typeface="+mn-lt"/>
              </a:rPr>
              <a:t>: Python (</a:t>
            </a:r>
            <a:r>
              <a:rPr lang="ru-RU" err="1">
                <a:ea typeface="+mn-lt"/>
                <a:cs typeface="+mn-lt"/>
              </a:rPr>
              <a:t>Flask</a:t>
            </a:r>
            <a:r>
              <a:rPr lang="ru-RU">
                <a:ea typeface="+mn-lt"/>
                <a:cs typeface="+mn-lt"/>
              </a:rPr>
              <a:t> для сайта, </a:t>
            </a:r>
            <a:r>
              <a:rPr lang="ru-RU" err="1">
                <a:ea typeface="+mn-lt"/>
                <a:cs typeface="+mn-lt"/>
              </a:rPr>
              <a:t>Aiogram</a:t>
            </a:r>
            <a:r>
              <a:rPr lang="ru-RU">
                <a:ea typeface="+mn-lt"/>
                <a:cs typeface="+mn-lt"/>
              </a:rPr>
              <a:t> для бота)</a:t>
            </a:r>
            <a:endParaRPr lang="ru-RU" dirty="0"/>
          </a:p>
          <a:p>
            <a:r>
              <a:rPr lang="ru-RU" b="1" err="1">
                <a:ea typeface="+mn-lt"/>
                <a:cs typeface="+mn-lt"/>
              </a:rPr>
              <a:t>Frontend</a:t>
            </a:r>
            <a:r>
              <a:rPr lang="ru-RU">
                <a:ea typeface="+mn-lt"/>
                <a:cs typeface="+mn-lt"/>
              </a:rPr>
              <a:t>: HTML, CSS, JavaScript</a:t>
            </a:r>
            <a:endParaRPr lang="ru-RU" dirty="0"/>
          </a:p>
          <a:p>
            <a:r>
              <a:rPr lang="ru-RU" b="1">
                <a:ea typeface="+mn-lt"/>
                <a:cs typeface="+mn-lt"/>
              </a:rPr>
              <a:t>Базы данных</a:t>
            </a:r>
            <a:r>
              <a:rPr lang="ru-RU">
                <a:ea typeface="+mn-lt"/>
                <a:cs typeface="+mn-lt"/>
              </a:rPr>
              <a:t>: Sqlalchemy</a:t>
            </a:r>
            <a:endParaRPr lang="ru-RU"/>
          </a:p>
          <a:p>
            <a:r>
              <a:rPr lang="ru-RU" b="1">
                <a:ea typeface="+mn-lt"/>
                <a:cs typeface="+mn-lt"/>
              </a:rPr>
              <a:t>Хостинг</a:t>
            </a:r>
            <a:r>
              <a:rPr lang="ru-RU">
                <a:ea typeface="+mn-lt"/>
                <a:cs typeface="+mn-lt"/>
              </a:rPr>
              <a:t>: tuna</a:t>
            </a:r>
            <a:endParaRPr lang="ru-RU"/>
          </a:p>
          <a:p>
            <a:r>
              <a:rPr lang="ru-RU" b="1">
                <a:ea typeface="+mn-lt"/>
                <a:cs typeface="+mn-lt"/>
              </a:rPr>
              <a:t>Дополнительно</a:t>
            </a:r>
            <a:r>
              <a:rPr lang="ru-RU">
                <a:ea typeface="+mn-lt"/>
                <a:cs typeface="+mn-lt"/>
              </a:rPr>
              <a:t>: Git</a:t>
            </a:r>
            <a:endParaRPr lang="ru-RU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5805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1A8C4F8-261C-7C98-9585-431358419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56E0E2-8B93-4333-3E3E-04EC98CD3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871759"/>
            <a:ext cx="7467600" cy="39137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/>
              <a:t>Спасибо за внимание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AFE2CA-5B3A-141B-BA1D-064BC79E6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73243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ChronicleVTI</vt:lpstr>
      <vt:lpstr>Веб-Сайт Команды КВН</vt:lpstr>
      <vt:lpstr>Зачем нужен этот проект?</vt:lpstr>
      <vt:lpstr>Функционал веб-сайта</vt:lpstr>
      <vt:lpstr>Технологии и инструменты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65</cp:revision>
  <dcterms:created xsi:type="dcterms:W3CDTF">2025-05-05T15:47:46Z</dcterms:created>
  <dcterms:modified xsi:type="dcterms:W3CDTF">2025-05-05T16:06:39Z</dcterms:modified>
</cp:coreProperties>
</file>