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A2955-2CDE-790F-F8D5-E224C6CBE763}" v="19" dt="2025-02-03T14:33:16.381"/>
    <p1510:client id="{8B6D8378-D870-471A-B5DD-684E96BA66B7}" v="167" dt="2025-02-03T14:17:3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0ki4_176 AQ" userId="1d9d7d29aa65b81a" providerId="Windows Live" clId="Web-{2A0A2955-2CDE-790F-F8D5-E224C6CBE763}"/>
    <pc:docChg chg="modSld">
      <pc:chgData name="K0ki4_176 AQ" userId="1d9d7d29aa65b81a" providerId="Windows Live" clId="Web-{2A0A2955-2CDE-790F-F8D5-E224C6CBE763}" dt="2025-02-03T14:33:16.381" v="19" actId="20577"/>
      <pc:docMkLst>
        <pc:docMk/>
      </pc:docMkLst>
      <pc:sldChg chg="addSp delSp modSp">
        <pc:chgData name="K0ki4_176 AQ" userId="1d9d7d29aa65b81a" providerId="Windows Live" clId="Web-{2A0A2955-2CDE-790F-F8D5-E224C6CBE763}" dt="2025-02-03T14:33:16.381" v="19" actId="20577"/>
        <pc:sldMkLst>
          <pc:docMk/>
          <pc:sldMk cId="1351651579" sldId="256"/>
        </pc:sldMkLst>
        <pc:spChg chg="mod">
          <ac:chgData name="K0ki4_176 AQ" userId="1d9d7d29aa65b81a" providerId="Windows Live" clId="Web-{2A0A2955-2CDE-790F-F8D5-E224C6CBE763}" dt="2025-02-03T14:32:48.896" v="13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0ki4_176 AQ" userId="1d9d7d29aa65b81a" providerId="Windows Live" clId="Web-{2A0A2955-2CDE-790F-F8D5-E224C6CBE763}" dt="2025-02-03T14:33:16.381" v="19" actId="20577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K0ki4_176 AQ" userId="1d9d7d29aa65b81a" providerId="Windows Live" clId="Web-{2A0A2955-2CDE-790F-F8D5-E224C6CBE763}" dt="2025-02-03T14:32:48.896" v="13"/>
          <ac:spMkLst>
            <pc:docMk/>
            <pc:sldMk cId="1351651579" sldId="256"/>
            <ac:spMk id="8" creationId="{C31B8E19-7D88-BAC5-CB04-1D77174A07E7}"/>
          </ac:spMkLst>
        </pc:spChg>
        <pc:spChg chg="add del">
          <ac:chgData name="K0ki4_176 AQ" userId="1d9d7d29aa65b81a" providerId="Windows Live" clId="Web-{2A0A2955-2CDE-790F-F8D5-E224C6CBE763}" dt="2025-02-03T14:33:07.881" v="16"/>
          <ac:spMkLst>
            <pc:docMk/>
            <pc:sldMk cId="1351651579" sldId="256"/>
            <ac:spMk id="13" creationId="{F456DBD1-1048-5A22-C973-3E5FA83F57BA}"/>
          </ac:spMkLst>
        </pc:spChg>
        <pc:spChg chg="add">
          <ac:chgData name="K0ki4_176 AQ" userId="1d9d7d29aa65b81a" providerId="Windows Live" clId="Web-{2A0A2955-2CDE-790F-F8D5-E224C6CBE763}" dt="2025-02-03T14:33:07.881" v="16"/>
          <ac:spMkLst>
            <pc:docMk/>
            <pc:sldMk cId="1351651579" sldId="256"/>
            <ac:spMk id="18" creationId="{F456DBD1-1048-5A22-C973-3E5FA83F57BA}"/>
          </ac:spMkLst>
        </pc:spChg>
      </pc:sldChg>
    </pc:docChg>
  </pc:docChgLst>
  <pc:docChgLst>
    <pc:chgData name="K0ki4_176 AQ" userId="1d9d7d29aa65b81a" providerId="Windows Live" clId="Web-{8B6D8378-D870-471A-B5DD-684E96BA66B7}"/>
    <pc:docChg chg="addSld modSld addMainMaster delMainMaster">
      <pc:chgData name="K0ki4_176 AQ" userId="1d9d7d29aa65b81a" providerId="Windows Live" clId="Web-{8B6D8378-D870-471A-B5DD-684E96BA66B7}" dt="2025-02-03T14:17:35.624" v="180"/>
      <pc:docMkLst>
        <pc:docMk/>
      </pc:docMkLst>
      <pc:sldChg chg="addSp modSp mod setBg modClrScheme chgLayout">
        <pc:chgData name="K0ki4_176 AQ" userId="1d9d7d29aa65b81a" providerId="Windows Live" clId="Web-{8B6D8378-D870-471A-B5DD-684E96BA66B7}" dt="2025-02-03T14:07:56.403" v="11"/>
        <pc:sldMkLst>
          <pc:docMk/>
          <pc:sldMk cId="1351651579" sldId="256"/>
        </pc:sldMkLst>
        <pc:spChg chg="mod">
          <ac:chgData name="K0ki4_176 AQ" userId="1d9d7d29aa65b81a" providerId="Windows Live" clId="Web-{8B6D8378-D870-471A-B5DD-684E96BA66B7}" dt="2025-02-03T14:07:56.403" v="11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0ki4_176 AQ" userId="1d9d7d29aa65b81a" providerId="Windows Live" clId="Web-{8B6D8378-D870-471A-B5DD-684E96BA66B7}" dt="2025-02-03T14:07:56.403" v="11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K0ki4_176 AQ" userId="1d9d7d29aa65b81a" providerId="Windows Live" clId="Web-{8B6D8378-D870-471A-B5DD-684E96BA66B7}" dt="2025-02-03T14:07:56.403" v="11"/>
          <ac:spMkLst>
            <pc:docMk/>
            <pc:sldMk cId="1351651579" sldId="256"/>
            <ac:spMk id="8" creationId="{C31B8E19-7D88-BAC5-CB04-1D77174A07E7}"/>
          </ac:spMkLst>
        </pc:spChg>
      </pc:sldChg>
      <pc:sldChg chg="addSp delSp modSp new mod setBg">
        <pc:chgData name="K0ki4_176 AQ" userId="1d9d7d29aa65b81a" providerId="Windows Live" clId="Web-{8B6D8378-D870-471A-B5DD-684E96BA66B7}" dt="2025-02-03T14:08:54.732" v="24"/>
        <pc:sldMkLst>
          <pc:docMk/>
          <pc:sldMk cId="1623683183" sldId="257"/>
        </pc:sldMkLst>
        <pc:spChg chg="mod">
          <ac:chgData name="K0ki4_176 AQ" userId="1d9d7d29aa65b81a" providerId="Windows Live" clId="Web-{8B6D8378-D870-471A-B5DD-684E96BA66B7}" dt="2025-02-03T14:08:41.638" v="16"/>
          <ac:spMkLst>
            <pc:docMk/>
            <pc:sldMk cId="1623683183" sldId="257"/>
            <ac:spMk id="2" creationId="{ED68A412-345C-8320-BE6E-33478D921DE0}"/>
          </ac:spMkLst>
        </pc:spChg>
        <pc:spChg chg="mod">
          <ac:chgData name="K0ki4_176 AQ" userId="1d9d7d29aa65b81a" providerId="Windows Live" clId="Web-{8B6D8378-D870-471A-B5DD-684E96BA66B7}" dt="2025-02-03T14:08:54.732" v="24"/>
          <ac:spMkLst>
            <pc:docMk/>
            <pc:sldMk cId="1623683183" sldId="257"/>
            <ac:spMk id="3" creationId="{C7091EE4-59E0-D1C5-76BD-70D7AE7C3F38}"/>
          </ac:spMkLst>
        </pc:spChg>
        <pc:spChg chg="add del">
          <ac:chgData name="K0ki4_176 AQ" userId="1d9d7d29aa65b81a" providerId="Windows Live" clId="Web-{8B6D8378-D870-471A-B5DD-684E96BA66B7}" dt="2025-02-03T14:08:54.732" v="24"/>
          <ac:spMkLst>
            <pc:docMk/>
            <pc:sldMk cId="1623683183" sldId="257"/>
            <ac:spMk id="8" creationId="{8323CF07-AAA9-DC0B-9E00-84313AE4538F}"/>
          </ac:spMkLst>
        </pc:spChg>
        <pc:spChg chg="add">
          <ac:chgData name="K0ki4_176 AQ" userId="1d9d7d29aa65b81a" providerId="Windows Live" clId="Web-{8B6D8378-D870-471A-B5DD-684E96BA66B7}" dt="2025-02-03T14:08:54.732" v="24"/>
          <ac:spMkLst>
            <pc:docMk/>
            <pc:sldMk cId="1623683183" sldId="257"/>
            <ac:spMk id="13" creationId="{8323CF07-AAA9-DC0B-9E00-84313AE4538F}"/>
          </ac:spMkLst>
        </pc:spChg>
      </pc:sldChg>
      <pc:sldChg chg="addSp delSp modSp new mod setBg">
        <pc:chgData name="K0ki4_176 AQ" userId="1d9d7d29aa65b81a" providerId="Windows Live" clId="Web-{8B6D8378-D870-471A-B5DD-684E96BA66B7}" dt="2025-02-03T14:09:26.013" v="36"/>
        <pc:sldMkLst>
          <pc:docMk/>
          <pc:sldMk cId="842631851" sldId="258"/>
        </pc:sldMkLst>
        <pc:spChg chg="mod">
          <ac:chgData name="K0ki4_176 AQ" userId="1d9d7d29aa65b81a" providerId="Windows Live" clId="Web-{8B6D8378-D870-471A-B5DD-684E96BA66B7}" dt="2025-02-03T14:09:26.013" v="36"/>
          <ac:spMkLst>
            <pc:docMk/>
            <pc:sldMk cId="842631851" sldId="258"/>
            <ac:spMk id="2" creationId="{427B15FF-9EBD-05CB-BCBE-5B8CEABEE3C9}"/>
          </ac:spMkLst>
        </pc:spChg>
        <pc:spChg chg="mod">
          <ac:chgData name="K0ki4_176 AQ" userId="1d9d7d29aa65b81a" providerId="Windows Live" clId="Web-{8B6D8378-D870-471A-B5DD-684E96BA66B7}" dt="2025-02-03T14:09:26.013" v="36"/>
          <ac:spMkLst>
            <pc:docMk/>
            <pc:sldMk cId="842631851" sldId="258"/>
            <ac:spMk id="3" creationId="{150C5247-C554-F63D-4A54-4BFDFFA16B4E}"/>
          </ac:spMkLst>
        </pc:spChg>
        <pc:spChg chg="add del">
          <ac:chgData name="K0ki4_176 AQ" userId="1d9d7d29aa65b81a" providerId="Windows Live" clId="Web-{8B6D8378-D870-471A-B5DD-684E96BA66B7}" dt="2025-02-03T14:09:26.013" v="35"/>
          <ac:spMkLst>
            <pc:docMk/>
            <pc:sldMk cId="842631851" sldId="258"/>
            <ac:spMk id="8" creationId="{DDD1D22E-5996-E45B-92B2-659F701A4A3B}"/>
          </ac:spMkLst>
        </pc:spChg>
        <pc:spChg chg="add">
          <ac:chgData name="K0ki4_176 AQ" userId="1d9d7d29aa65b81a" providerId="Windows Live" clId="Web-{8B6D8378-D870-471A-B5DD-684E96BA66B7}" dt="2025-02-03T14:09:26.013" v="36"/>
          <ac:spMkLst>
            <pc:docMk/>
            <pc:sldMk cId="842631851" sldId="258"/>
            <ac:spMk id="10" creationId="{8323CF07-AAA9-DC0B-9E00-84313AE4538F}"/>
          </ac:spMkLst>
        </pc:spChg>
      </pc:sldChg>
      <pc:sldChg chg="addSp delSp modSp new mod setBg">
        <pc:chgData name="K0ki4_176 AQ" userId="1d9d7d29aa65b81a" providerId="Windows Live" clId="Web-{8B6D8378-D870-471A-B5DD-684E96BA66B7}" dt="2025-02-03T14:10:23.513" v="64"/>
        <pc:sldMkLst>
          <pc:docMk/>
          <pc:sldMk cId="3766239531" sldId="259"/>
        </pc:sldMkLst>
        <pc:spChg chg="mod">
          <ac:chgData name="K0ki4_176 AQ" userId="1d9d7d29aa65b81a" providerId="Windows Live" clId="Web-{8B6D8378-D870-471A-B5DD-684E96BA66B7}" dt="2025-02-03T14:10:23.513" v="64"/>
          <ac:spMkLst>
            <pc:docMk/>
            <pc:sldMk cId="3766239531" sldId="259"/>
            <ac:spMk id="2" creationId="{FE905FD7-730A-1931-5E54-77D3DFDAD80A}"/>
          </ac:spMkLst>
        </pc:spChg>
        <pc:spChg chg="mod">
          <ac:chgData name="K0ki4_176 AQ" userId="1d9d7d29aa65b81a" providerId="Windows Live" clId="Web-{8B6D8378-D870-471A-B5DD-684E96BA66B7}" dt="2025-02-03T14:10:23.513" v="64"/>
          <ac:spMkLst>
            <pc:docMk/>
            <pc:sldMk cId="3766239531" sldId="259"/>
            <ac:spMk id="3" creationId="{935605DD-FAD6-59C9-C3B6-AE4C96314688}"/>
          </ac:spMkLst>
        </pc:spChg>
        <pc:spChg chg="add del">
          <ac:chgData name="K0ki4_176 AQ" userId="1d9d7d29aa65b81a" providerId="Windows Live" clId="Web-{8B6D8378-D870-471A-B5DD-684E96BA66B7}" dt="2025-02-03T14:09:55.935" v="49"/>
          <ac:spMkLst>
            <pc:docMk/>
            <pc:sldMk cId="3766239531" sldId="259"/>
            <ac:spMk id="8" creationId="{1A75348D-3376-10BB-E89D-A72720D88A92}"/>
          </ac:spMkLst>
        </pc:spChg>
        <pc:spChg chg="add del">
          <ac:chgData name="K0ki4_176 AQ" userId="1d9d7d29aa65b81a" providerId="Windows Live" clId="Web-{8B6D8378-D870-471A-B5DD-684E96BA66B7}" dt="2025-02-03T14:09:59.591" v="51"/>
          <ac:spMkLst>
            <pc:docMk/>
            <pc:sldMk cId="3766239531" sldId="259"/>
            <ac:spMk id="10" creationId="{DDD1D22E-5996-E45B-92B2-659F701A4A3B}"/>
          </ac:spMkLst>
        </pc:spChg>
        <pc:spChg chg="add del">
          <ac:chgData name="K0ki4_176 AQ" userId="1d9d7d29aa65b81a" providerId="Windows Live" clId="Web-{8B6D8378-D870-471A-B5DD-684E96BA66B7}" dt="2025-02-03T14:10:03.279" v="53"/>
          <ac:spMkLst>
            <pc:docMk/>
            <pc:sldMk cId="3766239531" sldId="259"/>
            <ac:spMk id="12" creationId="{8323CF07-AAA9-DC0B-9E00-84313AE4538F}"/>
          </ac:spMkLst>
        </pc:spChg>
        <pc:spChg chg="add del">
          <ac:chgData name="K0ki4_176 AQ" userId="1d9d7d29aa65b81a" providerId="Windows Live" clId="Web-{8B6D8378-D870-471A-B5DD-684E96BA66B7}" dt="2025-02-03T14:10:06.529" v="55"/>
          <ac:spMkLst>
            <pc:docMk/>
            <pc:sldMk cId="3766239531" sldId="259"/>
            <ac:spMk id="14" creationId="{DDD1D22E-5996-E45B-92B2-659F701A4A3B}"/>
          </ac:spMkLst>
        </pc:spChg>
        <pc:spChg chg="add del">
          <ac:chgData name="K0ki4_176 AQ" userId="1d9d7d29aa65b81a" providerId="Windows Live" clId="Web-{8B6D8378-D870-471A-B5DD-684E96BA66B7}" dt="2025-02-03T14:10:08.888" v="57"/>
          <ac:spMkLst>
            <pc:docMk/>
            <pc:sldMk cId="3766239531" sldId="259"/>
            <ac:spMk id="16" creationId="{8323CF07-AAA9-DC0B-9E00-84313AE4538F}"/>
          </ac:spMkLst>
        </pc:spChg>
        <pc:spChg chg="add del">
          <ac:chgData name="K0ki4_176 AQ" userId="1d9d7d29aa65b81a" providerId="Windows Live" clId="Web-{8B6D8378-D870-471A-B5DD-684E96BA66B7}" dt="2025-02-03T14:10:13.404" v="59"/>
          <ac:spMkLst>
            <pc:docMk/>
            <pc:sldMk cId="3766239531" sldId="259"/>
            <ac:spMk id="18" creationId="{DDD1D22E-5996-E45B-92B2-659F701A4A3B}"/>
          </ac:spMkLst>
        </pc:spChg>
        <pc:spChg chg="add del">
          <ac:chgData name="K0ki4_176 AQ" userId="1d9d7d29aa65b81a" providerId="Windows Live" clId="Web-{8B6D8378-D870-471A-B5DD-684E96BA66B7}" dt="2025-02-03T14:10:15.545" v="61"/>
          <ac:spMkLst>
            <pc:docMk/>
            <pc:sldMk cId="3766239531" sldId="259"/>
            <ac:spMk id="20" creationId="{8323CF07-AAA9-DC0B-9E00-84313AE4538F}"/>
          </ac:spMkLst>
        </pc:spChg>
        <pc:spChg chg="add del">
          <ac:chgData name="K0ki4_176 AQ" userId="1d9d7d29aa65b81a" providerId="Windows Live" clId="Web-{8B6D8378-D870-471A-B5DD-684E96BA66B7}" dt="2025-02-03T14:10:23.498" v="63"/>
          <ac:spMkLst>
            <pc:docMk/>
            <pc:sldMk cId="3766239531" sldId="259"/>
            <ac:spMk id="22" creationId="{0008A3A5-CFEE-6C46-1790-319CDA5C688D}"/>
          </ac:spMkLst>
        </pc:spChg>
        <pc:spChg chg="add">
          <ac:chgData name="K0ki4_176 AQ" userId="1d9d7d29aa65b81a" providerId="Windows Live" clId="Web-{8B6D8378-D870-471A-B5DD-684E96BA66B7}" dt="2025-02-03T14:10:23.513" v="64"/>
          <ac:spMkLst>
            <pc:docMk/>
            <pc:sldMk cId="3766239531" sldId="259"/>
            <ac:spMk id="24" creationId="{095B79CA-1CB8-A133-67D7-E2B7AC1F9454}"/>
          </ac:spMkLst>
        </pc:spChg>
      </pc:sldChg>
      <pc:sldChg chg="addSp modSp new mod setBg">
        <pc:chgData name="K0ki4_176 AQ" userId="1d9d7d29aa65b81a" providerId="Windows Live" clId="Web-{8B6D8378-D870-471A-B5DD-684E96BA66B7}" dt="2025-02-03T14:11:19.123" v="93" actId="20577"/>
        <pc:sldMkLst>
          <pc:docMk/>
          <pc:sldMk cId="2997033036" sldId="260"/>
        </pc:sldMkLst>
        <pc:spChg chg="mod">
          <ac:chgData name="K0ki4_176 AQ" userId="1d9d7d29aa65b81a" providerId="Windows Live" clId="Web-{8B6D8378-D870-471A-B5DD-684E96BA66B7}" dt="2025-02-03T14:10:48.201" v="73"/>
          <ac:spMkLst>
            <pc:docMk/>
            <pc:sldMk cId="2997033036" sldId="260"/>
            <ac:spMk id="2" creationId="{7D3E2D37-293F-3DFB-3F83-80D2A3C9E39B}"/>
          </ac:spMkLst>
        </pc:spChg>
        <pc:spChg chg="mod">
          <ac:chgData name="K0ki4_176 AQ" userId="1d9d7d29aa65b81a" providerId="Windows Live" clId="Web-{8B6D8378-D870-471A-B5DD-684E96BA66B7}" dt="2025-02-03T14:11:19.123" v="93" actId="20577"/>
          <ac:spMkLst>
            <pc:docMk/>
            <pc:sldMk cId="2997033036" sldId="260"/>
            <ac:spMk id="3" creationId="{B1BD89FD-774C-F595-4039-AB82A380119D}"/>
          </ac:spMkLst>
        </pc:spChg>
        <pc:spChg chg="add">
          <ac:chgData name="K0ki4_176 AQ" userId="1d9d7d29aa65b81a" providerId="Windows Live" clId="Web-{8B6D8378-D870-471A-B5DD-684E96BA66B7}" dt="2025-02-03T14:10:48.201" v="73"/>
          <ac:spMkLst>
            <pc:docMk/>
            <pc:sldMk cId="2997033036" sldId="260"/>
            <ac:spMk id="8" creationId="{8323CF07-AAA9-DC0B-9E00-84313AE4538F}"/>
          </ac:spMkLst>
        </pc:spChg>
      </pc:sldChg>
      <pc:sldChg chg="addSp modSp new mod setBg">
        <pc:chgData name="K0ki4_176 AQ" userId="1d9d7d29aa65b81a" providerId="Windows Live" clId="Web-{8B6D8378-D870-471A-B5DD-684E96BA66B7}" dt="2025-02-03T14:12:34.717" v="101"/>
        <pc:sldMkLst>
          <pc:docMk/>
          <pc:sldMk cId="708970537" sldId="261"/>
        </pc:sldMkLst>
        <pc:spChg chg="mod">
          <ac:chgData name="K0ki4_176 AQ" userId="1d9d7d29aa65b81a" providerId="Windows Live" clId="Web-{8B6D8378-D870-471A-B5DD-684E96BA66B7}" dt="2025-02-03T14:12:34.717" v="101"/>
          <ac:spMkLst>
            <pc:docMk/>
            <pc:sldMk cId="708970537" sldId="261"/>
            <ac:spMk id="2" creationId="{B6EA5139-49C4-95EE-6D98-5851E857ED76}"/>
          </ac:spMkLst>
        </pc:spChg>
        <pc:spChg chg="mod">
          <ac:chgData name="K0ki4_176 AQ" userId="1d9d7d29aa65b81a" providerId="Windows Live" clId="Web-{8B6D8378-D870-471A-B5DD-684E96BA66B7}" dt="2025-02-03T14:12:34.717" v="101"/>
          <ac:spMkLst>
            <pc:docMk/>
            <pc:sldMk cId="708970537" sldId="261"/>
            <ac:spMk id="3" creationId="{B815E8C9-23C2-1A53-FB36-768B88DFF729}"/>
          </ac:spMkLst>
        </pc:spChg>
        <pc:spChg chg="add">
          <ac:chgData name="K0ki4_176 AQ" userId="1d9d7d29aa65b81a" providerId="Windows Live" clId="Web-{8B6D8378-D870-471A-B5DD-684E96BA66B7}" dt="2025-02-03T14:12:34.717" v="101"/>
          <ac:spMkLst>
            <pc:docMk/>
            <pc:sldMk cId="708970537" sldId="261"/>
            <ac:spMk id="8" creationId="{8323CF07-AAA9-DC0B-9E00-84313AE4538F}"/>
          </ac:spMkLst>
        </pc:spChg>
      </pc:sldChg>
      <pc:sldChg chg="addSp modSp new mod setBg">
        <pc:chgData name="K0ki4_176 AQ" userId="1d9d7d29aa65b81a" providerId="Windows Live" clId="Web-{8B6D8378-D870-471A-B5DD-684E96BA66B7}" dt="2025-02-03T14:13:18.748" v="117"/>
        <pc:sldMkLst>
          <pc:docMk/>
          <pc:sldMk cId="137376562" sldId="262"/>
        </pc:sldMkLst>
        <pc:spChg chg="mod">
          <ac:chgData name="K0ki4_176 AQ" userId="1d9d7d29aa65b81a" providerId="Windows Live" clId="Web-{8B6D8378-D870-471A-B5DD-684E96BA66B7}" dt="2025-02-03T14:13:18.748" v="117"/>
          <ac:spMkLst>
            <pc:docMk/>
            <pc:sldMk cId="137376562" sldId="262"/>
            <ac:spMk id="2" creationId="{EA22859E-523C-5ADC-4CD9-376BBEC488DE}"/>
          </ac:spMkLst>
        </pc:spChg>
        <pc:spChg chg="mod">
          <ac:chgData name="K0ki4_176 AQ" userId="1d9d7d29aa65b81a" providerId="Windows Live" clId="Web-{8B6D8378-D870-471A-B5DD-684E96BA66B7}" dt="2025-02-03T14:13:18.748" v="117"/>
          <ac:spMkLst>
            <pc:docMk/>
            <pc:sldMk cId="137376562" sldId="262"/>
            <ac:spMk id="3" creationId="{5C7540F9-54BA-7EAA-CC90-4C391BD5D834}"/>
          </ac:spMkLst>
        </pc:spChg>
        <pc:spChg chg="add">
          <ac:chgData name="K0ki4_176 AQ" userId="1d9d7d29aa65b81a" providerId="Windows Live" clId="Web-{8B6D8378-D870-471A-B5DD-684E96BA66B7}" dt="2025-02-03T14:13:18.748" v="117"/>
          <ac:spMkLst>
            <pc:docMk/>
            <pc:sldMk cId="137376562" sldId="262"/>
            <ac:spMk id="8" creationId="{8323CF07-AAA9-DC0B-9E00-84313AE4538F}"/>
          </ac:spMkLst>
        </pc:spChg>
      </pc:sldChg>
      <pc:sldChg chg="addSp modSp new mod setBg">
        <pc:chgData name="K0ki4_176 AQ" userId="1d9d7d29aa65b81a" providerId="Windows Live" clId="Web-{8B6D8378-D870-471A-B5DD-684E96BA66B7}" dt="2025-02-03T14:13:45.420" v="127"/>
        <pc:sldMkLst>
          <pc:docMk/>
          <pc:sldMk cId="2187539897" sldId="263"/>
        </pc:sldMkLst>
        <pc:spChg chg="mod">
          <ac:chgData name="K0ki4_176 AQ" userId="1d9d7d29aa65b81a" providerId="Windows Live" clId="Web-{8B6D8378-D870-471A-B5DD-684E96BA66B7}" dt="2025-02-03T14:13:45.420" v="127"/>
          <ac:spMkLst>
            <pc:docMk/>
            <pc:sldMk cId="2187539897" sldId="263"/>
            <ac:spMk id="2" creationId="{C6A7A18F-4DFC-73E9-75AC-4B72551007FC}"/>
          </ac:spMkLst>
        </pc:spChg>
        <pc:spChg chg="mod">
          <ac:chgData name="K0ki4_176 AQ" userId="1d9d7d29aa65b81a" providerId="Windows Live" clId="Web-{8B6D8378-D870-471A-B5DD-684E96BA66B7}" dt="2025-02-03T14:13:45.420" v="127"/>
          <ac:spMkLst>
            <pc:docMk/>
            <pc:sldMk cId="2187539897" sldId="263"/>
            <ac:spMk id="3" creationId="{17182453-DCA8-459A-79FD-F65BEED4CB3B}"/>
          </ac:spMkLst>
        </pc:spChg>
        <pc:spChg chg="add">
          <ac:chgData name="K0ki4_176 AQ" userId="1d9d7d29aa65b81a" providerId="Windows Live" clId="Web-{8B6D8378-D870-471A-B5DD-684E96BA66B7}" dt="2025-02-03T14:13:45.420" v="127"/>
          <ac:spMkLst>
            <pc:docMk/>
            <pc:sldMk cId="2187539897" sldId="263"/>
            <ac:spMk id="8" creationId="{8323CF07-AAA9-DC0B-9E00-84313AE4538F}"/>
          </ac:spMkLst>
        </pc:spChg>
      </pc:sldChg>
      <pc:sldChg chg="addSp modSp new mod setBg">
        <pc:chgData name="K0ki4_176 AQ" userId="1d9d7d29aa65b81a" providerId="Windows Live" clId="Web-{8B6D8378-D870-471A-B5DD-684E96BA66B7}" dt="2025-02-03T14:14:09.764" v="135"/>
        <pc:sldMkLst>
          <pc:docMk/>
          <pc:sldMk cId="848331686" sldId="264"/>
        </pc:sldMkLst>
        <pc:spChg chg="mod">
          <ac:chgData name="K0ki4_176 AQ" userId="1d9d7d29aa65b81a" providerId="Windows Live" clId="Web-{8B6D8378-D870-471A-B5DD-684E96BA66B7}" dt="2025-02-03T14:14:09.764" v="135"/>
          <ac:spMkLst>
            <pc:docMk/>
            <pc:sldMk cId="848331686" sldId="264"/>
            <ac:spMk id="2" creationId="{95A06103-97DF-D0C1-08DC-978D14D16D9A}"/>
          </ac:spMkLst>
        </pc:spChg>
        <pc:spChg chg="mod">
          <ac:chgData name="K0ki4_176 AQ" userId="1d9d7d29aa65b81a" providerId="Windows Live" clId="Web-{8B6D8378-D870-471A-B5DD-684E96BA66B7}" dt="2025-02-03T14:14:09.764" v="135"/>
          <ac:spMkLst>
            <pc:docMk/>
            <pc:sldMk cId="848331686" sldId="264"/>
            <ac:spMk id="3" creationId="{F21DE1CE-033C-88B9-9886-624AF603F5DF}"/>
          </ac:spMkLst>
        </pc:spChg>
        <pc:spChg chg="add">
          <ac:chgData name="K0ki4_176 AQ" userId="1d9d7d29aa65b81a" providerId="Windows Live" clId="Web-{8B6D8378-D870-471A-B5DD-684E96BA66B7}" dt="2025-02-03T14:14:09.764" v="135"/>
          <ac:spMkLst>
            <pc:docMk/>
            <pc:sldMk cId="848331686" sldId="264"/>
            <ac:spMk id="8" creationId="{8323CF07-AAA9-DC0B-9E00-84313AE4538F}"/>
          </ac:spMkLst>
        </pc:spChg>
      </pc:sldChg>
      <pc:sldChg chg="addSp delSp modSp new mod setBg">
        <pc:chgData name="K0ki4_176 AQ" userId="1d9d7d29aa65b81a" providerId="Windows Live" clId="Web-{8B6D8378-D870-471A-B5DD-684E96BA66B7}" dt="2025-02-03T14:15:44.639" v="168"/>
        <pc:sldMkLst>
          <pc:docMk/>
          <pc:sldMk cId="1663742710" sldId="265"/>
        </pc:sldMkLst>
        <pc:spChg chg="mod">
          <ac:chgData name="K0ki4_176 AQ" userId="1d9d7d29aa65b81a" providerId="Windows Live" clId="Web-{8B6D8378-D870-471A-B5DD-684E96BA66B7}" dt="2025-02-03T14:15:44.639" v="168"/>
          <ac:spMkLst>
            <pc:docMk/>
            <pc:sldMk cId="1663742710" sldId="265"/>
            <ac:spMk id="2" creationId="{31EA7E9C-B40D-A9CD-C7D7-8A0B8FB056DA}"/>
          </ac:spMkLst>
        </pc:spChg>
        <pc:spChg chg="mod">
          <ac:chgData name="K0ki4_176 AQ" userId="1d9d7d29aa65b81a" providerId="Windows Live" clId="Web-{8B6D8378-D870-471A-B5DD-684E96BA66B7}" dt="2025-02-03T14:15:44.639" v="168"/>
          <ac:spMkLst>
            <pc:docMk/>
            <pc:sldMk cId="1663742710" sldId="265"/>
            <ac:spMk id="3" creationId="{29D13C6F-7D78-CB5A-9898-B6BA7BA0129D}"/>
          </ac:spMkLst>
        </pc:spChg>
        <pc:spChg chg="add del">
          <ac:chgData name="K0ki4_176 AQ" userId="1d9d7d29aa65b81a" providerId="Windows Live" clId="Web-{8B6D8378-D870-471A-B5DD-684E96BA66B7}" dt="2025-02-03T14:15:44.639" v="168"/>
          <ac:spMkLst>
            <pc:docMk/>
            <pc:sldMk cId="1663742710" sldId="265"/>
            <ac:spMk id="8" creationId="{F456DBD1-1048-5A22-C973-3E5FA83F57BA}"/>
          </ac:spMkLst>
        </pc:spChg>
        <pc:spChg chg="add">
          <ac:chgData name="K0ki4_176 AQ" userId="1d9d7d29aa65b81a" providerId="Windows Live" clId="Web-{8B6D8378-D870-471A-B5DD-684E96BA66B7}" dt="2025-02-03T14:15:44.639" v="168"/>
          <ac:spMkLst>
            <pc:docMk/>
            <pc:sldMk cId="1663742710" sldId="265"/>
            <ac:spMk id="13" creationId="{8323CF07-AAA9-DC0B-9E00-84313AE4538F}"/>
          </ac:spMkLst>
        </pc:spChg>
      </pc:sldChg>
      <pc:sldChg chg="addSp delSp modSp new mod setBg">
        <pc:chgData name="K0ki4_176 AQ" userId="1d9d7d29aa65b81a" providerId="Windows Live" clId="Web-{8B6D8378-D870-471A-B5DD-684E96BA66B7}" dt="2025-02-03T14:17:35.624" v="180"/>
        <pc:sldMkLst>
          <pc:docMk/>
          <pc:sldMk cId="2553776988" sldId="266"/>
        </pc:sldMkLst>
        <pc:spChg chg="mod">
          <ac:chgData name="K0ki4_176 AQ" userId="1d9d7d29aa65b81a" providerId="Windows Live" clId="Web-{8B6D8378-D870-471A-B5DD-684E96BA66B7}" dt="2025-02-03T14:17:35.624" v="180"/>
          <ac:spMkLst>
            <pc:docMk/>
            <pc:sldMk cId="2553776988" sldId="266"/>
            <ac:spMk id="2" creationId="{58104FED-F084-E48A-1169-DA32423B8494}"/>
          </ac:spMkLst>
        </pc:spChg>
        <pc:spChg chg="del mod">
          <ac:chgData name="K0ki4_176 AQ" userId="1d9d7d29aa65b81a" providerId="Windows Live" clId="Web-{8B6D8378-D870-471A-B5DD-684E96BA66B7}" dt="2025-02-03T14:17:35.624" v="180"/>
          <ac:spMkLst>
            <pc:docMk/>
            <pc:sldMk cId="2553776988" sldId="266"/>
            <ac:spMk id="3" creationId="{03517956-D3ED-2D3F-29BE-FC64671C346C}"/>
          </ac:spMkLst>
        </pc:spChg>
        <pc:spChg chg="add">
          <ac:chgData name="K0ki4_176 AQ" userId="1d9d7d29aa65b81a" providerId="Windows Live" clId="Web-{8B6D8378-D870-471A-B5DD-684E96BA66B7}" dt="2025-02-03T14:17:35.624" v="180"/>
          <ac:spMkLst>
            <pc:docMk/>
            <pc:sldMk cId="2553776988" sldId="266"/>
            <ac:spMk id="8" creationId="{F456DBD1-1048-5A22-C973-3E5FA83F57BA}"/>
          </ac:spMkLst>
        </pc:spChg>
      </pc:sldChg>
      <pc:sldMasterChg chg="del delSldLayout">
        <pc:chgData name="K0ki4_176 AQ" userId="1d9d7d29aa65b81a" providerId="Windows Live" clId="Web-{8B6D8378-D870-471A-B5DD-684E96BA66B7}" dt="2025-02-03T14:07:56.403" v="11"/>
        <pc:sldMasterMkLst>
          <pc:docMk/>
          <pc:sldMasterMk cId="3154979492" sldId="2147483648"/>
        </pc:sldMasterMkLst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K0ki4_176 AQ" userId="1d9d7d29aa65b81a" providerId="Windows Live" clId="Web-{8B6D8378-D870-471A-B5DD-684E96BA66B7}" dt="2025-02-03T14:07:56.403" v="11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K0ki4_176 AQ" userId="1d9d7d29aa65b81a" providerId="Windows Live" clId="Web-{8B6D8378-D870-471A-B5DD-684E96BA66B7}" dt="2025-02-03T14:07:56.403" v="11"/>
        <pc:sldMasterMkLst>
          <pc:docMk/>
          <pc:sldMasterMk cId="647414071" sldId="2147483699"/>
        </pc:sldMasterMkLst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1003474844" sldId="2147483688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1540547869" sldId="2147483689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3291103825" sldId="2147483690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876251410" sldId="2147483691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3865752227" sldId="2147483692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1470005061" sldId="2147483693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2404469244" sldId="2147483694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881405607" sldId="2147483695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206700193" sldId="2147483696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3238149142" sldId="2147483697"/>
          </pc:sldLayoutMkLst>
        </pc:sldLayoutChg>
        <pc:sldLayoutChg chg="add">
          <pc:chgData name="K0ki4_176 AQ" userId="1d9d7d29aa65b81a" providerId="Windows Live" clId="Web-{8B6D8378-D870-471A-B5DD-684E96BA66B7}" dt="2025-02-03T14:07:56.403" v="11"/>
          <pc:sldLayoutMkLst>
            <pc:docMk/>
            <pc:sldMasterMk cId="647414071" sldId="2147483699"/>
            <pc:sldLayoutMk cId="917932764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3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0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0165" y="1088571"/>
            <a:ext cx="7538405" cy="2774393"/>
          </a:xfrm>
        </p:spPr>
        <p:txBody>
          <a:bodyPr>
            <a:normAutofit/>
          </a:bodyPr>
          <a:lstStyle/>
          <a:p>
            <a:pPr algn="l"/>
            <a:r>
              <a:rPr lang="ru-RU" sz="5400">
                <a:ea typeface="+mj-lt"/>
                <a:cs typeface="+mj-lt"/>
              </a:rPr>
              <a:t>Unnamed Game  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7060" y="4027211"/>
            <a:ext cx="7538405" cy="101410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10000"/>
              </a:lnSpc>
            </a:pPr>
            <a:r>
              <a:rPr lang="ru-RU" sz="1600" dirty="0">
                <a:ea typeface="+mn-lt"/>
                <a:cs typeface="+mn-lt"/>
              </a:rPr>
              <a:t>Пошаговая RPG в подземелье: Исследование, сражения и случайные награды</a:t>
            </a:r>
          </a:p>
          <a:p>
            <a:pPr algn="l">
              <a:lnSpc>
                <a:spcPct val="110000"/>
              </a:lnSpc>
            </a:pPr>
            <a:endParaRPr lang="ru-RU" sz="1600" dirty="0"/>
          </a:p>
          <a:p>
            <a:pPr algn="l">
              <a:lnSpc>
                <a:spcPct val="110000"/>
              </a:lnSpc>
            </a:pPr>
            <a:r>
              <a:rPr lang="ru-RU" sz="1600" err="1"/>
              <a:t>Дешкин</a:t>
            </a:r>
            <a:r>
              <a:rPr lang="ru-RU" sz="1600" dirty="0"/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7E9C-B40D-A9CD-C7D7-8A0B8FB0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13C6F-7D78-CB5A-9898-B6BA7BA0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pygame==2.6.1</a:t>
            </a:r>
            <a:br>
              <a:rPr lang="en-US" sz="1800"/>
            </a:br>
            <a:r>
              <a:rPr lang="en-US" sz="1800"/>
              <a:t>pyinstaller==6.11.1</a:t>
            </a:r>
            <a:endParaRPr lang="ru-RU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374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04FED-F084-E48A-1169-DA32423B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5" y="1088571"/>
            <a:ext cx="7538405" cy="2774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Спасибо</a:t>
            </a:r>
            <a:r>
              <a:rPr lang="en-US" sz="5400" dirty="0"/>
              <a:t> </a:t>
            </a:r>
            <a:r>
              <a:rPr lang="en-US" sz="5400" dirty="0" err="1"/>
              <a:t>за</a:t>
            </a:r>
            <a:r>
              <a:rPr lang="en-US" sz="5400" dirty="0"/>
              <a:t> </a:t>
            </a:r>
            <a:r>
              <a:rPr lang="en-US" sz="5400" dirty="0" err="1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5377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8A412-345C-8320-BE6E-33478D92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О проекте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91EE4-59E0-D1C5-76BD-70D7AE7C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Жанр: Пошаговая ролевая игра (RPG)</a:t>
            </a:r>
            <a:endParaRPr lang="ru-RU" sz="1800" dirty="0"/>
          </a:p>
          <a:p>
            <a:endParaRPr lang="ru-RU" sz="1800"/>
          </a:p>
          <a:p>
            <a:r>
              <a:rPr lang="ru-RU" sz="1800" dirty="0">
                <a:ea typeface="+mn-lt"/>
                <a:cs typeface="+mn-lt"/>
              </a:rPr>
              <a:t> Инструменты: Python, </a:t>
            </a:r>
            <a:r>
              <a:rPr lang="ru-RU" sz="1800">
                <a:ea typeface="+mn-lt"/>
                <a:cs typeface="+mn-lt"/>
              </a:rPr>
              <a:t>Pygame</a:t>
            </a:r>
            <a:endParaRPr lang="ru-RU" sz="1800"/>
          </a:p>
          <a:p>
            <a:endParaRPr lang="ru-RU" sz="1800"/>
          </a:p>
          <a:p>
            <a:r>
              <a:rPr lang="ru-RU" sz="1800" dirty="0">
                <a:ea typeface="+mn-lt"/>
                <a:cs typeface="+mn-lt"/>
              </a:rPr>
              <a:t> Цель: Создание увлекательного опыта с исследованием подземелий и стратегическими боями.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236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B15FF-9EBD-05CB-BCBE-5B8CEABE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Игровой 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C5247-C554-F63D-4A54-4BFDFFA1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Персонаж: Исследует подземелья, сражается с мобами и открывает сундуки.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 Волны мобов: Каждая зачистка комнаты приводит к новой волне врагов.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Рандомизация: Генерация новых мобов и наград после каждой волны.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84263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05FD7-730A-1931-5E54-77D3DFDA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2" y="849085"/>
            <a:ext cx="3602356" cy="5179925"/>
          </a:xfrm>
        </p:spPr>
        <p:txBody>
          <a:bodyPr anchor="ctr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Элементы </a:t>
            </a:r>
            <a:r>
              <a:rPr lang="ru-RU" b="0" dirty="0" err="1">
                <a:ea typeface="+mj-lt"/>
                <a:cs typeface="+mj-lt"/>
              </a:rPr>
              <a:t>рандома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5605DD-FAD6-59C9-C3B6-AE4C9631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394" y="849085"/>
            <a:ext cx="6144768" cy="5179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Сундуки: Содержимое сундуков полностью рандомизируется.</a:t>
            </a:r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Награды: Бонусы зависят от уровня персонажа и текущей волны.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Броня и предметы: Также рандомизируются, что добавляет элемент неожиданности.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6623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E2D37-293F-3DFB-3F83-80D2A3C9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Боевая система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D89FD-774C-F595-4039-AB82A380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Режим атаки: Игрок выбирает клетки по кругу для удара.</a:t>
            </a:r>
            <a:endParaRPr lang="ru-RU" sz="1800" dirty="0"/>
          </a:p>
          <a:p>
            <a:endParaRPr lang="ru-RU" sz="1800"/>
          </a:p>
          <a:p>
            <a:r>
              <a:rPr lang="ru-RU" sz="1800" dirty="0">
                <a:ea typeface="+mn-lt"/>
                <a:cs typeface="+mn-lt"/>
              </a:rPr>
              <a:t>Клеточное движение: Персонаж и монстры перемещаются по сетке.</a:t>
            </a:r>
            <a:endParaRPr lang="ru-RU" sz="1800" dirty="0"/>
          </a:p>
          <a:p>
            <a:endParaRPr lang="ru-RU" sz="1800"/>
          </a:p>
          <a:p>
            <a:r>
              <a:rPr lang="ru-RU" sz="1800" dirty="0">
                <a:ea typeface="+mn-lt"/>
                <a:cs typeface="+mn-lt"/>
              </a:rPr>
              <a:t>Действия: У игрока есть 3 действия за ход, после чего ходят монстры.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703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5139-49C4-95EE-6D98-5851E857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Контейнеры и преграды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5E8C9-23C2-1A53-FB36-768B88DF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Рандомизация преград: Каждая волна генерирует новые контейнеры для маневра.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Стратегия: Игрок может использовать преграды для укрытия и тактики.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70897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859E-523C-5ADC-4CD9-376BBEC4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Инвентарь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540F9-54BA-7EAA-CC90-4C391BD5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Управление инвентарем: Легкий доступ к предметам и снаряжению.</a:t>
            </a:r>
            <a:endParaRPr lang="ru-RU" sz="1800" dirty="0"/>
          </a:p>
          <a:p>
            <a:endParaRPr lang="ru-RU" sz="1800"/>
          </a:p>
          <a:p>
            <a:r>
              <a:rPr lang="ru-RU" sz="1800" dirty="0">
                <a:ea typeface="+mn-lt"/>
                <a:cs typeface="+mn-lt"/>
              </a:rPr>
              <a:t>Элементы: Возможность менять броню и использовать предметы.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73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7A18F-4DFC-73E9-75AC-4B725510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Тестирование и оптимизация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82453-DCA8-459A-79FD-F65BEED4C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Тестирование всех аспектов игры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Выявление ошибок и недочетов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Оптимизация производительности для плавного игрового процесса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18753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6103-97DF-D0C1-08DC-978D14D1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DE1CE-033C-88B9-9886-624AF603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Уникальный опыт в подземельях с элементами случайности</a:t>
            </a:r>
            <a:endParaRPr lang="ru-RU" sz="1800" dirty="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Сочетание стратегии, приключений и ролевого развития</a:t>
            </a:r>
            <a:endParaRPr lang="ru-RU" sz="1800"/>
          </a:p>
          <a:p>
            <a:endParaRPr lang="ru-RU" sz="1800"/>
          </a:p>
          <a:p>
            <a:pPr>
              <a:buFont typeface="Arial"/>
            </a:pPr>
            <a:r>
              <a:rPr lang="ru-RU" sz="1800">
                <a:ea typeface="+mn-lt"/>
                <a:cs typeface="+mn-lt"/>
              </a:rPr>
              <a:t> Развитие навыков программирования и разработки игр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84833168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VanillaVTI</vt:lpstr>
      <vt:lpstr>Unnamed Game  </vt:lpstr>
      <vt:lpstr>О проекте</vt:lpstr>
      <vt:lpstr>Игровой процесс</vt:lpstr>
      <vt:lpstr>Элементы рандома</vt:lpstr>
      <vt:lpstr>Боевая система</vt:lpstr>
      <vt:lpstr>Контейнеры и преграды</vt:lpstr>
      <vt:lpstr>Инвентарь</vt:lpstr>
      <vt:lpstr>Тестирование и оптимизация</vt:lpstr>
      <vt:lpstr>Заключение</vt:lpstr>
      <vt:lpstr>Использованные библиотеки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</cp:revision>
  <dcterms:created xsi:type="dcterms:W3CDTF">2025-02-03T14:06:31Z</dcterms:created>
  <dcterms:modified xsi:type="dcterms:W3CDTF">2025-02-03T14:33:18Z</dcterms:modified>
</cp:coreProperties>
</file>