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T-Раунд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IT-Раунд</a:t>
            </a:r>
          </a:p>
        </p:txBody>
      </p:sp>
      <p:sp>
        <p:nvSpPr>
          <p:cNvPr id="152" name="Комаров Семён, 24 апреля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Комаров Семён, 24 апреля 2022</a:t>
            </a:r>
          </a:p>
        </p:txBody>
      </p:sp>
      <p:sp>
        <p:nvSpPr>
          <p:cNvPr id="153" name="Справочная программа: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Справочная программа: </a:t>
            </a:r>
          </a:p>
          <a:p>
            <a:pPr/>
            <a:r>
              <a:t>“Футбольные клубы”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shot 2022-04-24 at 12.03.48.png" descr="Screenshot 2022-04-24 at 12.03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250" y="215900"/>
            <a:ext cx="19875501" cy="1328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shot 2022-04-24 at 12.03.56.png" descr="Screenshot 2022-04-24 at 12.03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0818" y="210140"/>
            <a:ext cx="8062364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shot 2022-04-24 at 12.00.42.png" descr="Screenshot 2022-04-24 at 12.00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5716" y="167617"/>
            <a:ext cx="14192568" cy="13380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creenshot 2022-04-24 at 12.00.46.png" descr="Screenshot 2022-04-24 at 12.00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601" y="465460"/>
            <a:ext cx="14096798" cy="13290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shot 2022-04-24 at 12.01.00.png" descr="Screenshot 2022-04-24 at 12.01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7361" y="310589"/>
            <a:ext cx="13889278" cy="13094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shot 2022-04-24 at 12.01.10.png" descr="Screenshot 2022-04-24 at 12.01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8842" y="161137"/>
            <a:ext cx="14206316" cy="13393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shot 2022-04-24 at 12.01.27.png" descr="Screenshot 2022-04-24 at 12.01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7459" y="461529"/>
            <a:ext cx="13569082" cy="12792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shot 2022-04-24 at 12.03.19.png" descr="Screenshot 2022-04-24 at 12.03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7805" y="-103825"/>
            <a:ext cx="14768390" cy="13923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shot 2022-04-24 at 12.03.25.png" descr="Screenshot 2022-04-24 at 12.03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834" y="332719"/>
            <a:ext cx="13842332" cy="13050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shot 2022-04-24 at 12.03.28.png" descr="Screenshot 2022-04-24 at 12.03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6618" y="-57804"/>
            <a:ext cx="14670764" cy="13831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