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FD4-97FC-423F-BD68-DD2A4888F919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D965-97B8-4415-BA0A-9DC0DF264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FD4-97FC-423F-BD68-DD2A4888F919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D965-97B8-4415-BA0A-9DC0DF264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FD4-97FC-423F-BD68-DD2A4888F919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D965-97B8-4415-BA0A-9DC0DF264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FD4-97FC-423F-BD68-DD2A4888F919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D965-97B8-4415-BA0A-9DC0DF264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FD4-97FC-423F-BD68-DD2A4888F919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D965-97B8-4415-BA0A-9DC0DF264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FD4-97FC-423F-BD68-DD2A4888F919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D965-97B8-4415-BA0A-9DC0DF264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FD4-97FC-423F-BD68-DD2A4888F919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D965-97B8-4415-BA0A-9DC0DF264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FD4-97FC-423F-BD68-DD2A4888F919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D965-97B8-4415-BA0A-9DC0DF264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FD4-97FC-423F-BD68-DD2A4888F919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D965-97B8-4415-BA0A-9DC0DF264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FD4-97FC-423F-BD68-DD2A4888F919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D965-97B8-4415-BA0A-9DC0DF264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FD4-97FC-423F-BD68-DD2A4888F919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D965-97B8-4415-BA0A-9DC0DF264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C2FD4-97FC-423F-BD68-DD2A4888F919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D965-97B8-4415-BA0A-9DC0DF2644B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8000" b="-1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«Правильное питание»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Пока не кончится чай с печеньками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8000" b="-1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16115" y="653142"/>
            <a:ext cx="4194629" cy="1306286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«Правильное питание»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94629" y="478404"/>
            <a:ext cx="7997371" cy="1655762"/>
          </a:xfrm>
        </p:spPr>
        <p:txBody>
          <a:bodyPr>
            <a:normAutofit/>
          </a:bodyPr>
          <a:lstStyle/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ru-RU" sz="2800" dirty="0">
                <a:solidFill>
                  <a:schemeClr val="bg1"/>
                </a:solidFill>
              </a:rPr>
              <a:t>Пока не кончится чай с печеньками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/>
          <p:cNvSpPr txBox="1"/>
          <p:nvPr/>
        </p:nvSpPr>
        <p:spPr>
          <a:xfrm>
            <a:off x="137886" y="2843666"/>
            <a:ext cx="8759371" cy="2279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chemeClr val="bg1"/>
                </a:solidFill>
              </a:rPr>
              <a:t>Команда </a:t>
            </a:r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ru-RU" sz="2800" dirty="0">
                <a:solidFill>
                  <a:schemeClr val="bg1"/>
                </a:solidFill>
              </a:rPr>
              <a:t>Пока не кончится чай с печеньками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  <a:r>
              <a:rPr lang="ru-RU" sz="2800" dirty="0">
                <a:solidFill>
                  <a:schemeClr val="bg1"/>
                </a:solidFill>
              </a:rPr>
              <a:t> – это следующее поколение команды </a:t>
            </a:r>
            <a:r>
              <a:rPr lang="en-US" sz="2800" dirty="0">
                <a:solidFill>
                  <a:schemeClr val="bg1"/>
                </a:solidFill>
              </a:rPr>
              <a:t>IP, </a:t>
            </a:r>
            <a:r>
              <a:rPr lang="ru-RU" sz="2800" dirty="0">
                <a:solidFill>
                  <a:schemeClr val="bg1"/>
                </a:solidFill>
              </a:rPr>
              <a:t>которое планирует развиваться в сфере </a:t>
            </a:r>
            <a:r>
              <a:rPr lang="en-US" sz="2800" dirty="0">
                <a:solidFill>
                  <a:schemeClr val="bg1"/>
                </a:solidFill>
              </a:rPr>
              <a:t>IT. </a:t>
            </a:r>
            <a:r>
              <a:rPr lang="ru-RU" sz="2800" dirty="0">
                <a:solidFill>
                  <a:schemeClr val="bg1"/>
                </a:solidFill>
              </a:rPr>
              <a:t>Основана в этом (2025) году из ребят, обучающихся в 8 классе</a:t>
            </a:r>
            <a:r>
              <a:rPr lang="en-US" altLang="ru-RU" sz="2800" dirty="0">
                <a:solidFill>
                  <a:schemeClr val="bg1"/>
                </a:solidFill>
              </a:rPr>
              <a:t> </a:t>
            </a:r>
            <a:r>
              <a:rPr lang="ru-RU" altLang="ru-RU" sz="2800" dirty="0">
                <a:solidFill>
                  <a:schemeClr val="bg1"/>
                </a:solidFill>
              </a:rPr>
              <a:t>и программиста из команды </a:t>
            </a:r>
            <a:r>
              <a:rPr lang="en-US" altLang="ru-RU" sz="2800" dirty="0">
                <a:solidFill>
                  <a:schemeClr val="bg1"/>
                </a:solidFill>
              </a:rPr>
              <a:t>IP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9521371" y="2583543"/>
            <a:ext cx="2532743" cy="25400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8000" b="-1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16115" y="653142"/>
            <a:ext cx="4194629" cy="1306286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«Правильное питание»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0687" y="0"/>
            <a:ext cx="4891314" cy="885371"/>
          </a:xfrm>
        </p:spPr>
        <p:txBody>
          <a:bodyPr>
            <a:normAutofit fontScale="77500" lnSpcReduction="20000"/>
          </a:bodyPr>
          <a:lstStyle/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ru-RU" sz="2800" dirty="0">
                <a:solidFill>
                  <a:schemeClr val="bg1"/>
                </a:solidFill>
              </a:rPr>
              <a:t>Пока не кончится чай с печеньками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/>
          <p:cNvSpPr txBox="1"/>
          <p:nvPr/>
        </p:nvSpPr>
        <p:spPr>
          <a:xfrm>
            <a:off x="110455" y="2316552"/>
            <a:ext cx="6290345" cy="2480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Проект «правильное питание» представляет собой приложение для контроля здоровья ребёнка. Благодаря приложению вы можете отслеживать нужное количество калорий для поддержания организма в норме, а интеграция с МАУ «Школьное Питание»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FD2038-74D3-34B9-5C3A-0A89EF9CB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35" y="2232856"/>
            <a:ext cx="5325218" cy="2648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8000" b="-1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16115" y="653142"/>
            <a:ext cx="4194629" cy="1306286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«Правильное питание»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0687" y="0"/>
            <a:ext cx="4891314" cy="885371"/>
          </a:xfrm>
        </p:spPr>
        <p:txBody>
          <a:bodyPr>
            <a:normAutofit fontScale="77500" lnSpcReduction="20000"/>
          </a:bodyPr>
          <a:lstStyle/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ru-RU" sz="2800" dirty="0">
                <a:solidFill>
                  <a:schemeClr val="bg1"/>
                </a:solidFill>
              </a:rPr>
              <a:t>Пока не кончится чай с печеньками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/>
          <p:cNvSpPr txBox="1"/>
          <p:nvPr/>
        </p:nvSpPr>
        <p:spPr>
          <a:xfrm>
            <a:off x="137886" y="2289061"/>
            <a:ext cx="8759371" cy="2279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prstClr val="white"/>
                </a:solidFill>
                <a:latin typeface="Calibri" panose="020F0502020204030204"/>
              </a:rPr>
              <a:t>Расчёт происходит по формуле </a:t>
            </a:r>
            <a:r>
              <a:rPr kumimoji="0" lang="ru-RU" altLang="ru-RU" sz="2800" cap="none" normalizeH="0" dirty="0" err="1">
                <a:ln>
                  <a:noFill/>
                </a:ln>
                <a:solidFill>
                  <a:schemeClr val="bg1"/>
                </a:solidFill>
                <a:effectLst/>
                <a:cs typeface="+mn-lt"/>
              </a:rPr>
              <a:t>Миффлина</a:t>
            </a:r>
            <a:r>
              <a:rPr kumimoji="0" lang="ru-RU" altLang="ru-RU" sz="2800" cap="none" normalizeH="0" dirty="0">
                <a:ln>
                  <a:noFill/>
                </a:ln>
                <a:solidFill>
                  <a:schemeClr val="bg1"/>
                </a:solidFill>
                <a:effectLst/>
                <a:cs typeface="+mn-lt"/>
              </a:rPr>
              <a:t> — Сан-</a:t>
            </a:r>
            <a:r>
              <a:rPr kumimoji="0" lang="ru-RU" altLang="ru-RU" sz="2800" cap="none" normalizeH="0" dirty="0" err="1">
                <a:ln>
                  <a:noFill/>
                </a:ln>
                <a:solidFill>
                  <a:schemeClr val="bg1"/>
                </a:solidFill>
                <a:effectLst/>
                <a:cs typeface="+mn-lt"/>
              </a:rPr>
              <a:t>Жеора</a:t>
            </a:r>
            <a:r>
              <a:rPr lang="ru-RU" altLang="ru-RU" sz="2800" dirty="0">
                <a:solidFill>
                  <a:schemeClr val="bg1"/>
                </a:solidFill>
                <a:cs typeface="+mn-lt"/>
              </a:rPr>
              <a:t>. Расчёт идёт без учёта физической активности, таким образом мы находим средний план.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DC89D4C-7450-C73A-F6BC-1A1DF06C610E}"/>
              </a:ext>
            </a:extLst>
          </p:cNvPr>
          <p:cNvSpPr txBox="1"/>
          <p:nvPr/>
        </p:nvSpPr>
        <p:spPr>
          <a:xfrm>
            <a:off x="137886" y="3924981"/>
            <a:ext cx="8759371" cy="2279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altLang="ru-RU" sz="2800" dirty="0">
                <a:solidFill>
                  <a:prstClr val="white"/>
                </a:solidFill>
                <a:latin typeface="Calibri" panose="020F0502020204030204"/>
              </a:rPr>
              <a:t>Информация о пользовательских аккаунтах хранится на сервере в хешированном виде (</a:t>
            </a:r>
            <a:r>
              <a:rPr lang="en-US" altLang="ru-RU" sz="2800" dirty="0">
                <a:solidFill>
                  <a:prstClr val="white"/>
                </a:solidFill>
                <a:latin typeface="Calibri" panose="020F0502020204030204"/>
              </a:rPr>
              <a:t>md5)</a:t>
            </a:r>
            <a:r>
              <a:rPr lang="ru-RU" altLang="ru-RU" sz="2800" dirty="0">
                <a:solidFill>
                  <a:prstClr val="white"/>
                </a:solidFill>
                <a:latin typeface="Calibri" panose="020F0502020204030204"/>
              </a:rPr>
              <a:t>, что позволяет хранить информацию в безопасном зашифрованном виде.</a:t>
            </a:r>
            <a:endParaRPr kumimoji="0" lang="ru-RU" altLang="ru-RU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8000" b="-1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16115" y="653142"/>
            <a:ext cx="4194629" cy="1306286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  <a:cs typeface="+mj-lt"/>
              </a:rPr>
              <a:t>«Правильное питание»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0687" y="0"/>
            <a:ext cx="4891314" cy="885371"/>
          </a:xfrm>
        </p:spPr>
        <p:txBody>
          <a:bodyPr>
            <a:normAutofit fontScale="77500" lnSpcReduction="20000"/>
          </a:bodyPr>
          <a:lstStyle/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ru-RU" sz="2800" dirty="0">
                <a:solidFill>
                  <a:schemeClr val="bg1"/>
                </a:solidFill>
              </a:rPr>
              <a:t>Пока не кончится чай с печеньками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/>
          <p:cNvSpPr txBox="1"/>
          <p:nvPr/>
        </p:nvSpPr>
        <p:spPr>
          <a:xfrm>
            <a:off x="137886" y="2843666"/>
            <a:ext cx="8759371" cy="2279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alt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Общие затраты составят: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3600" dirty="0">
                <a:solidFill>
                  <a:prstClr val="white"/>
                </a:solidFill>
                <a:latin typeface="Calibri" panose="020F0502020204030204"/>
              </a:rPr>
              <a:t>За первый год: 3 800 000.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 </a:t>
            </a:r>
            <a:r>
              <a:rPr lang="ru-RU" sz="3600" dirty="0">
                <a:solidFill>
                  <a:prstClr val="white"/>
                </a:solidFill>
                <a:latin typeface="Calibri" panose="020F0502020204030204"/>
              </a:rPr>
              <a:t>следующие: 1 800 000.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8000" b="-1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16115" y="653142"/>
            <a:ext cx="4194629" cy="1306286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«Правильное питание»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0687" y="0"/>
            <a:ext cx="4891314" cy="885371"/>
          </a:xfrm>
        </p:spPr>
        <p:txBody>
          <a:bodyPr>
            <a:normAutofit fontScale="77500" lnSpcReduction="20000"/>
          </a:bodyPr>
          <a:lstStyle/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ru-RU" sz="2800" dirty="0">
                <a:solidFill>
                  <a:schemeClr val="bg1"/>
                </a:solidFill>
              </a:rPr>
              <a:t>Пока не кончится чай с печеньками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/>
          <p:cNvSpPr txBox="1"/>
          <p:nvPr/>
        </p:nvSpPr>
        <p:spPr>
          <a:xfrm>
            <a:off x="137886" y="2843666"/>
            <a:ext cx="10181771" cy="29039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Планы на будущее: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ru-RU" sz="2800" dirty="0">
                <a:solidFill>
                  <a:prstClr val="white"/>
                </a:solidFill>
                <a:latin typeface="Calibri" panose="020F0502020204030204"/>
              </a:rPr>
              <a:t>Добавить функцию предложения своих блюд в ассортимент приложения.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ru-RU" sz="2800" dirty="0">
                <a:solidFill>
                  <a:prstClr val="white"/>
                </a:solidFill>
                <a:latin typeface="Calibri" panose="020F0502020204030204"/>
              </a:rPr>
              <a:t>Создание возможности расчёта питания для набора и сброса веса.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Создание дополнительных ресурсов, таких как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телеграм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-бот или веб-приложение для поддержания здорового и правильного питания.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8000" b="-1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«Правильное питание»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Пока не кончится чай с печеньками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262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«Правильное питание»</vt:lpstr>
      <vt:lpstr>«Правильное питание»</vt:lpstr>
      <vt:lpstr>«Правильное питание»</vt:lpstr>
      <vt:lpstr>«Правильное питание»</vt:lpstr>
      <vt:lpstr>«Правильное питание»</vt:lpstr>
      <vt:lpstr>«Правильное питание»</vt:lpstr>
      <vt:lpstr>«Правильное питание»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Катя Царегородцева</dc:creator>
  <cp:lastModifiedBy>Катя Царегородцева</cp:lastModifiedBy>
  <cp:revision>5</cp:revision>
  <dcterms:created xsi:type="dcterms:W3CDTF">2025-03-02T02:47:00Z</dcterms:created>
  <dcterms:modified xsi:type="dcterms:W3CDTF">2025-03-02T06:28:02Z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F8A634B621AA49679C2DBCE5DA4832E3_12</vt:lpwstr>
  </property>
  <property fmtid="{D5CDD505-2E9C-101B-9397-08002B2CF9AE}" pid="3" name="KSOProductBuildVer">
    <vt:lpwstr>1049-12.2.0.20323</vt:lpwstr>
  </property>
</Properties>
</file>