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2" autoAdjust="0"/>
  </p:normalViewPr>
  <p:slideViewPr>
    <p:cSldViewPr snapToGrid="0">
      <p:cViewPr>
        <p:scale>
          <a:sx n="75" d="100"/>
          <a:sy n="75" d="100"/>
        </p:scale>
        <p:origin x="123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049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77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4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251264" y="376957"/>
            <a:ext cx="1471525" cy="2191988"/>
            <a:chOff x="-1763275" y="85125"/>
            <a:chExt cx="1471525" cy="1714500"/>
          </a:xfrm>
        </p:grpSpPr>
        <p:sp>
          <p:nvSpPr>
            <p:cNvPr id="55" name="Google Shape;55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-1763275" y="364800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-1748550" y="97275"/>
              <a:ext cx="14568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 dirty="0" smtClean="0">
                  <a:latin typeface="Roboto"/>
                  <a:ea typeface="Roboto"/>
                  <a:cs typeface="Roboto"/>
                  <a:sym typeface="Roboto"/>
                </a:rPr>
                <a:t>Empleado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-1702350" y="401282"/>
              <a:ext cx="13131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s-MX" sz="900" dirty="0"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ombre :</a:t>
              </a:r>
              <a:r>
                <a:rPr lang="es-ES" sz="900" dirty="0" smtClean="0"/>
                <a:t> </a:t>
              </a:r>
              <a:r>
                <a:rPr lang="es-ES" sz="900" dirty="0" err="1"/>
                <a:t>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-MX" sz="900" dirty="0"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pellido </a:t>
              </a:r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  <a:r>
                <a:rPr lang="es-ES" sz="900" dirty="0"/>
                <a:t> </a:t>
              </a:r>
              <a:r>
                <a:rPr lang="es-ES" sz="900" dirty="0" err="1" smtClean="0"/>
                <a:t>String</a:t>
              </a:r>
              <a:endParaRPr lang="es-ES" sz="900" dirty="0">
                <a:latin typeface="Roboto"/>
                <a:ea typeface="Roboto"/>
                <a:sym typeface="Roboto"/>
              </a:endParaRPr>
            </a:p>
            <a:p>
              <a:pPr lvl="0"/>
              <a:r>
                <a:rPr lang="es-ES" sz="900" dirty="0" err="1" smtClean="0">
                  <a:latin typeface="Roboto"/>
                  <a:ea typeface="Roboto"/>
                  <a:cs typeface="Roboto"/>
                  <a:sym typeface="Roboto"/>
                </a:rPr>
                <a:t>identidicacion</a:t>
              </a:r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 :</a:t>
              </a:r>
              <a:r>
                <a:rPr lang="es-ES" sz="900" dirty="0"/>
                <a:t> </a:t>
              </a:r>
              <a:r>
                <a:rPr lang="es-ES" sz="900" dirty="0" err="1" smtClean="0"/>
                <a:t>int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departamento :</a:t>
              </a:r>
              <a:r>
                <a:rPr lang="es-ES" sz="900" dirty="0"/>
                <a:t> </a:t>
              </a:r>
              <a:r>
                <a:rPr lang="es-ES" sz="900" dirty="0" err="1"/>
                <a:t>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posicion :</a:t>
              </a:r>
              <a:r>
                <a:rPr lang="es-ES" sz="900" dirty="0"/>
                <a:t> </a:t>
              </a:r>
              <a:r>
                <a:rPr lang="es-ES" sz="900" dirty="0" err="1"/>
                <a:t>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900" dirty="0" smtClean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alario : double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541979" y="2691991"/>
            <a:ext cx="1682083" cy="2191988"/>
            <a:chOff x="-1763275" y="85125"/>
            <a:chExt cx="1456980" cy="1714500"/>
          </a:xfrm>
        </p:grpSpPr>
        <p:sp>
          <p:nvSpPr>
            <p:cNvPr id="62" name="Google Shape;62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empleado@123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" name="Google Shape;59;p13"/>
          <p:cNvSpPr txBox="1"/>
          <p:nvPr/>
        </p:nvSpPr>
        <p:spPr>
          <a:xfrm>
            <a:off x="558800" y="3038189"/>
            <a:ext cx="1618391" cy="101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ombre :</a:t>
            </a:r>
            <a:r>
              <a:rPr lang="es-ES" sz="900" dirty="0" smtClean="0"/>
              <a:t> Leonardo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pellido 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ES" sz="900" dirty="0"/>
              <a:t> </a:t>
            </a:r>
            <a:r>
              <a:rPr lang="es-ES" sz="900" dirty="0" smtClean="0"/>
              <a:t>Gallego</a:t>
            </a:r>
            <a:endParaRPr lang="es-ES" sz="900" dirty="0">
              <a:latin typeface="Roboto"/>
              <a:ea typeface="Roboto"/>
              <a:sym typeface="Roboto"/>
            </a:endParaRPr>
          </a:p>
          <a:p>
            <a:pPr lvl="0"/>
            <a:r>
              <a:rPr lang="es-ES" sz="900" dirty="0" err="1" smtClean="0">
                <a:latin typeface="Roboto"/>
                <a:ea typeface="Roboto"/>
                <a:cs typeface="Roboto"/>
                <a:sym typeface="Roboto"/>
              </a:rPr>
              <a:t>identidicacion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-ES" sz="900" dirty="0"/>
              <a:t> </a:t>
            </a:r>
            <a:r>
              <a:rPr lang="es-ES" sz="900" dirty="0" smtClean="0"/>
              <a:t>10966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departamento :</a:t>
            </a:r>
            <a:r>
              <a:rPr lang="es-ES" sz="900" dirty="0"/>
              <a:t> </a:t>
            </a:r>
            <a:r>
              <a:rPr lang="es-ES" sz="900" dirty="0" err="1" smtClean="0"/>
              <a:t>Quindio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posicion :</a:t>
            </a:r>
            <a:r>
              <a:rPr lang="es-ES" sz="900" dirty="0"/>
              <a:t> </a:t>
            </a:r>
            <a:r>
              <a:rPr lang="es-ES" sz="900" dirty="0" smtClean="0"/>
              <a:t>Presidente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alario : 5000000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61;p13"/>
          <p:cNvGrpSpPr/>
          <p:nvPr/>
        </p:nvGrpSpPr>
        <p:grpSpPr>
          <a:xfrm>
            <a:off x="2312956" y="2691799"/>
            <a:ext cx="1682083" cy="2191988"/>
            <a:chOff x="-1763275" y="85125"/>
            <a:chExt cx="1456980" cy="1714500"/>
          </a:xfrm>
        </p:grpSpPr>
        <p:sp>
          <p:nvSpPr>
            <p:cNvPr id="100" name="Google Shape;62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empleado@123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65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59;p13"/>
          <p:cNvSpPr txBox="1"/>
          <p:nvPr/>
        </p:nvSpPr>
        <p:spPr>
          <a:xfrm>
            <a:off x="2329777" y="3037997"/>
            <a:ext cx="1618391" cy="101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ombre :</a:t>
            </a:r>
            <a:r>
              <a:rPr lang="es-ES" sz="900" dirty="0" smtClean="0"/>
              <a:t> </a:t>
            </a:r>
            <a:r>
              <a:rPr lang="es-ES" sz="900" dirty="0" err="1" smtClean="0"/>
              <a:t>Jose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pellido 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ES" sz="900" dirty="0"/>
              <a:t> </a:t>
            </a:r>
            <a:r>
              <a:rPr lang="es-ES" sz="900" dirty="0" err="1" smtClean="0"/>
              <a:t>Rios</a:t>
            </a:r>
            <a:endParaRPr lang="es-ES" sz="900" dirty="0">
              <a:latin typeface="Roboto"/>
              <a:ea typeface="Roboto"/>
              <a:sym typeface="Roboto"/>
            </a:endParaRPr>
          </a:p>
          <a:p>
            <a:pPr lvl="0"/>
            <a:r>
              <a:rPr lang="es-ES" sz="900" dirty="0" err="1" smtClean="0">
                <a:latin typeface="Roboto"/>
                <a:ea typeface="Roboto"/>
                <a:cs typeface="Roboto"/>
                <a:sym typeface="Roboto"/>
              </a:rPr>
              <a:t>identidicacion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-ES" sz="900" dirty="0"/>
              <a:t> </a:t>
            </a:r>
            <a:r>
              <a:rPr lang="es-ES" sz="900" dirty="0" smtClean="0"/>
              <a:t>10971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departamento :</a:t>
            </a:r>
            <a:r>
              <a:rPr lang="es-ES" sz="900" dirty="0"/>
              <a:t> </a:t>
            </a:r>
            <a:r>
              <a:rPr lang="es-ES" sz="900" dirty="0" smtClean="0"/>
              <a:t>Cauca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posicion :</a:t>
            </a:r>
            <a:r>
              <a:rPr lang="es-ES" sz="900" dirty="0"/>
              <a:t> </a:t>
            </a:r>
            <a:r>
              <a:rPr lang="es-ES" sz="900" dirty="0" err="1" smtClean="0"/>
              <a:t>biceprecidente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alario : 4000000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61;p13"/>
          <p:cNvGrpSpPr/>
          <p:nvPr/>
        </p:nvGrpSpPr>
        <p:grpSpPr>
          <a:xfrm>
            <a:off x="4083725" y="2691607"/>
            <a:ext cx="1682083" cy="2191988"/>
            <a:chOff x="-1763275" y="85125"/>
            <a:chExt cx="1456980" cy="1714500"/>
          </a:xfrm>
        </p:grpSpPr>
        <p:sp>
          <p:nvSpPr>
            <p:cNvPr id="107" name="Google Shape;62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4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empleado@123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65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59;p13"/>
          <p:cNvSpPr txBox="1"/>
          <p:nvPr/>
        </p:nvSpPr>
        <p:spPr>
          <a:xfrm>
            <a:off x="4100546" y="3037805"/>
            <a:ext cx="1618391" cy="101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ombre :</a:t>
            </a:r>
            <a:r>
              <a:rPr lang="es-ES" sz="900" dirty="0" smtClean="0"/>
              <a:t> Carlitos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pellido 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ES" sz="900" dirty="0"/>
              <a:t> </a:t>
            </a:r>
            <a:r>
              <a:rPr lang="es-ES" sz="900" dirty="0" err="1" smtClean="0"/>
              <a:t>Garcia</a:t>
            </a:r>
            <a:endParaRPr lang="es-ES" sz="900" dirty="0">
              <a:latin typeface="Roboto"/>
              <a:ea typeface="Roboto"/>
              <a:sym typeface="Roboto"/>
            </a:endParaRPr>
          </a:p>
          <a:p>
            <a:pPr lvl="0"/>
            <a:r>
              <a:rPr lang="es-ES" sz="900" dirty="0" err="1" smtClean="0">
                <a:latin typeface="Roboto"/>
                <a:ea typeface="Roboto"/>
                <a:cs typeface="Roboto"/>
                <a:sym typeface="Roboto"/>
              </a:rPr>
              <a:t>identidicacion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-ES" sz="900" dirty="0"/>
              <a:t> </a:t>
            </a:r>
            <a:r>
              <a:rPr lang="es-ES" sz="900" dirty="0" smtClean="0"/>
              <a:t>185300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departamento :</a:t>
            </a:r>
            <a:r>
              <a:rPr lang="es-ES" sz="900" dirty="0"/>
              <a:t> </a:t>
            </a:r>
            <a:r>
              <a:rPr lang="es-ES" sz="900" dirty="0" smtClean="0"/>
              <a:t>Risaralda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posicion :</a:t>
            </a:r>
            <a:r>
              <a:rPr lang="es-ES" sz="900" dirty="0"/>
              <a:t> </a:t>
            </a:r>
            <a:r>
              <a:rPr lang="es-ES" sz="900" dirty="0" smtClean="0"/>
              <a:t>Supervisor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alario : 3000000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61;p13"/>
          <p:cNvGrpSpPr/>
          <p:nvPr/>
        </p:nvGrpSpPr>
        <p:grpSpPr>
          <a:xfrm>
            <a:off x="5856329" y="2707141"/>
            <a:ext cx="1682083" cy="2191988"/>
            <a:chOff x="-1763275" y="85125"/>
            <a:chExt cx="1456980" cy="1714500"/>
          </a:xfrm>
        </p:grpSpPr>
        <p:sp>
          <p:nvSpPr>
            <p:cNvPr id="114" name="Google Shape;62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4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empleado@123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65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59;p13"/>
          <p:cNvSpPr txBox="1"/>
          <p:nvPr/>
        </p:nvSpPr>
        <p:spPr>
          <a:xfrm>
            <a:off x="5873150" y="3053339"/>
            <a:ext cx="1618391" cy="101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ombre :</a:t>
            </a:r>
            <a:r>
              <a:rPr lang="es-ES" sz="900" dirty="0" smtClean="0"/>
              <a:t> Pepe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pellido 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-ES" sz="900" dirty="0"/>
              <a:t> </a:t>
            </a:r>
            <a:r>
              <a:rPr lang="es-ES" sz="900" dirty="0" smtClean="0"/>
              <a:t>Caicedo</a:t>
            </a:r>
            <a:endParaRPr lang="es-ES" sz="900" dirty="0">
              <a:latin typeface="Roboto"/>
              <a:ea typeface="Roboto"/>
              <a:sym typeface="Roboto"/>
            </a:endParaRPr>
          </a:p>
          <a:p>
            <a:pPr lvl="0"/>
            <a:r>
              <a:rPr lang="es-ES" sz="900" dirty="0" err="1" smtClean="0">
                <a:latin typeface="Roboto"/>
                <a:ea typeface="Roboto"/>
                <a:cs typeface="Roboto"/>
                <a:sym typeface="Roboto"/>
              </a:rPr>
              <a:t>identidicacion</a:t>
            </a:r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s-ES" sz="900" dirty="0"/>
              <a:t> </a:t>
            </a:r>
            <a:r>
              <a:rPr lang="es-ES" sz="900" dirty="0" smtClean="0"/>
              <a:t>84123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departamento :</a:t>
            </a:r>
            <a:r>
              <a:rPr lang="es-ES" sz="900" dirty="0"/>
              <a:t> </a:t>
            </a:r>
            <a:r>
              <a:rPr lang="es-ES" sz="900" dirty="0" err="1" smtClean="0"/>
              <a:t>Quindio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" sz="900" dirty="0">
                <a:latin typeface="Roboto"/>
                <a:ea typeface="Roboto"/>
                <a:cs typeface="Roboto"/>
                <a:sym typeface="Roboto"/>
              </a:rPr>
              <a:t>posicion :</a:t>
            </a:r>
            <a:r>
              <a:rPr lang="es-ES" sz="900" dirty="0"/>
              <a:t> </a:t>
            </a:r>
            <a:r>
              <a:rPr lang="es-ES" sz="900" dirty="0" smtClean="0"/>
              <a:t>Ensamblador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900" dirty="0" smtClean="0">
                <a:latin typeface="Roboto"/>
                <a:ea typeface="Roboto"/>
                <a:cs typeface="Roboto"/>
                <a:sym typeface="Roboto"/>
              </a:rPr>
              <a:t>alario : 1500000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396578" y="123989"/>
            <a:ext cx="2122120" cy="2191988"/>
            <a:chOff x="-1763275" y="85125"/>
            <a:chExt cx="1471525" cy="1714500"/>
          </a:xfrm>
        </p:grpSpPr>
        <p:sp>
          <p:nvSpPr>
            <p:cNvPr id="55" name="Google Shape;55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-1763275" y="364800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-1748550" y="97275"/>
              <a:ext cx="14568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 dirty="0" err="1" smtClean="0">
                  <a:latin typeface="Roboto"/>
                  <a:ea typeface="Roboto"/>
                  <a:cs typeface="Roboto"/>
                  <a:sym typeface="Roboto"/>
                </a:rPr>
                <a:t>Automovil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-1702350" y="401282"/>
              <a:ext cx="1313100" cy="7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nombreModelo: 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tipoCarroceria : 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tipoMotor : 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capacidadPasajeros : </a:t>
              </a: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precioBase : </a:t>
              </a:r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double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/>
              <a:r>
                <a:rPr lang="es" sz="900" dirty="0" smtClean="0">
                  <a:latin typeface="Roboto"/>
                  <a:ea typeface="Roboto"/>
                  <a:cs typeface="Roboto"/>
                  <a:sym typeface="Roboto"/>
                </a:rPr>
                <a:t>opcionesAdicionales </a:t>
              </a:r>
              <a:r>
                <a:rPr lang="es" sz="900" dirty="0">
                  <a:latin typeface="Roboto"/>
                  <a:ea typeface="Roboto"/>
                  <a:cs typeface="Roboto"/>
                  <a:sym typeface="Roboto"/>
                </a:rPr>
                <a:t>: String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753807" y="2709827"/>
            <a:ext cx="1798099" cy="2191988"/>
            <a:chOff x="-1763275" y="85125"/>
            <a:chExt cx="1456980" cy="1714500"/>
          </a:xfrm>
        </p:grpSpPr>
        <p:sp>
          <p:nvSpPr>
            <p:cNvPr id="83" name="Google Shape;83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MX" sz="1100" dirty="0" err="1" smtClean="0">
                  <a:latin typeface="Roboto"/>
                  <a:ea typeface="Roboto"/>
                  <a:cs typeface="Roboto"/>
                  <a:sym typeface="Roboto"/>
                </a:rPr>
                <a:t>automovil</a:t>
              </a: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@782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753928" y="3044453"/>
            <a:ext cx="1883011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nombreModelo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Port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tipoCarroceria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4c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tipoMotor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ASD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capacidadPasajeros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5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precioBase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1700000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opcionesAdicionales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Aire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93078" y="4099978"/>
            <a:ext cx="1380542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" name="Google Shape;82;p13"/>
          <p:cNvGrpSpPr/>
          <p:nvPr/>
        </p:nvGrpSpPr>
        <p:grpSpPr>
          <a:xfrm>
            <a:off x="2675988" y="2713129"/>
            <a:ext cx="1798099" cy="2191988"/>
            <a:chOff x="-1763275" y="85125"/>
            <a:chExt cx="1456980" cy="1714500"/>
          </a:xfrm>
        </p:grpSpPr>
        <p:sp>
          <p:nvSpPr>
            <p:cNvPr id="45" name="Google Shape;83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MX" sz="1100" dirty="0" err="1" smtClean="0">
                  <a:latin typeface="Roboto"/>
                  <a:ea typeface="Roboto"/>
                  <a:cs typeface="Roboto"/>
                  <a:sym typeface="Roboto"/>
                </a:rPr>
                <a:t>automovil</a:t>
              </a: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@783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86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" name="Google Shape;87;p13"/>
          <p:cNvSpPr txBox="1"/>
          <p:nvPr/>
        </p:nvSpPr>
        <p:spPr>
          <a:xfrm>
            <a:off x="2676109" y="3047755"/>
            <a:ext cx="1883011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nombreModelo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Adventur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tipoCarroceria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A</a:t>
            </a: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tipoMotor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Euro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capacidadPasajeros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2</a:t>
            </a: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precioBase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23000000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opcionesAdicionales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 : Cabina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88;p13"/>
          <p:cNvSpPr txBox="1"/>
          <p:nvPr/>
        </p:nvSpPr>
        <p:spPr>
          <a:xfrm>
            <a:off x="2715259" y="4103280"/>
            <a:ext cx="1380542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" name="Google Shape;82;p13"/>
          <p:cNvGrpSpPr/>
          <p:nvPr/>
        </p:nvGrpSpPr>
        <p:grpSpPr>
          <a:xfrm>
            <a:off x="4577071" y="2709635"/>
            <a:ext cx="1798099" cy="2191988"/>
            <a:chOff x="-1763275" y="85125"/>
            <a:chExt cx="1456980" cy="1714500"/>
          </a:xfrm>
        </p:grpSpPr>
        <p:sp>
          <p:nvSpPr>
            <p:cNvPr id="52" name="Google Shape;83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5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MX" sz="1100" dirty="0" err="1" smtClean="0">
                  <a:latin typeface="Roboto"/>
                  <a:ea typeface="Roboto"/>
                  <a:cs typeface="Roboto"/>
                  <a:sym typeface="Roboto"/>
                </a:rPr>
                <a:t>automovil</a:t>
              </a: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@784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86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87;p13"/>
          <p:cNvSpPr txBox="1"/>
          <p:nvPr/>
        </p:nvSpPr>
        <p:spPr>
          <a:xfrm>
            <a:off x="4577192" y="3044261"/>
            <a:ext cx="1883011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nombreModelo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Racing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tipoCarroceria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1R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tipoMotor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Biturbo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capacidadPasajeros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1</a:t>
            </a: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precioBase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35000000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opcionesAdicionales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Turbo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88;p13"/>
          <p:cNvSpPr txBox="1"/>
          <p:nvPr/>
        </p:nvSpPr>
        <p:spPr>
          <a:xfrm>
            <a:off x="4616342" y="4099786"/>
            <a:ext cx="1380542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Google Shape;82;p13"/>
          <p:cNvGrpSpPr/>
          <p:nvPr/>
        </p:nvGrpSpPr>
        <p:grpSpPr>
          <a:xfrm>
            <a:off x="6475112" y="2709443"/>
            <a:ext cx="1798099" cy="2191988"/>
            <a:chOff x="-1763275" y="85125"/>
            <a:chExt cx="1456980" cy="1714500"/>
          </a:xfrm>
        </p:grpSpPr>
        <p:sp>
          <p:nvSpPr>
            <p:cNvPr id="101" name="Google Shape;83;p13"/>
            <p:cNvSpPr/>
            <p:nvPr/>
          </p:nvSpPr>
          <p:spPr>
            <a:xfrm>
              <a:off x="-1763095" y="85125"/>
              <a:ext cx="1456800" cy="17145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4;p13"/>
            <p:cNvSpPr/>
            <p:nvPr/>
          </p:nvSpPr>
          <p:spPr>
            <a:xfrm>
              <a:off x="-1763275" y="85125"/>
              <a:ext cx="14568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5;p13"/>
            <p:cNvSpPr txBox="1"/>
            <p:nvPr/>
          </p:nvSpPr>
          <p:spPr>
            <a:xfrm>
              <a:off x="-1748550" y="97275"/>
              <a:ext cx="1442100" cy="2796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MX" sz="1100" dirty="0" err="1" smtClean="0">
                  <a:latin typeface="Roboto"/>
                  <a:ea typeface="Roboto"/>
                  <a:cs typeface="Roboto"/>
                  <a:sym typeface="Roboto"/>
                </a:rPr>
                <a:t>automovil</a:t>
              </a:r>
              <a:r>
                <a:rPr lang="es" sz="1100" dirty="0" smtClean="0">
                  <a:latin typeface="Roboto"/>
                  <a:ea typeface="Roboto"/>
                  <a:cs typeface="Roboto"/>
                  <a:sym typeface="Roboto"/>
                </a:rPr>
                <a:t>@785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86;p13"/>
            <p:cNvSpPr txBox="1"/>
            <p:nvPr/>
          </p:nvSpPr>
          <p:spPr>
            <a:xfrm>
              <a:off x="-1763275" y="1106475"/>
              <a:ext cx="1456800" cy="6930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87;p13"/>
          <p:cNvSpPr txBox="1"/>
          <p:nvPr/>
        </p:nvSpPr>
        <p:spPr>
          <a:xfrm>
            <a:off x="6475233" y="3044069"/>
            <a:ext cx="1883011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nombreModelo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Ban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tipoCarroceria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8B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tipoMotor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Ecom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capacidadPasajeros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8</a:t>
            </a:r>
          </a:p>
          <a:p>
            <a:pPr lvl="0"/>
            <a:r>
              <a:rPr lang="es-MX" sz="900" dirty="0" err="1">
                <a:latin typeface="Roboto"/>
                <a:ea typeface="Roboto"/>
                <a:cs typeface="Roboto"/>
                <a:sym typeface="Roboto"/>
              </a:rPr>
              <a:t>precioBase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20000000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opcionesAdicionales</a:t>
            </a:r>
            <a:r>
              <a:rPr lang="es-MX" sz="9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9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sz="900" dirty="0" err="1" smtClean="0">
                <a:latin typeface="Roboto"/>
                <a:ea typeface="Roboto"/>
                <a:cs typeface="Roboto"/>
                <a:sym typeface="Roboto"/>
              </a:rPr>
              <a:t>Cojineria</a:t>
            </a:r>
            <a:endParaRPr lang="es-MX"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88;p13"/>
          <p:cNvSpPr txBox="1"/>
          <p:nvPr/>
        </p:nvSpPr>
        <p:spPr>
          <a:xfrm>
            <a:off x="6514383" y="4099594"/>
            <a:ext cx="1380542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598845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Office PowerPoint</Application>
  <PresentationFormat>Presentación en pantalla (16:9)</PresentationFormat>
  <Paragraphs>70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Roboto</vt:lpstr>
      <vt:lpstr>Arial</vt:lpstr>
      <vt:lpstr>Simple Light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HP</cp:lastModifiedBy>
  <cp:revision>4</cp:revision>
  <dcterms:modified xsi:type="dcterms:W3CDTF">2023-09-13T02:48:34Z</dcterms:modified>
</cp:coreProperties>
</file>