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charts/chart1.xml" ContentType="application/vnd.openxmlformats-officedocument.drawingml.chart+xml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Excel_Work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Unique Color</c:v>
                </c:pt>
              </c:strCache>
            </c:strRef>
          </c:tx>
          <c:invertIfNegative val="0"/>
          <c:cat>
            <c:strRef>
              <c:f>Sheet1!$A$2:$A$14</c:f>
              <c:strCache>
                <c:ptCount val="13"/>
                <c:pt idx="0">
                  <c:v>#000</c:v>
                </c:pt>
                <c:pt idx="1">
                  <c:v>#00C</c:v>
                </c:pt>
                <c:pt idx="2">
                  <c:v>#11C</c:v>
                </c:pt>
                <c:pt idx="3">
                  <c:v>#222</c:v>
                </c:pt>
                <c:pt idx="4">
                  <c:v>#36C</c:v>
                </c:pt>
                <c:pt idx="5">
                  <c:v>#444</c:v>
                </c:pt>
                <c:pt idx="6">
                  <c:v>#551A8B</c:v>
                </c:pt>
                <c:pt idx="7">
                  <c:v>#666</c:v>
                </c:pt>
                <c:pt idx="8">
                  <c:v>#900</c:v>
                </c:pt>
                <c:pt idx="9">
                  <c:v>#CCC</c:v>
                </c:pt>
                <c:pt idx="10">
                  <c:v>#DD8E27</c:v>
                </c:pt>
                <c:pt idx="11">
                  <c:v>#FFF</c:v>
                </c:pt>
                <c:pt idx="12">
                  <c:v>BLACK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dPt>
            <c:idx val="0"/>
            <c:bubble3D val="0"/>
            <c:spPr>
              <a:solidFill>
                <a:srgbClr val="000"/>
              </a:solidFill>
            </c:spPr>
          </c:dPt>
          <c:dPt>
            <c:idx val="1"/>
            <c:bubble3D val="0"/>
            <c:spPr>
              <a:solidFill>
                <a:srgbClr val="00cc"/>
              </a:solidFill>
            </c:spPr>
          </c:dPt>
          <c:dPt>
            <c:idx val="2"/>
            <c:bubble3D val="0"/>
            <c:spPr>
              <a:solidFill>
                <a:srgbClr val="1111cc"/>
              </a:solidFill>
            </c:spPr>
          </c:dPt>
          <c:dPt>
            <c:idx val="3"/>
            <c:bubble3D val="0"/>
            <c:spPr>
              <a:solidFill>
                <a:srgbClr val="222222"/>
              </a:solidFill>
            </c:spPr>
          </c:dPt>
          <c:dPt>
            <c:idx val="4"/>
            <c:bubble3D val="0"/>
            <c:spPr>
              <a:solidFill>
                <a:srgbClr val="3366cc"/>
              </a:solidFill>
            </c:spPr>
          </c:dPt>
          <c:dPt>
            <c:idx val="5"/>
            <c:bubble3D val="0"/>
            <c:spPr>
              <a:solidFill>
                <a:srgbClr val="444444"/>
              </a:solidFill>
            </c:spPr>
          </c:dPt>
          <c:dPt>
            <c:idx val="6"/>
            <c:bubble3D val="0"/>
            <c:spPr>
              <a:solidFill>
                <a:srgbClr val="551a8b"/>
              </a:solidFill>
            </c:spPr>
          </c:dPt>
          <c:dPt>
            <c:idx val="7"/>
            <c:bubble3D val="0"/>
            <c:spPr>
              <a:solidFill>
                <a:srgbClr val="666666"/>
              </a:solidFill>
            </c:spPr>
          </c:dPt>
          <c:dPt>
            <c:idx val="8"/>
            <c:bubble3D val="0"/>
            <c:spPr>
              <a:solidFill>
                <a:srgbClr val="9900"/>
              </a:solidFill>
            </c:spPr>
          </c:dPt>
          <c:dPt>
            <c:idx val="9"/>
            <c:bubble3D val="0"/>
            <c:spPr>
              <a:solidFill>
                <a:srgbClr val="cccccc"/>
              </a:solidFill>
            </c:spPr>
          </c:dPt>
          <c:dPt>
            <c:idx val="10"/>
            <c:bubble3D val="0"/>
            <c:spPr>
              <a:solidFill>
                <a:srgbClr val="dd8e27"/>
              </a:solidFill>
            </c:spPr>
          </c:dPt>
          <c:dPt>
            <c:idx val="11"/>
            <c:bubble3D val="0"/>
            <c:spPr>
              <a:solidFill>
                <a:srgbClr val="ffffff"/>
              </a:solidFill>
            </c:spPr>
          </c:dPt>
          <c:dPt>
            <c:idx val="12"/>
            <c:bubble3D val="0"/>
            <c:spPr>
              <a:solidFill>
                <a:srgbClr val="000"/>
              </a:solidFill>
            </c:spPr>
          </c:dPt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5688713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t32k/stylestats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t32k/stylestats</dc:title>
  <dc:creator>officegen</dc:creator>
  <cp:lastModifiedBy>officegen</cp:lastModifiedBy>
  <cp:revision>1</cp:revision>
  <dcterms:created xsi:type="dcterms:W3CDTF">2014-04-22T08:54:43Z</dcterms:created>
  <dcterms:modified xsi:type="dcterms:W3CDTF">2014-04-22T08:54:43Z</dcterms:modified>
</cp:coreProperties>
</file>