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3" r:id="rId3"/>
    <p:sldId id="261" r:id="rId4"/>
    <p:sldId id="259" r:id="rId5"/>
    <p:sldId id="258" r:id="rId6"/>
    <p:sldId id="265" r:id="rId7"/>
    <p:sldId id="264" r:id="rId8"/>
    <p:sldId id="262" r:id="rId9"/>
    <p:sldId id="260" r:id="rId10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горь Максюта" initials="ИМ" lastIdx="1" clrIdx="0">
    <p:extLst>
      <p:ext uri="{19B8F6BF-5375-455C-9EA6-DF929625EA0E}">
        <p15:presenceInfo xmlns:p15="http://schemas.microsoft.com/office/powerpoint/2012/main" userId="62ac41d344b476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48" autoAdjust="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5T16:55:03.97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Телеграм бот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Сайт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0" presStyleCnt="2" custScaleX="157625" custScaleY="157625"/>
      <dgm:spPr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0" presStyleCnt="2" custScaleY="106707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1" presStyleCnt="2" custScaleX="157625" custScaleY="157625" custLinFactNeighborX="-2613"/>
      <dgm:spPr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1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0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4857BE3A-D518-473D-AC79-7B9BF18B9824}" type="presParOf" srcId="{8994D886-A75F-411A-A9D7-D31991FF12BD}" destId="{95872155-C45D-46D3-874C-D838089A06F8}" srcOrd="0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1" destOrd="0" presId="urn:microsoft.com/office/officeart/2018/2/layout/IconLabelList"/>
    <dgm:cxn modelId="{898D629F-DA37-435F-A0B2-0617605D711A}" type="presParOf" srcId="{8994D886-A75F-411A-A9D7-D31991FF12BD}" destId="{2EC2FDE3-8908-45C7-A3FD-EB370213FE69}" srcOrd="2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Свободный доступ ко всем товарам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Использовать 2 вида добавления товаров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noProof="1">
              <a:latin typeface="Calibri" panose="020F0502020204030204" pitchFamily="34" charset="0"/>
              <a:cs typeface="Calibri" panose="020F0502020204030204" pitchFamily="34" charset="0"/>
            </a:rPr>
            <a:t>Возможность легко выбирать</a:t>
          </a:r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ru-RU" noProof="1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9DF0E8-B0DE-4E1E-9FF4-6006AD8428DB}">
      <dsp:nvSpPr>
        <dsp:cNvPr id="0" name=""/>
        <dsp:cNvSpPr/>
      </dsp:nvSpPr>
      <dsp:spPr>
        <a:xfrm>
          <a:off x="1382947" y="121353"/>
          <a:ext cx="3064229" cy="3064229"/>
        </a:xfrm>
        <a:prstGeom prst="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755062" y="3071561"/>
          <a:ext cx="4320000" cy="768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noProof="1">
              <a:latin typeface="Calibri" panose="020F0502020204030204" pitchFamily="34" charset="0"/>
              <a:cs typeface="Calibri" panose="020F0502020204030204" pitchFamily="34" charset="0"/>
            </a:rPr>
            <a:t>Телеграм бот</a:t>
          </a:r>
        </a:p>
      </dsp:txBody>
      <dsp:txXfrm>
        <a:off x="755062" y="3071561"/>
        <a:ext cx="4320000" cy="768290"/>
      </dsp:txXfrm>
    </dsp:sp>
    <dsp:sp modelId="{6DB1FE51-13D0-4A38-AD6E-48D4371A1AF3}">
      <dsp:nvSpPr>
        <dsp:cNvPr id="0" name=""/>
        <dsp:cNvSpPr/>
      </dsp:nvSpPr>
      <dsp:spPr>
        <a:xfrm>
          <a:off x="6408150" y="133425"/>
          <a:ext cx="3064229" cy="3064229"/>
        </a:xfrm>
        <a:prstGeom prst="rect">
          <a:avLst/>
        </a:prstGeom>
        <a:blipFill>
          <a:blip xmlns:r="http://schemas.openxmlformats.org/officeDocument/2006/relationships" r:embed="rId2">
            <a:duotone>
              <a:schemeClr val="accent2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accent2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5831062" y="31077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600" kern="1200" noProof="1">
              <a:latin typeface="Calibri" panose="020F0502020204030204" pitchFamily="34" charset="0"/>
              <a:cs typeface="Calibri" panose="020F0502020204030204" pitchFamily="34" charset="0"/>
            </a:rPr>
            <a:t>Сайт</a:t>
          </a:r>
        </a:p>
      </dsp:txBody>
      <dsp:txXfrm>
        <a:off x="5831062" y="310777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noProof="1">
              <a:latin typeface="Calibri" panose="020F0502020204030204" pitchFamily="34" charset="0"/>
              <a:cs typeface="Calibri" panose="020F0502020204030204" pitchFamily="34" charset="0"/>
            </a:rPr>
            <a:t>Свободный доступ ко всем товарам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noProof="1">
              <a:latin typeface="Calibri" panose="020F0502020204030204" pitchFamily="34" charset="0"/>
              <a:cs typeface="Calibri" panose="020F0502020204030204" pitchFamily="34" charset="0"/>
            </a:rPr>
            <a:t>Возможность легко выбирать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63500" rIns="63500" bIns="63500" numCol="1" spcCol="1270" rtlCol="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noProof="1">
              <a:latin typeface="Calibri" panose="020F0502020204030204" pitchFamily="34" charset="0"/>
              <a:cs typeface="Calibri" panose="020F0502020204030204" pitchFamily="34" charset="0"/>
            </a:rPr>
            <a:t>Использовать 2 вида добавления товаров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Список значков с подписями"/>
  <dgm:desc val="Используется для отображения непоследовательных или сгруппированных блоков данных, сопровождаемых соответствующими визуальными элементами. Рекомендуется использовать значки или небольшие изображения с краткими текстовыми подпис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01.05.23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01.05.23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5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01.05.23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01.05.23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01.05.23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01.05.23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01.05.23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01.05.23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01.05.23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01.05.23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01.05.23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01.05.23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01.05.23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01.05.23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t.me/help_with_items_bot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6000" dirty="0">
                <a:solidFill>
                  <a:schemeClr val="bg1"/>
                </a:solidFill>
              </a:rPr>
              <a:t>Сборщик товаров</a:t>
            </a:r>
            <a:endParaRPr lang="ru-RU" sz="6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</a:rPr>
              <a:t>Проект выполнен </a:t>
            </a:r>
            <a:r>
              <a:rPr lang="ru-RU" dirty="0" err="1">
                <a:solidFill>
                  <a:srgbClr val="7CEBFF"/>
                </a:solidFill>
              </a:rPr>
              <a:t>максютенко</a:t>
            </a:r>
            <a:r>
              <a:rPr lang="ru-RU" dirty="0">
                <a:solidFill>
                  <a:srgbClr val="7CEBFF"/>
                </a:solidFill>
              </a:rPr>
              <a:t> </a:t>
            </a:r>
            <a:r>
              <a:rPr lang="ru-RU" dirty="0" err="1">
                <a:solidFill>
                  <a:srgbClr val="7CEBFF"/>
                </a:solidFill>
              </a:rPr>
              <a:t>ярославом</a:t>
            </a:r>
            <a:r>
              <a:rPr lang="ru-RU" dirty="0">
                <a:solidFill>
                  <a:srgbClr val="7CEBFF"/>
                </a:solidFill>
              </a:rPr>
              <a:t> и </a:t>
            </a:r>
            <a:r>
              <a:rPr lang="ru-RU" dirty="0" err="1">
                <a:solidFill>
                  <a:srgbClr val="7CEBFF"/>
                </a:solidFill>
              </a:rPr>
              <a:t>гречко</a:t>
            </a:r>
            <a:r>
              <a:rPr lang="ru-RU" dirty="0">
                <a:solidFill>
                  <a:srgbClr val="7CEBFF"/>
                </a:solidFill>
              </a:rPr>
              <a:t> </a:t>
            </a:r>
            <a:r>
              <a:rPr lang="ru-RU" dirty="0" err="1">
                <a:solidFill>
                  <a:srgbClr val="7CEBFF"/>
                </a:solidFill>
              </a:rPr>
              <a:t>егором</a:t>
            </a:r>
            <a:endParaRPr lang="ru-RU" dirty="0">
              <a:solidFill>
                <a:srgbClr val="7CEB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79727-F47A-9DF9-CA4F-9C6DE35F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09B08-2F01-2887-2EDC-A09B05AB2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>
                <a:latin typeface="-apple-system"/>
              </a:rPr>
              <a:t>С</a:t>
            </a:r>
            <a:r>
              <a:rPr lang="ru-RU" sz="2800" b="0" i="0" dirty="0">
                <a:effectLst/>
                <a:latin typeface="-apple-system"/>
              </a:rPr>
              <a:t>оздать сайт, на котором будут показаны разные вещи, цены на них, отзывы (эта информация будет, возможно, взята с др. сайтов). Зарегистрированный пользователь сможет добавлять предметы в отслеживаемые, чтобы иметь быстрый доступ к информации о предмете, а также он сможет смотреть эту информацию через бота. Бот, принимая на вход "ключ-пропуск" на аккаунт, будет сообщать название и цену отслеживаемых вещей.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417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ru-RU" noProof="1">
                <a:solidFill>
                  <a:srgbClr val="FFFE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Техническое составляющее</a:t>
            </a:r>
          </a:p>
        </p:txBody>
      </p:sp>
      <p:graphicFrame>
        <p:nvGraphicFramePr>
          <p:cNvPr id="4" name="Объект 3" descr="значок графического элемента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71213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0EEDEC-FFE0-7A50-D9C6-AC72EC846189}"/>
              </a:ext>
            </a:extLst>
          </p:cNvPr>
          <p:cNvSpPr txBox="1"/>
          <p:nvPr/>
        </p:nvSpPr>
        <p:spPr>
          <a:xfrm>
            <a:off x="2042160" y="4688293"/>
            <a:ext cx="6482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>
                <a:effectLst/>
                <a:latin typeface="Roboto" panose="020B0604020202020204" pitchFamily="2" charset="0"/>
                <a:hlinkClick r:id="rId8" tooltip="http://t.me/help_with_items_bot"/>
              </a:rPr>
              <a:t>t.me/help_with_items_bot</a:t>
            </a:r>
            <a:r>
              <a:rPr lang="en-US" b="0" i="0">
                <a:solidFill>
                  <a:srgbClr val="000000"/>
                </a:solidFill>
                <a:effectLst/>
                <a:latin typeface="Roboto" panose="020B0604020202020204" pitchFamily="2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Объект 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noProof="1"/>
              <a:t>Основные возможности пользователей</a:t>
            </a:r>
            <a:endParaRPr lang="ru-RU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Объект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78429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10" y="732790"/>
            <a:ext cx="5422390" cy="853120"/>
          </a:xfrm>
        </p:spPr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Возможности сайта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1F48D7-3E4B-58BB-74BB-A6A413FB2F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Управлять собственными товарами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4D73F0-868A-4845-D9BD-9250F649C0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Регистрировать нового пользователя</a:t>
            </a:r>
          </a:p>
          <a:p>
            <a:r>
              <a:rPr lang="ru-RU" dirty="0"/>
              <a:t>Выбирать товары у других пользователей</a:t>
            </a:r>
          </a:p>
          <a:p>
            <a:r>
              <a:rPr lang="ru-RU" dirty="0"/>
              <a:t>Управлять собственными товарами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B649FF3-9B1D-A13D-D5A0-0ED72A41DD06}"/>
              </a:ext>
            </a:extLst>
          </p:cNvPr>
          <p:cNvSpPr txBox="1">
            <a:spLocks/>
          </p:cNvSpPr>
          <p:nvPr/>
        </p:nvSpPr>
        <p:spPr>
          <a:xfrm>
            <a:off x="6188419" y="732790"/>
            <a:ext cx="5422390" cy="8531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Возможности бота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F681C-7F4D-B9C2-7E54-5C1061AC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для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BC900-A18C-25A6-18B2-2E2D4F460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006" y="2299317"/>
            <a:ext cx="11292395" cy="4465467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 err="1"/>
              <a:t>Not_found</a:t>
            </a:r>
            <a:r>
              <a:rPr lang="en-US" sz="6400" dirty="0"/>
              <a:t>, </a:t>
            </a:r>
            <a:r>
              <a:rPr lang="en-US" sz="6400" dirty="0" err="1"/>
              <a:t>bad_request</a:t>
            </a:r>
            <a:r>
              <a:rPr lang="en-US" sz="6400" dirty="0"/>
              <a:t> – </a:t>
            </a:r>
            <a:r>
              <a:rPr lang="ru-RU" sz="6400" dirty="0"/>
              <a:t>проверка на ошибки</a:t>
            </a:r>
            <a:r>
              <a:rPr lang="en-US" sz="6400" dirty="0"/>
              <a:t> </a:t>
            </a:r>
            <a:r>
              <a:rPr lang="ru-RU" sz="6400" dirty="0"/>
              <a:t>запросов</a:t>
            </a:r>
            <a:endParaRPr lang="en-US" sz="6400" dirty="0"/>
          </a:p>
          <a:p>
            <a:r>
              <a:rPr lang="en-US" sz="6400" dirty="0"/>
              <a:t>Index – </a:t>
            </a:r>
            <a:r>
              <a:rPr lang="ru-RU" sz="6400" dirty="0"/>
              <a:t>выводит главную страницу со всеми предметами</a:t>
            </a:r>
          </a:p>
          <a:p>
            <a:r>
              <a:rPr lang="en-US" sz="6400" dirty="0" err="1"/>
              <a:t>Sorting_page</a:t>
            </a:r>
            <a:r>
              <a:rPr lang="en-US" sz="6400" dirty="0"/>
              <a:t> </a:t>
            </a:r>
            <a:r>
              <a:rPr lang="ru-RU" sz="6400" dirty="0"/>
              <a:t>– выводит страницу для сортировки по категориям</a:t>
            </a:r>
          </a:p>
          <a:p>
            <a:r>
              <a:rPr lang="en-US" sz="6400" dirty="0" err="1"/>
              <a:t>Sort_by_category</a:t>
            </a:r>
            <a:r>
              <a:rPr lang="en-US" sz="6400" dirty="0"/>
              <a:t> –</a:t>
            </a:r>
            <a:r>
              <a:rPr lang="ru-RU" sz="6400" dirty="0"/>
              <a:t> выводит главную страницу с предметами определенной категории</a:t>
            </a:r>
            <a:r>
              <a:rPr lang="en-US" sz="6400" dirty="0"/>
              <a:t> </a:t>
            </a:r>
            <a:endParaRPr lang="ru-RU" sz="6400" dirty="0"/>
          </a:p>
          <a:p>
            <a:r>
              <a:rPr lang="en-US" sz="6400" dirty="0" err="1"/>
              <a:t>Other_users</a:t>
            </a:r>
            <a:r>
              <a:rPr lang="en-US" sz="6400" dirty="0"/>
              <a:t> – </a:t>
            </a:r>
            <a:r>
              <a:rPr lang="ru-RU" sz="6400" dirty="0"/>
              <a:t>выводит страницу других пользователей</a:t>
            </a:r>
          </a:p>
          <a:p>
            <a:r>
              <a:rPr lang="en-US" sz="6400" dirty="0"/>
              <a:t>About – </a:t>
            </a:r>
            <a:r>
              <a:rPr lang="ru-RU" sz="6400" dirty="0"/>
              <a:t>выводит страницу с информацией о проекте</a:t>
            </a:r>
          </a:p>
          <a:p>
            <a:r>
              <a:rPr lang="en-US" sz="6400" dirty="0" err="1"/>
              <a:t>Account_other</a:t>
            </a:r>
            <a:r>
              <a:rPr lang="en-US" sz="6400" dirty="0"/>
              <a:t> – </a:t>
            </a:r>
            <a:r>
              <a:rPr lang="ru-RU" sz="6400" dirty="0"/>
              <a:t>выводит страницу со всеми другими пользователями</a:t>
            </a:r>
          </a:p>
          <a:p>
            <a:r>
              <a:rPr lang="en-US" sz="6400" dirty="0"/>
              <a:t>Account - </a:t>
            </a:r>
            <a:r>
              <a:rPr lang="ru-RU" sz="6400" dirty="0"/>
              <a:t>выводит страницу отслеживаемыми предметами пользователя</a:t>
            </a:r>
          </a:p>
          <a:p>
            <a:r>
              <a:rPr lang="en-US" sz="6400" dirty="0"/>
              <a:t>Logout – </a:t>
            </a:r>
            <a:r>
              <a:rPr lang="ru-RU" sz="6400" dirty="0"/>
              <a:t>выход из аккаунта</a:t>
            </a:r>
          </a:p>
          <a:p>
            <a:r>
              <a:rPr lang="en-US" sz="6400" dirty="0" err="1"/>
              <a:t>Add_items</a:t>
            </a:r>
            <a:r>
              <a:rPr lang="en-US" sz="6400" dirty="0"/>
              <a:t> – </a:t>
            </a:r>
            <a:r>
              <a:rPr lang="ru-RU" sz="6400" dirty="0"/>
              <a:t>отслеживание чужого предмета</a:t>
            </a:r>
          </a:p>
          <a:p>
            <a:r>
              <a:rPr lang="en-US" sz="6400" dirty="0" err="1"/>
              <a:t>Add_new_items</a:t>
            </a:r>
            <a:r>
              <a:rPr lang="en-US" sz="6400" dirty="0"/>
              <a:t> – </a:t>
            </a:r>
            <a:r>
              <a:rPr lang="ru-RU" sz="6400" dirty="0"/>
              <a:t>создание нового отслеживаемого</a:t>
            </a:r>
          </a:p>
          <a:p>
            <a:r>
              <a:rPr lang="en-US" sz="6400" dirty="0" err="1"/>
              <a:t>Edit_items</a:t>
            </a:r>
            <a:r>
              <a:rPr lang="en-US" sz="6400" dirty="0"/>
              <a:t> – </a:t>
            </a:r>
            <a:r>
              <a:rPr lang="ru-RU" sz="6400" dirty="0"/>
              <a:t>изменение информации об отслеживаемых предметах</a:t>
            </a:r>
          </a:p>
          <a:p>
            <a:r>
              <a:rPr lang="en-US" sz="6400" dirty="0" err="1"/>
              <a:t>Items_delete</a:t>
            </a:r>
            <a:r>
              <a:rPr lang="en-US" sz="6400" dirty="0"/>
              <a:t> – </a:t>
            </a:r>
            <a:r>
              <a:rPr lang="ru-RU" sz="6400" dirty="0"/>
              <a:t>удаление отслеживаемого</a:t>
            </a:r>
            <a:endParaRPr lang="en-US" sz="6400" dirty="0"/>
          </a:p>
          <a:p>
            <a:r>
              <a:rPr lang="en-US" sz="6400" dirty="0"/>
              <a:t>Login – </a:t>
            </a:r>
            <a:r>
              <a:rPr lang="ru-RU" sz="6400" dirty="0"/>
              <a:t>функция входа в аккаунт</a:t>
            </a:r>
          </a:p>
          <a:p>
            <a:r>
              <a:rPr lang="en-US" sz="6400" dirty="0"/>
              <a:t>Register – </a:t>
            </a:r>
            <a:r>
              <a:rPr lang="ru-RU" sz="6400" dirty="0"/>
              <a:t>регистрация нового аккаунта</a:t>
            </a:r>
          </a:p>
          <a:p>
            <a:r>
              <a:rPr lang="en-US" sz="6400" dirty="0" err="1"/>
              <a:t>Load_user</a:t>
            </a:r>
            <a:r>
              <a:rPr lang="en-US" sz="6400" dirty="0"/>
              <a:t>  - </a:t>
            </a:r>
            <a:r>
              <a:rPr lang="ru-RU" sz="6400" dirty="0"/>
              <a:t>загружает базу данных о пользователе по его </a:t>
            </a:r>
            <a:r>
              <a:rPr lang="en-US" sz="6400" dirty="0"/>
              <a:t>id</a:t>
            </a:r>
            <a:r>
              <a:rPr lang="ru-RU" sz="6400" dirty="0"/>
              <a:t>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657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0B44C-A9D3-3710-3C81-63DF1E3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C1FC30-6F52-D77C-6DBF-664FFAEF9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155087" cy="4163919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Flask</a:t>
            </a:r>
          </a:p>
          <a:p>
            <a:r>
              <a:rPr lang="en-US" sz="2200" dirty="0" err="1"/>
              <a:t>Os</a:t>
            </a:r>
            <a:endParaRPr lang="en-US" sz="2200" dirty="0"/>
          </a:p>
          <a:p>
            <a:r>
              <a:rPr lang="en-US" sz="2200" dirty="0"/>
              <a:t>Datetime</a:t>
            </a:r>
          </a:p>
          <a:p>
            <a:r>
              <a:rPr lang="en-US" sz="2200" dirty="0" err="1"/>
              <a:t>Flask_login</a:t>
            </a:r>
            <a:endParaRPr lang="en-US" sz="2200" dirty="0"/>
          </a:p>
          <a:p>
            <a:r>
              <a:rPr lang="en-US" sz="2200" dirty="0" err="1"/>
              <a:t>Flask_restful</a:t>
            </a:r>
            <a:endParaRPr lang="en-US" sz="2200" dirty="0"/>
          </a:p>
          <a:p>
            <a:r>
              <a:rPr lang="en-US" sz="2200" dirty="0" err="1"/>
              <a:t>telebot</a:t>
            </a:r>
            <a:endParaRPr lang="en-US" sz="2200" dirty="0"/>
          </a:p>
          <a:p>
            <a:r>
              <a:rPr lang="en-US" sz="2200" dirty="0" err="1"/>
              <a:t>Sqlalchemy</a:t>
            </a:r>
            <a:endParaRPr lang="en-US" sz="2200" dirty="0"/>
          </a:p>
          <a:p>
            <a:r>
              <a:rPr lang="en-US" sz="2200" dirty="0" err="1"/>
              <a:t>Sqlalchemy_serializer</a:t>
            </a:r>
            <a:endParaRPr lang="ru-RU" sz="2200" dirty="0"/>
          </a:p>
          <a:p>
            <a:r>
              <a:rPr lang="en-US" sz="2200" dirty="0" err="1"/>
              <a:t>Werkzeug.security</a:t>
            </a:r>
            <a:endParaRPr lang="en-US" sz="2200" dirty="0"/>
          </a:p>
          <a:p>
            <a:r>
              <a:rPr lang="en-US" sz="2200" dirty="0" err="1"/>
              <a:t>Flask_WTF</a:t>
            </a:r>
            <a:endParaRPr lang="en-US" sz="2200" dirty="0"/>
          </a:p>
          <a:p>
            <a:r>
              <a:rPr lang="en-US" sz="2200" dirty="0" err="1"/>
              <a:t>wtforms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198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0C652-1D81-55F8-A0EF-EE004192B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C6A3C-36D3-F6A5-1C46-9A8289F9E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2082800"/>
            <a:ext cx="5422390" cy="3778250"/>
          </a:xfrm>
        </p:spPr>
        <p:txBody>
          <a:bodyPr/>
          <a:lstStyle/>
          <a:p>
            <a:r>
              <a:rPr lang="en-US" dirty="0"/>
              <a:t>Users – </a:t>
            </a:r>
            <a:r>
              <a:rPr lang="ru-RU" dirty="0"/>
              <a:t>база данных с информацией </a:t>
            </a:r>
            <a:br>
              <a:rPr lang="ru-RU" dirty="0"/>
            </a:br>
            <a:r>
              <a:rPr lang="ru-RU" dirty="0"/>
              <a:t>о пользователях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Items</a:t>
            </a:r>
            <a:r>
              <a:rPr lang="ru-RU" dirty="0"/>
              <a:t> – база данных с информацией о товарах</a:t>
            </a:r>
            <a:endParaRPr lang="en-US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9779549-A462-B152-B96D-6492E4F4D8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4888" y="3897297"/>
            <a:ext cx="5514976" cy="2960703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3B3D194-641A-15EC-F5A4-15508E1F4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55" y="1893410"/>
            <a:ext cx="5514809" cy="225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4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87346331-9572-4A57-804F-012A795BCA9F}" vid="{4875BB93-E847-45B8-A256-7D21620B683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Техническое оформление</Template>
  <TotalTime>77</TotalTime>
  <Words>325</Words>
  <Application>Microsoft Office PowerPoint</Application>
  <PresentationFormat>Широкоэкранный</PresentationFormat>
  <Paragraphs>60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-apple-system</vt:lpstr>
      <vt:lpstr>Calibri</vt:lpstr>
      <vt:lpstr>Corbel</vt:lpstr>
      <vt:lpstr>Roboto</vt:lpstr>
      <vt:lpstr>Wingdings 2</vt:lpstr>
      <vt:lpstr>Дивиденд</vt:lpstr>
      <vt:lpstr>Сборщик товаров</vt:lpstr>
      <vt:lpstr>Цель</vt:lpstr>
      <vt:lpstr>Техническое составляющее</vt:lpstr>
      <vt:lpstr>Основные возможности пользователей</vt:lpstr>
      <vt:lpstr>Возможности сайта</vt:lpstr>
      <vt:lpstr>Функции для сайта</vt:lpstr>
      <vt:lpstr>Использованные библиотеки</vt:lpstr>
      <vt:lpstr>Базы данных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Сборщик товаров</dc:title>
  <dc:creator>Игорь Максюта</dc:creator>
  <cp:lastModifiedBy>Андрей Гречко</cp:lastModifiedBy>
  <cp:revision>2</cp:revision>
  <dcterms:created xsi:type="dcterms:W3CDTF">2023-04-25T13:19:55Z</dcterms:created>
  <dcterms:modified xsi:type="dcterms:W3CDTF">2023-05-01T21:34:01Z</dcterms:modified>
</cp:coreProperties>
</file>