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9" r:id="rId4"/>
    <p:sldId id="258" r:id="rId5"/>
    <p:sldId id="262" r:id="rId6"/>
    <p:sldId id="260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Максюта" initials="ИМ" lastIdx="1" clrIdx="0">
    <p:extLst>
      <p:ext uri="{19B8F6BF-5375-455C-9EA6-DF929625EA0E}">
        <p15:presenceInfo xmlns:p15="http://schemas.microsoft.com/office/powerpoint/2012/main" userId="62ac41d344b476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48" autoAdjust="0"/>
  </p:normalViewPr>
  <p:slideViewPr>
    <p:cSldViewPr snapToGrid="0">
      <p:cViewPr varScale="1">
        <p:scale>
          <a:sx n="94" d="100"/>
          <a:sy n="94" d="100"/>
        </p:scale>
        <p:origin x="11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5T16:55:03.97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Телеграм бот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Сайт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0" presStyleCnt="2" custScaleY="106707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2" custScaleX="157625" custScaleY="157625" custLinFactNeighborX="-2613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0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4857BE3A-D518-473D-AC79-7B9BF18B9824}" type="presParOf" srcId="{8994D886-A75F-411A-A9D7-D31991FF12BD}" destId="{95872155-C45D-46D3-874C-D838089A06F8}" srcOrd="0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1" destOrd="0" presId="urn:microsoft.com/office/officeart/2018/2/layout/IconLabelList"/>
    <dgm:cxn modelId="{898D629F-DA37-435F-A0B2-0617605D711A}" type="presParOf" srcId="{8994D886-A75F-411A-A9D7-D31991FF12BD}" destId="{2EC2FDE3-8908-45C7-A3FD-EB370213FE69}" srcOrd="2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Свободный доступ ко всем товарам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Использовать 2 вида добавления товаров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Возможность легко выбирать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F0E8-B0DE-4E1E-9FF4-6006AD8428DB}">
      <dsp:nvSpPr>
        <dsp:cNvPr id="0" name=""/>
        <dsp:cNvSpPr/>
      </dsp:nvSpPr>
      <dsp:spPr>
        <a:xfrm>
          <a:off x="1382947" y="121353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55062" y="3071561"/>
          <a:ext cx="4320000" cy="76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noProof="1">
              <a:latin typeface="Calibri" panose="020F0502020204030204" pitchFamily="34" charset="0"/>
              <a:cs typeface="Calibri" panose="020F0502020204030204" pitchFamily="34" charset="0"/>
            </a:rPr>
            <a:t>Телеграм бот</a:t>
          </a:r>
        </a:p>
      </dsp:txBody>
      <dsp:txXfrm>
        <a:off x="755062" y="3071561"/>
        <a:ext cx="4320000" cy="768290"/>
      </dsp:txXfrm>
    </dsp:sp>
    <dsp:sp modelId="{6DB1FE51-13D0-4A38-AD6E-48D4371A1AF3}">
      <dsp:nvSpPr>
        <dsp:cNvPr id="0" name=""/>
        <dsp:cNvSpPr/>
      </dsp:nvSpPr>
      <dsp:spPr>
        <a:xfrm>
          <a:off x="6408150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noProof="1">
              <a:latin typeface="Calibri" panose="020F0502020204030204" pitchFamily="34" charset="0"/>
              <a:cs typeface="Calibri" panose="020F0502020204030204" pitchFamily="34" charset="0"/>
            </a:rPr>
            <a:t>Сайт</a:t>
          </a:r>
        </a:p>
      </dsp:txBody>
      <dsp:txXfrm>
        <a:off x="5831062" y="310777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>
              <a:latin typeface="Calibri" panose="020F0502020204030204" pitchFamily="34" charset="0"/>
              <a:cs typeface="Calibri" panose="020F0502020204030204" pitchFamily="34" charset="0"/>
            </a:rPr>
            <a:t>Свободный доступ ко всем товарам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>
              <a:latin typeface="Calibri" panose="020F0502020204030204" pitchFamily="34" charset="0"/>
              <a:cs typeface="Calibri" panose="020F0502020204030204" pitchFamily="34" charset="0"/>
            </a:rPr>
            <a:t>Возможность легко выбирать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>
              <a:latin typeface="Calibri" panose="020F0502020204030204" pitchFamily="34" charset="0"/>
              <a:cs typeface="Calibri" panose="020F0502020204030204" pitchFamily="34" charset="0"/>
            </a:rPr>
            <a:t>Использовать 2 вида добавления товаров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Список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.me/help_with_items_bot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</a:rPr>
              <a:t>Сборщик товаров</a:t>
            </a:r>
            <a:endParaRPr lang="ru-RU" sz="6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Проект выполнен </a:t>
            </a:r>
            <a:r>
              <a:rPr lang="ru-RU" dirty="0" err="1">
                <a:solidFill>
                  <a:srgbClr val="7CEBFF"/>
                </a:solidFill>
              </a:rPr>
              <a:t>максютенко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ярославом</a:t>
            </a:r>
            <a:r>
              <a:rPr lang="ru-RU" dirty="0">
                <a:solidFill>
                  <a:srgbClr val="7CEBFF"/>
                </a:solidFill>
              </a:rPr>
              <a:t> и </a:t>
            </a:r>
            <a:r>
              <a:rPr lang="ru-RU" dirty="0" err="1">
                <a:solidFill>
                  <a:srgbClr val="7CEBFF"/>
                </a:solidFill>
              </a:rPr>
              <a:t>гречко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егором</a:t>
            </a:r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Техническое составляющее</a:t>
            </a:r>
          </a:p>
        </p:txBody>
      </p:sp>
      <p:graphicFrame>
        <p:nvGraphicFramePr>
          <p:cNvPr id="4" name="Объект 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71213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EEDEC-FFE0-7A50-D9C6-AC72EC846189}"/>
              </a:ext>
            </a:extLst>
          </p:cNvPr>
          <p:cNvSpPr txBox="1"/>
          <p:nvPr/>
        </p:nvSpPr>
        <p:spPr>
          <a:xfrm>
            <a:off x="2042160" y="4688293"/>
            <a:ext cx="648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>
                <a:effectLst/>
                <a:latin typeface="Roboto" panose="020B0604020202020204" pitchFamily="2" charset="0"/>
                <a:hlinkClick r:id="rId8" tooltip="http://t.me/help_with_items_bot"/>
              </a:rPr>
              <a:t>t.me/help_with_items_bot</a:t>
            </a:r>
            <a:r>
              <a:rPr lang="en-US" b="0" i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noProof="1"/>
              <a:t>Основные возможности пользователей</a:t>
            </a:r>
            <a:endParaRPr lang="ru-RU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842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10" y="732790"/>
            <a:ext cx="5422390" cy="853120"/>
          </a:xfrm>
        </p:spPr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Возможности сайта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F48D7-3E4B-58BB-74BB-A6A413FB2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Управлять собственными товарами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D73F0-868A-4845-D9BD-9250F649C0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Регистрировать нового пользователя</a:t>
            </a:r>
          </a:p>
          <a:p>
            <a:r>
              <a:rPr lang="ru-RU" dirty="0"/>
              <a:t>Выбирать товары у других пользователей</a:t>
            </a:r>
          </a:p>
          <a:p>
            <a:r>
              <a:rPr lang="ru-RU" dirty="0"/>
              <a:t>Управлять собственными товарами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B649FF3-9B1D-A13D-D5A0-0ED72A41DD06}"/>
              </a:ext>
            </a:extLst>
          </p:cNvPr>
          <p:cNvSpPr txBox="1">
            <a:spLocks/>
          </p:cNvSpPr>
          <p:nvPr/>
        </p:nvSpPr>
        <p:spPr>
          <a:xfrm>
            <a:off x="6188419" y="732790"/>
            <a:ext cx="5422390" cy="853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Возможности бота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C652-1D81-55F8-A0EF-EE004192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C6A3C-36D3-F6A5-1C46-9A8289F9E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082800"/>
            <a:ext cx="5422390" cy="3778250"/>
          </a:xfrm>
        </p:spPr>
        <p:txBody>
          <a:bodyPr/>
          <a:lstStyle/>
          <a:p>
            <a:r>
              <a:rPr lang="en-US" dirty="0"/>
              <a:t>Users – </a:t>
            </a:r>
            <a:r>
              <a:rPr lang="ru-RU" dirty="0"/>
              <a:t>база данных с информацией о пользователях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Items</a:t>
            </a:r>
            <a:r>
              <a:rPr lang="ru-RU" dirty="0"/>
              <a:t> – база данных с информацией о товарах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779549-A462-B152-B96D-6492E4F4D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3657600"/>
            <a:ext cx="5514976" cy="320040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B3D194-641A-15EC-F5A4-15508E1F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57155"/>
            <a:ext cx="5514809" cy="20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37</TotalTime>
  <Words>88</Words>
  <Application>Microsoft Office PowerPoint</Application>
  <PresentationFormat>Широкоэкранный</PresentationFormat>
  <Paragraphs>29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Roboto</vt:lpstr>
      <vt:lpstr>Wingdings 2</vt:lpstr>
      <vt:lpstr>Дивиденд</vt:lpstr>
      <vt:lpstr>Сборщик товаров</vt:lpstr>
      <vt:lpstr>Техническое составляющее</vt:lpstr>
      <vt:lpstr>Основные возможности пользователей</vt:lpstr>
      <vt:lpstr>Возможности сайта</vt:lpstr>
      <vt:lpstr>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Сборщик товаров</dc:title>
  <dc:creator>Игорь Максюта</dc:creator>
  <cp:lastModifiedBy>Игорь Максюта</cp:lastModifiedBy>
  <cp:revision>1</cp:revision>
  <dcterms:created xsi:type="dcterms:W3CDTF">2023-04-25T13:19:55Z</dcterms:created>
  <dcterms:modified xsi:type="dcterms:W3CDTF">2023-04-25T13:57:09Z</dcterms:modified>
</cp:coreProperties>
</file>