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F49A7-6BE3-486C-F0BB-D07965C04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DF8B41-6153-D94B-F1FC-E81965CE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1B67C-C9DD-75F4-6B92-BA6A9C85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3FA6A-FF4B-0A6D-5369-C9FF7D5C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5597B7-6E73-ABEB-514A-B7859318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A9955-5759-F19E-85DF-C91DC405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E41A70-2632-5B93-DFC1-B88E643D6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D7375-418D-74EE-2404-CBC6B9CF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0F241-3063-55F2-6DC8-7B5994D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50CD9-1086-F21B-7D16-64CCED1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0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B080B-3388-DC6A-A74F-4F684820C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738777-7D4F-C75B-CA52-9C946167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42FD0-21FA-74FF-002E-BD76701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A99FA-C948-AC23-A320-B1973FDF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6AED-EF42-0AAB-6131-6E3E4FB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E2150-F83E-D454-BFD5-D356D3B2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A01C1-098A-1E0F-F8EE-64ED1382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1DF13B-40A8-C70C-D2D1-55068E19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3D8DD-488F-4C41-9097-F82C83B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ECA6A-36A3-9935-0323-D252296F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81E6E-BE37-2BD4-AF96-84986C2F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FE487-C7B2-C0E8-8D3B-499B6967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1749-ABF1-15D5-CBF3-C381BE60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FE480-FF20-8FC9-1168-8F9B6C4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E50FF-9340-F13E-D95B-7A799B77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1D35F-FEB4-868A-FB5F-9C7FC08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D7923-2113-7157-B6E0-1A07A2D79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123010-4CC1-7EEA-29BE-83429482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5DD34-5430-D8CD-587E-37D63F4C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48CC1-F220-33DF-8091-520A0BCB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F56EB-1D5A-EE0B-2E39-A194D86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3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5A1B5-3A23-C8FF-5704-3BB7CDDA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A0327C-031F-465E-24E8-D39E06F5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AD4E9-9E32-4A87-A65F-18C7F40A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D266F6-7376-3844-AEC0-DE9F6AE5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78BD-6060-49EC-6256-252751F0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3655EC-A90D-669C-E56F-B3BAF13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EFAE99-CAA1-54FA-55B6-F0E42D49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F13129-E6ED-6FF3-84D0-56913556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85413-4BC8-E039-55AE-A3D07007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BF26CC-732A-1B41-74E5-75D2168A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1E839-6506-370B-5D12-1DDB4231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1D40A5-7D89-8492-B888-00D9ECB5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D119C7-611F-531B-0C77-F05F9594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549BA4-DEF9-EAC2-6C4E-6BC9431B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B1AD68-4C86-A1AD-8D30-44168147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79B23-384B-D448-3C08-C2F4DB0E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520B0-4C99-A9D8-4781-C5F7679D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4401CC-1A71-B6D5-7AF6-276C7370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F68B1-9CE1-DE26-BAE9-F6FB1CA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68809-B93E-B604-06F9-67C4AB80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EE4AF-6061-91A9-0484-B8DCA3F3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0F763-9C70-B98C-FDBD-118DCB1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EBC523-49F1-4209-0127-3DE44D8C6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B0B198-AF92-EDA6-C813-67F1638C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CADAE-C62D-30B9-5CC2-C001FAA9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BD5B2-19F4-EA7F-7F5A-9567A8F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8B25C-7955-F37C-B6C3-7C130E95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4CAD4-2407-FA44-D076-E87A77F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402F5-5874-3204-573A-006707FD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D441D-0B4C-87C1-D41E-B619444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32BD-17F5-4B63-B631-97F84B7CF172}" type="datetimeFigureOut">
              <a:rPr lang="ru-RU" smtClean="0"/>
              <a:t>25.04.23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883BE-4A5F-135C-EBAD-8514BD634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B40EE-BF62-00A5-944E-64DB735B6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BD47-AB59-4214-992E-1BA200670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89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FA60-F6C4-825F-BDF0-68E78506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Сайт и бот для отслеживания всяких предметов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ADE6F-4FB2-EE7C-3497-5BCE4B8DE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Гречко Егор и </a:t>
            </a:r>
            <a:r>
              <a:rPr lang="ru-RU" dirty="0" err="1"/>
              <a:t>Максютенко</a:t>
            </a:r>
            <a:r>
              <a:rPr lang="ru-RU" dirty="0"/>
              <a:t>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1376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E1FC0-B91A-B7EA-E49E-70EB5B1A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FEE00-8F7A-C753-5354-C4523AF9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-apple-system"/>
              </a:rPr>
              <a:t>С</a:t>
            </a:r>
            <a:r>
              <a:rPr lang="ru-RU" b="0" i="0" dirty="0">
                <a:effectLst/>
                <a:latin typeface="-apple-system"/>
              </a:rPr>
              <a:t>оздать сайт, на котором будут показаны разные вещи, цены на них, отзывы (эта информация будет, возможно, взята с др. сайтов). </a:t>
            </a:r>
            <a:r>
              <a:rPr lang="ru-RU" b="0" i="0" dirty="0" err="1">
                <a:effectLst/>
                <a:latin typeface="-apple-system"/>
              </a:rPr>
              <a:t>Зарегестрированный</a:t>
            </a:r>
            <a:r>
              <a:rPr lang="ru-RU" b="0" i="0" dirty="0">
                <a:effectLst/>
                <a:latin typeface="-apple-system"/>
              </a:rPr>
              <a:t> пользователь сможет добавлять предметы в отслеживаемые, чтобы иметь быстрый доступ к информации о предмете, а также он сможет смотреть эту </a:t>
            </a:r>
            <a:r>
              <a:rPr lang="ru-RU" b="0" i="0" dirty="0" err="1">
                <a:effectLst/>
                <a:latin typeface="-apple-system"/>
              </a:rPr>
              <a:t>инофрмацию</a:t>
            </a:r>
            <a:r>
              <a:rPr lang="ru-RU" b="0" i="0" dirty="0">
                <a:effectLst/>
                <a:latin typeface="-apple-system"/>
              </a:rPr>
              <a:t> через бота. Бот, принимая на вход "ключ-пропуск" на аккаунт, будет </a:t>
            </a:r>
            <a:r>
              <a:rPr lang="ru-RU" b="0" i="0" dirty="0" err="1">
                <a:effectLst/>
                <a:latin typeface="-apple-system"/>
              </a:rPr>
              <a:t>соощать</a:t>
            </a:r>
            <a:r>
              <a:rPr lang="ru-RU" b="0" i="0" dirty="0">
                <a:effectLst/>
                <a:latin typeface="-apple-system"/>
              </a:rPr>
              <a:t> название и цену отслеживаемых вещей.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80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704B7-49E3-D9E0-9CB1-699BA11F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BB8B5-3B15-E190-BF91-149C1428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Datetime</a:t>
            </a:r>
          </a:p>
          <a:p>
            <a:r>
              <a:rPr lang="en-US" dirty="0" err="1"/>
              <a:t>Flask_login</a:t>
            </a:r>
            <a:endParaRPr lang="en-US" dirty="0"/>
          </a:p>
          <a:p>
            <a:r>
              <a:rPr lang="en-US" dirty="0" err="1"/>
              <a:t>Flask_restful</a:t>
            </a:r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 err="1"/>
              <a:t>Telegram.ext</a:t>
            </a:r>
            <a:endParaRPr lang="en-US" dirty="0"/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Sqlalchemy_serializer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 err="1"/>
              <a:t>Werkzeug.security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81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EBBB0-0C97-3802-0667-347E19A5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C5D21-DF84-D4B6-F8E1-77842B7F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Функции: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5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ED8E8-5225-05E3-2693-60C90BC8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Второе, третье и четвертое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837B-221E-AD48-4BF1-4FA7E965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window 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закрывает окно,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проверяет на наличие данных,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shot 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вычисляет поправки для оружия с выбранными условиями,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ru-RU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обновляет информацию о оружии, изображение,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upda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обновляет прицел.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Что делает:</a:t>
            </a:r>
          </a:p>
          <a:p>
            <a:pPr marL="0" indent="0">
              <a:buNone/>
            </a:pPr>
            <a:r>
              <a:rPr lang="ru-RU" sz="2400" dirty="0"/>
              <a:t>Дает выбор дистанции, оружия, температуры, скорости ветра.</a:t>
            </a:r>
          </a:p>
        </p:txBody>
      </p:sp>
    </p:spTree>
    <p:extLst>
      <p:ext uri="{BB962C8B-B14F-4D97-AF65-F5344CB8AC3E}">
        <p14:creationId xmlns:p14="http://schemas.microsoft.com/office/powerpoint/2010/main" val="228049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4CBE4-3E55-9236-209A-F6AA9D08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D915E-9374-89DE-BEE3-23F1E673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Bullet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в ней записаны начальная скорость пуль разных калибров.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ней записаны оружие и их калибры.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деривация пуль на разной дистанции (при правой нарезке). </a:t>
            </a:r>
          </a:p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orizontal_wind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увеличение прицела при ветре на разной дистанции.</a:t>
            </a: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Vertical_angle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поправка с разными углами места цели.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Vertical_temperature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поправка </a:t>
            </a:r>
            <a:r>
              <a:rPr lang="ru-RU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разной температуре.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718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250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Roboto</vt:lpstr>
      <vt:lpstr>Тема Office</vt:lpstr>
      <vt:lpstr>Сайт и бот для отслеживания всяких предметов</vt:lpstr>
      <vt:lpstr>Цель</vt:lpstr>
      <vt:lpstr>Что использовалось</vt:lpstr>
      <vt:lpstr>Главное окно</vt:lpstr>
      <vt:lpstr>Второе, третье и четвертое окна</vt:lpstr>
      <vt:lpstr>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Поправки при выстрелах</dc:title>
  <dc:creator>Андрей Гречко</dc:creator>
  <cp:lastModifiedBy>Андрей Гречко</cp:lastModifiedBy>
  <cp:revision>3</cp:revision>
  <dcterms:created xsi:type="dcterms:W3CDTF">2022-11-11T14:14:47Z</dcterms:created>
  <dcterms:modified xsi:type="dcterms:W3CDTF">2023-04-25T13:21:40Z</dcterms:modified>
</cp:coreProperties>
</file>