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ТРЕНИРОВКА СЧЁТА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</a:t>
            </a:r>
            <a:r>
              <a:rPr lang="ru-RU" smtClean="0"/>
              <a:t>бурмистров Николай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6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dirty="0" smtClean="0"/>
              <a:t>ФУНКЦИОНАЛ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89127" cy="431074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представляет собой игру для детей, возрастом 4-7 лет. Цель игры – сосчитать количество предметов в игровой зоне, оно обычно разное. Чтобы перейти на следующий уровень, следует нажать на одну из четырех кнопок, расположенных внизу экрана.</a:t>
            </a:r>
          </a:p>
          <a:p>
            <a:pPr marL="0" indent="0">
              <a:buNone/>
            </a:pPr>
            <a:r>
              <a:rPr lang="ru-RU" dirty="0" smtClean="0"/>
              <a:t>При правильном ответе, игрока перекинет на следующий уровень, а счетчик, наверху экрана, увеличится на экран. В случае же поражения, игрока перекинет на экран с началом игры, счетчик, соответственно, обнулится.</a:t>
            </a:r>
          </a:p>
        </p:txBody>
      </p:sp>
    </p:spTree>
    <p:extLst>
      <p:ext uri="{BB962C8B-B14F-4D97-AF65-F5344CB8AC3E}">
        <p14:creationId xmlns:p14="http://schemas.microsoft.com/office/powerpoint/2010/main" val="323133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dirty="0"/>
              <a:t>ЗАДЕЙСТВОВАННЫЕ 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89127" cy="431074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Ни одно приложение не обходится без импорта различных библиотек, в моём случае, я импортировал следующие:</a:t>
            </a:r>
            <a:endParaRPr lang="en-US" dirty="0" smtClean="0"/>
          </a:p>
          <a:p>
            <a:r>
              <a:rPr lang="en-US" sz="2000" b="1" dirty="0" smtClean="0"/>
              <a:t>GridView</a:t>
            </a:r>
          </a:p>
          <a:p>
            <a:r>
              <a:rPr lang="en-US" sz="2000" b="1" dirty="0" smtClean="0"/>
              <a:t>Random</a:t>
            </a:r>
          </a:p>
          <a:p>
            <a:r>
              <a:rPr lang="en-US" sz="2000" b="1" dirty="0" smtClean="0"/>
              <a:t>Widget.Button</a:t>
            </a:r>
          </a:p>
          <a:p>
            <a:r>
              <a:rPr lang="en-US" sz="2000" b="1" dirty="0" smtClean="0"/>
              <a:t>Content.Intent</a:t>
            </a:r>
          </a:p>
          <a:p>
            <a:r>
              <a:rPr lang="en-US" sz="2000" b="1" dirty="0" smtClean="0"/>
              <a:t>BaseAdapter</a:t>
            </a:r>
          </a:p>
          <a:p>
            <a:r>
              <a:rPr lang="en-US" sz="2000" b="1" dirty="0" smtClean="0"/>
              <a:t>ImageView</a:t>
            </a:r>
            <a:endParaRPr lang="ru-RU" sz="2000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58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857" y="973668"/>
            <a:ext cx="11217729" cy="961268"/>
          </a:xfrm>
        </p:spPr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404" y="2580185"/>
            <a:ext cx="2272634" cy="3697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667" y="2580185"/>
            <a:ext cx="2435919" cy="3697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3" y="2528069"/>
            <a:ext cx="2231812" cy="374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Стрелка вправо 7"/>
          <p:cNvSpPr/>
          <p:nvPr/>
        </p:nvSpPr>
        <p:spPr>
          <a:xfrm>
            <a:off x="3086839" y="4325231"/>
            <a:ext cx="1714500" cy="1551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7314459" y="4325231"/>
            <a:ext cx="1877786" cy="1751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62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5910" cy="961268"/>
          </a:xfrm>
        </p:spPr>
        <p:txBody>
          <a:bodyPr/>
          <a:lstStyle/>
          <a:p>
            <a:r>
              <a:rPr lang="ru-RU" dirty="0" smtClean="0"/>
              <a:t>ПЛАНЫ И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129" y="2334985"/>
            <a:ext cx="10989127" cy="431074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 считаю, что следует:</a:t>
            </a:r>
          </a:p>
          <a:p>
            <a:r>
              <a:rPr lang="ru-RU" sz="2000" b="1" dirty="0"/>
              <a:t>с</a:t>
            </a:r>
            <a:r>
              <a:rPr lang="ru-RU" sz="2000" b="1" dirty="0" smtClean="0"/>
              <a:t>делать систему сложностей</a:t>
            </a:r>
          </a:p>
          <a:p>
            <a:r>
              <a:rPr lang="ru-RU" sz="2000" b="1" dirty="0" smtClean="0"/>
              <a:t>разнообразить картинки с предметами</a:t>
            </a:r>
          </a:p>
          <a:p>
            <a:r>
              <a:rPr lang="ru-RU" sz="2000" b="1" dirty="0"/>
              <a:t>с</a:t>
            </a:r>
            <a:r>
              <a:rPr lang="ru-RU" sz="2000" b="1" dirty="0" smtClean="0"/>
              <a:t>делать более яркий и красивый дизайн</a:t>
            </a:r>
            <a:endParaRPr lang="ru-RU" sz="2000" b="1" dirty="0"/>
          </a:p>
          <a:p>
            <a:r>
              <a:rPr lang="ru-RU" sz="2000" b="1" dirty="0"/>
              <a:t>и</a:t>
            </a:r>
            <a:r>
              <a:rPr lang="ru-RU" sz="2000" b="1" dirty="0" smtClean="0"/>
              <a:t>справить мелкие косяки и недоработки (текст, разметка на разных устройствах)</a:t>
            </a:r>
          </a:p>
          <a:p>
            <a:r>
              <a:rPr lang="ru-RU" sz="2000" b="1" dirty="0"/>
              <a:t>з</a:t>
            </a:r>
            <a:r>
              <a:rPr lang="ru-RU" sz="2000" b="1" dirty="0" smtClean="0"/>
              <a:t>адуматься о внедрении максимально простой анимации</a:t>
            </a:r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954510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33</TotalTime>
  <Words>159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ТРЕНИРОВКА СЧЁТА</vt:lpstr>
      <vt:lpstr>ФУНКЦИОНАЛ ПРИЛОЖЕНИЯ</vt:lpstr>
      <vt:lpstr>ЗАДЕЙСТВОВАННЫЕ БИБЛИОТЕКИ</vt:lpstr>
      <vt:lpstr>ПРИНЦИП РАБОТЫ</vt:lpstr>
      <vt:lpstr>ПЛАНЫ И ДОРАБОТКИ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ТРЕНИРОВКА СЧЁТА</dc:title>
  <dc:creator>nightmare.yt.game@gmail.com</dc:creator>
  <cp:lastModifiedBy>nightmare.yt.game@gmail.com</cp:lastModifiedBy>
  <cp:revision>5</cp:revision>
  <dcterms:created xsi:type="dcterms:W3CDTF">2022-04-22T16:42:14Z</dcterms:created>
  <dcterms:modified xsi:type="dcterms:W3CDTF">2022-04-22T17:15:25Z</dcterms:modified>
</cp:coreProperties>
</file>