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ТРЕНИРОВКА СЧЁТА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smtClean="0"/>
              <a:t>бурмистров Николай</a:t>
            </a:r>
            <a:endParaRPr lang="ru-RU" dirty="0"/>
          </a:p>
        </p:txBody>
      </p:sp>
      <p:pic>
        <p:nvPicPr>
          <p:cNvPr id="1026" name="Picture 2" descr="Программирование для детей IT Школа SAMSUNG в Екатеринбурге | Дворец  Молодёж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920" y="5389850"/>
            <a:ext cx="2876551" cy="10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ЦЕЛЬ И ЗАДУМКА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Приложение представляет собой игру для детей, возрастом 4-7 лет. Цель игры – сосчитать количество предметов в игровой зоне, оно обычно разное. Чтобы перейти на следующий уровень, следует нажать на одну из четырех кнопок, расположенных внизу экрана. В случае же поражения – игроку будет предложено начать игру заново.</a:t>
            </a:r>
          </a:p>
          <a:p>
            <a:pPr marL="0" indent="0" algn="just">
              <a:buNone/>
            </a:pPr>
            <a:r>
              <a:rPr lang="ru-RU" dirty="0" smtClean="0"/>
              <a:t>Задача </a:t>
            </a:r>
            <a:r>
              <a:rPr lang="ru-RU" dirty="0"/>
              <a:t>проекта - обеспечить ребёнку интересное </a:t>
            </a:r>
            <a:r>
              <a:rPr lang="en-US" dirty="0" smtClean="0"/>
              <a:t>“</a:t>
            </a:r>
            <a:r>
              <a:rPr lang="ru-RU" dirty="0" smtClean="0"/>
              <a:t>времяпровождение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с пользой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3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/>
              <a:t>ЗАДЕЙСТВОВАННЫЕ </a:t>
            </a:r>
            <a:r>
              <a:rPr lang="ru-RU" b="1" dirty="0" smtClean="0"/>
              <a:t>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widjet.Gridview </a:t>
            </a:r>
            <a:r>
              <a:rPr lang="ru-RU" dirty="0"/>
              <a:t>- для создания структуры игровой области</a:t>
            </a:r>
          </a:p>
          <a:p>
            <a:r>
              <a:rPr lang="ru-RU" dirty="0" smtClean="0"/>
              <a:t>widjet.Toast </a:t>
            </a:r>
            <a:r>
              <a:rPr lang="ru-RU" dirty="0"/>
              <a:t>- для создания всплывающих сообщений при выигрыше</a:t>
            </a:r>
          </a:p>
          <a:p>
            <a:r>
              <a:rPr lang="ru-RU" dirty="0" smtClean="0"/>
              <a:t>widjet.ImageView </a:t>
            </a:r>
            <a:r>
              <a:rPr lang="ru-RU" dirty="0"/>
              <a:t>- для использования изображений.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8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ВОЗМОЖНОСТИ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40142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игровой зоне рандомно генерируются изображения, в разном кол-ве и местах. Снизу находятся четыре кнопки, </a:t>
            </a:r>
            <a:r>
              <a:rPr lang="ru-RU" dirty="0" smtClean="0"/>
              <a:t>на которых </a:t>
            </a:r>
            <a:r>
              <a:rPr lang="ru-RU" dirty="0"/>
              <a:t>рандомно генерируются цифры, </a:t>
            </a:r>
            <a:r>
              <a:rPr lang="ru-RU" dirty="0" smtClean="0"/>
              <a:t>т.е. </a:t>
            </a:r>
            <a:r>
              <a:rPr lang="ru-RU" dirty="0"/>
              <a:t>варианты ответов, один из них правильный. При правильном ответе, </a:t>
            </a:r>
            <a:r>
              <a:rPr lang="ru-RU" dirty="0" smtClean="0"/>
              <a:t>зона генерируется </a:t>
            </a:r>
            <a:r>
              <a:rPr lang="ru-RU" dirty="0"/>
              <a:t>заново, а счетчик вверху экрана увеличивается на 1. В случае же неправильного  ответа, мы </a:t>
            </a:r>
            <a:r>
              <a:rPr lang="ru-RU" dirty="0" smtClean="0"/>
              <a:t>оказываемся </a:t>
            </a:r>
            <a:r>
              <a:rPr lang="ru-RU" dirty="0"/>
              <a:t>на "экране проигрыша", где мы можем начать игру заново, счетчик при этом конечно же сбрасывается.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32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dirty="0" smtClean="0"/>
              <a:t>ТЕХНИЧЕСКАЯ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6686549" cy="43107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Игровая активность состоит из элемента GridView, состоящего из 12 полей, в котором рандомно генерируются в </a:t>
            </a:r>
            <a:r>
              <a:rPr lang="ru-RU" dirty="0" smtClean="0"/>
              <a:t>разном </a:t>
            </a:r>
            <a:r>
              <a:rPr lang="ru-RU" dirty="0"/>
              <a:t>положении и количестве изображения. Генерация происходит с помощью класса BaseAdapter, </a:t>
            </a:r>
            <a:r>
              <a:rPr lang="ru-RU" dirty="0" smtClean="0"/>
              <a:t>который используется </a:t>
            </a:r>
            <a:r>
              <a:rPr lang="ru-RU" dirty="0"/>
              <a:t>в классе ImageAdapter, который в свою очередь генерирует изображения. Роль класса BaseAdapter - </a:t>
            </a:r>
            <a:r>
              <a:rPr lang="ru-RU" dirty="0" smtClean="0"/>
              <a:t>создание </a:t>
            </a:r>
            <a:r>
              <a:rPr lang="ru-RU" dirty="0"/>
              <a:t>переменных и упрощение их дальнейшего использования в ImageAdapter.</a:t>
            </a:r>
            <a:endParaRPr lang="ru-RU" dirty="0" smtClean="0"/>
          </a:p>
        </p:txBody>
      </p:sp>
      <p:pic>
        <p:nvPicPr>
          <p:cNvPr id="2050" name="Picture 2" descr="Некоторые клетки в таблице 4 на 4 закрашены. Известно, что любая  закрашенная клетка имеет - Школьные Знания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46" y="2334985"/>
            <a:ext cx="4106183" cy="410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ДИЗАЙН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30" y="2334985"/>
            <a:ext cx="4433542" cy="441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Дизайн приложения я считаю одним из важнейших факторов восприятия приложения. В разы приятнее иметь дело </a:t>
            </a:r>
            <a:r>
              <a:rPr lang="ru-RU" sz="2000" dirty="0" smtClean="0"/>
              <a:t>с красивым</a:t>
            </a:r>
            <a:r>
              <a:rPr lang="ru-RU" sz="2000" dirty="0"/>
              <a:t>, насыщенным, ярким, ровным приложением. Особенно это касается моего приложения, ибо его основное </a:t>
            </a:r>
            <a:r>
              <a:rPr lang="ru-RU" sz="2000" dirty="0" smtClean="0"/>
              <a:t>направление </a:t>
            </a:r>
            <a:r>
              <a:rPr lang="ru-RU" sz="2000" dirty="0"/>
              <a:t>- дети, а дети, как вы наверняка знаете, любят все яркое и блестящее. Оно было выполнено в </a:t>
            </a:r>
            <a:r>
              <a:rPr lang="ru-RU" sz="2000" dirty="0" err="1" smtClean="0"/>
              <a:t>xml</a:t>
            </a:r>
            <a:r>
              <a:rPr lang="ru-RU" sz="2000" dirty="0" smtClean="0"/>
              <a:t> разметке </a:t>
            </a:r>
            <a:r>
              <a:rPr lang="ru-RU" sz="2000" dirty="0"/>
              <a:t>каждой активности.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63" y="2339686"/>
            <a:ext cx="2581265" cy="4138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519" y="2334985"/>
            <a:ext cx="2581265" cy="41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b="1" dirty="0" smtClean="0"/>
              <a:t>ДОРАБОТКИ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r>
              <a:rPr lang="ru-RU" sz="2000" b="1" dirty="0" smtClean="0"/>
              <a:t>Можно попробовать сделать </a:t>
            </a:r>
            <a:r>
              <a:rPr lang="ru-RU" sz="2000" b="1" dirty="0" smtClean="0"/>
              <a:t>систему сложностей</a:t>
            </a:r>
          </a:p>
          <a:p>
            <a:r>
              <a:rPr lang="ru-RU" sz="2000" b="1" dirty="0" smtClean="0"/>
              <a:t>Можно разнообразить </a:t>
            </a:r>
            <a:r>
              <a:rPr lang="ru-RU" sz="2000" b="1" dirty="0" smtClean="0"/>
              <a:t>картинки с предметами</a:t>
            </a:r>
          </a:p>
          <a:p>
            <a:r>
              <a:rPr lang="ru-RU" sz="2000" b="1" dirty="0" smtClean="0"/>
              <a:t>Можно сделать </a:t>
            </a:r>
            <a:r>
              <a:rPr lang="ru-RU" sz="2000" b="1" dirty="0" smtClean="0"/>
              <a:t>более яркий и красивый дизайн</a:t>
            </a:r>
            <a:endParaRPr lang="ru-RU" sz="2000" b="1" dirty="0"/>
          </a:p>
          <a:p>
            <a:r>
              <a:rPr lang="ru-RU" sz="2000" b="1" dirty="0" smtClean="0"/>
              <a:t>Можно попробовать внедрить простенькую анимацию</a:t>
            </a:r>
          </a:p>
          <a:p>
            <a:r>
              <a:rPr lang="ru-RU" sz="2000" b="1" dirty="0" smtClean="0"/>
              <a:t>Можно задуматься о создании </a:t>
            </a:r>
            <a:r>
              <a:rPr lang="en-US" sz="2000" b="1" dirty="0" smtClean="0"/>
              <a:t>“</a:t>
            </a:r>
            <a:r>
              <a:rPr lang="ru-RU" sz="2000" b="1" dirty="0" smtClean="0"/>
              <a:t>режимов</a:t>
            </a:r>
            <a:r>
              <a:rPr lang="en-US" sz="2000" b="1" dirty="0" smtClean="0"/>
              <a:t>”</a:t>
            </a:r>
            <a:r>
              <a:rPr lang="ru-RU" sz="2000" b="1" dirty="0" smtClean="0"/>
              <a:t>, где будет немного иная задача, но суть та же – тренировка счёта</a:t>
            </a:r>
            <a:endParaRPr lang="ru-RU" sz="2000" b="1" dirty="0" smtClean="0"/>
          </a:p>
          <a:p>
            <a:endParaRPr lang="ru-RU" sz="2000" b="1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95451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69</TotalTime>
  <Words>346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ТРЕНИРОВКА СЧЁТА</vt:lpstr>
      <vt:lpstr>ЦЕЛЬ И ЗАДУМКА ПРИЛОЖЕНИЯ</vt:lpstr>
      <vt:lpstr>ЗАДЕЙСТВОВАННЫЕ КЛАССЫ</vt:lpstr>
      <vt:lpstr>ВОЗМОЖНОСТИ ПРИЛОЖЕНИЯ</vt:lpstr>
      <vt:lpstr>ТЕХНИЧЕСКАЯ СОСТАВЛЯЮЩАЯ</vt:lpstr>
      <vt:lpstr>ДИЗАЙН ПРИЛОЖЕНИЯ</vt:lpstr>
      <vt:lpstr>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ТРЕНИРОВКА СЧЁТА</dc:title>
  <dc:creator>nightmare.yt.game@gmail.com</dc:creator>
  <cp:lastModifiedBy>nightmare.yt.game@gmail.com</cp:lastModifiedBy>
  <cp:revision>52</cp:revision>
  <dcterms:created xsi:type="dcterms:W3CDTF">2022-04-22T16:42:14Z</dcterms:created>
  <dcterms:modified xsi:type="dcterms:W3CDTF">2022-05-12T16:38:19Z</dcterms:modified>
</cp:coreProperties>
</file>