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9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6A6B-ABEF-0F8F-E297-9D7031FCF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DFBF3-2E50-6D84-565A-3832D2AD5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54C00-858D-AC66-86BD-1F95572A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FE38-541D-AE45-837A-B844E752F637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91ED7-4EF2-F418-925E-1D091673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47654-C75D-19E2-9512-4F975F43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3F05-6B54-BD41-BF73-66B8BA5B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4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D5F9-D2B6-8ACA-58E3-C6EC8E06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6F75A-5125-C858-55A7-8B1808237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DEDF8-44CE-9ACE-5D4D-B2CCED40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FE38-541D-AE45-837A-B844E752F637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8E46C-C6FE-70A9-3103-512F994E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8C7C1-38A3-237B-E7B7-C1F6AF69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3F05-6B54-BD41-BF73-66B8BA5B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22D75-BAAE-F360-5BD0-20C7A2CA1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4CD08-66DE-828B-7ABD-E13B34F51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C399D-3559-61F9-C999-A9AAE03A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FE38-541D-AE45-837A-B844E752F637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02C09-5739-A864-1A34-731288CA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85E74-4CD0-7947-753C-28794344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3F05-6B54-BD41-BF73-66B8BA5B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9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1809-801E-2218-F618-8E9EB256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44ED0-8F73-6800-DC43-D90429F71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9E942-67EC-72CA-3C45-ECB9A225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FE38-541D-AE45-837A-B844E752F637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7D5C4-4CFA-FE8F-BEBD-01A65EF6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5176B-9890-5CBB-B424-30999BFD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3F05-6B54-BD41-BF73-66B8BA5B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8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BF17-E01B-FEA4-171C-2C645369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CF535-1137-81F6-03B2-056A57633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D89C2-37B0-F493-4364-30026147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FE38-541D-AE45-837A-B844E752F637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C6943-E0CD-F831-A914-21A589A2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EB34A-20F9-0BE1-4B6E-16535C4E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3F05-6B54-BD41-BF73-66B8BA5B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0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3D8E-85B0-1A77-D2E9-5DD054C8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F7ED-A372-E889-7B5E-62EAA7EC8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83D6C-DFAF-A74B-8CA3-4ACF6E180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6BEC5-DDAD-621E-C9A4-3DA51D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FE38-541D-AE45-837A-B844E752F637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AE5CE-BF40-AE5A-EF68-4D7F381A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8D676-B2AD-03A0-D05B-4775365B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3F05-6B54-BD41-BF73-66B8BA5B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6178-B49E-109E-DE99-33F4CDEA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21E4B-F81E-8A8F-7AC0-32415D4A9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0E2F9-10B4-41FC-976D-6FAA03870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A8FD7-E987-81A8-48F5-9A5D6328D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448DA-E2DA-C3F8-A6FB-EC1C60B12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EF47B-81AB-380D-2E9C-BE5ED245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FE38-541D-AE45-837A-B844E752F637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6816B-F145-22B9-2D9B-CA65C708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1FA7F-E712-C8ED-1461-E34A7C28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3F05-6B54-BD41-BF73-66B8BA5B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1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D1E8-EB9B-8FDB-8C07-F1FDAA9E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E5396-4ED6-4CAB-6635-2D0AA548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FE38-541D-AE45-837A-B844E752F637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A6892-0B39-5F25-4B74-E2E0016B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35ED0-9EAD-3058-9632-6ACC913C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3F05-6B54-BD41-BF73-66B8BA5B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0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5D8F3-2671-3457-0DB8-9DA9015E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FE38-541D-AE45-837A-B844E752F637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EB9BE-AC29-F7FB-325C-90A08425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2BCCB-B7BD-083D-0F26-7EBCE965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3F05-6B54-BD41-BF73-66B8BA5B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6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041C-1CA5-8AE2-B2DE-8F9CB79C0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CFAC8-840D-AAFE-0AA3-22BE24F0A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679EB-9F07-D55D-5119-DB4B36C23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29E01-D7EB-55F4-B733-DB17DD31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FE38-541D-AE45-837A-B844E752F637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1A75B-1542-F73A-1E90-6686A58D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956B0-FA15-5E5C-305C-5576D46D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3F05-6B54-BD41-BF73-66B8BA5B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6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422E-B95A-14F8-1FFE-DFE6B3F1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34E3F-FEB8-C502-2C09-B6054AD67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9147A-F8D0-EB77-EF90-D9F9D931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8F5B7-5E6A-B809-970F-69E5191A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FE38-541D-AE45-837A-B844E752F637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696D4-196D-4909-B2D0-12DC8A18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2F274-84A9-CD4D-5928-A3330ADD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3F05-6B54-BD41-BF73-66B8BA5B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1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81145-4E7E-B320-AD8A-0C3F68F3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3ABF9-467D-36EF-5D36-B991E3497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DB8E5-038A-12CC-5DFC-0E86BA8DF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2FE38-541D-AE45-837A-B844E752F637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04091-824A-C3E3-80A8-80DA8B453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32BED-2A19-AB58-B6FC-EBD45D465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D3F05-6B54-BD41-BF73-66B8BA5B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9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D4F7-06D7-34C7-989F-3EB81243F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Спрос на электроэнергию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A5515-414D-7B20-2AB3-79DF5CE77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/>
              <a:t>Предмет: Теория Информационных Процессов и Систем</a:t>
            </a:r>
          </a:p>
          <a:p>
            <a:pPr algn="l"/>
            <a:r>
              <a:rPr lang="ru-RU" dirty="0"/>
              <a:t>Гасымова С.Р. Группа 2391.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9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3646-3E89-A1B6-EB4E-CD73A19B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09987"/>
            <a:ext cx="10515600" cy="1500187"/>
          </a:xfrm>
        </p:spPr>
        <p:txBody>
          <a:bodyPr anchor="ctr"/>
          <a:lstStyle/>
          <a:p>
            <a:pPr algn="ctr"/>
            <a:r>
              <a:rPr lang="ru-RU" dirty="0"/>
              <a:t>Задача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BCA75-50E5-225D-B119-18A59FEFB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110175"/>
            <a:ext cx="10515600" cy="3979476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Прогнозирование цен на электроэнергию в двух австралийских штатах: Новый Южный Уэльс и Виктория.</a:t>
            </a:r>
          </a:p>
          <a:p>
            <a:r>
              <a:rPr lang="ru-RU" dirty="0">
                <a:solidFill>
                  <a:schemeClr val="tx1"/>
                </a:solidFill>
              </a:rPr>
              <a:t>Набор данных включает: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Дата – от 7 мая 1996 до 5 декабря 1998 (нормирование);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День – от 1 до 7 (дни недели);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Период – данные брались каждые 30 минут (48 раз в сутки) (нормирование);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Цена (НЮУ) – цена на электроэнергию в НЮУ;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Потребление (НЮУ) – сколько электроэнергии потребили в НЮУ;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Цена (ВИК) – цена на электроэнергию в ВИК;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Потребление (ВИК) – сколько электроэнергии потребили в ВИК;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Трансфер – трансфер электроэнергии между двумя штатами;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Класс – динамика цены в НЮУ относительно скользящего среднего за последние 24 часа.</a:t>
            </a:r>
          </a:p>
        </p:txBody>
      </p:sp>
    </p:spTree>
    <p:extLst>
      <p:ext uri="{BB962C8B-B14F-4D97-AF65-F5344CB8AC3E}">
        <p14:creationId xmlns:p14="http://schemas.microsoft.com/office/powerpoint/2010/main" val="84560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B211-7203-18E0-5CAE-27E5F08C7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8286"/>
          </a:xfrm>
        </p:spPr>
        <p:txBody>
          <a:bodyPr>
            <a:normAutofit/>
          </a:bodyPr>
          <a:lstStyle/>
          <a:p>
            <a:r>
              <a:rPr lang="ru-RU" dirty="0"/>
              <a:t>Решение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A6860-D0D9-44E0-FD65-72A9D11CF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8054" y="2100649"/>
            <a:ext cx="9555892" cy="363498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dirty="0"/>
              <a:t>Импорт необходимых библиотек;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dirty="0"/>
              <a:t>Анализ данных (размер, наличие пропусков, графики);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dirty="0"/>
              <a:t>Подготовка данных (выбор категориальных и целевой переменных, разделение на выборки);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dirty="0"/>
              <a:t>Создание моделей (</a:t>
            </a:r>
            <a:r>
              <a:rPr lang="en-US" sz="2000" dirty="0" err="1"/>
              <a:t>XGBClassifier</a:t>
            </a:r>
            <a:r>
              <a:rPr lang="en-US" sz="2000" dirty="0"/>
              <a:t>, </a:t>
            </a:r>
            <a:r>
              <a:rPr lang="en-US" sz="2000" dirty="0" err="1"/>
              <a:t>CatBoostClassifier</a:t>
            </a:r>
            <a:r>
              <a:rPr lang="en-US" sz="2000" dirty="0"/>
              <a:t>, </a:t>
            </a:r>
            <a:r>
              <a:rPr lang="en-US" sz="2000" dirty="0" err="1"/>
              <a:t>RandomForestClassifier</a:t>
            </a:r>
            <a:r>
              <a:rPr lang="en-US" sz="2000" dirty="0"/>
              <a:t>), </a:t>
            </a:r>
            <a:r>
              <a:rPr lang="ru-RU" sz="2000" dirty="0"/>
              <a:t>вывод их метрик;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dirty="0"/>
              <a:t>Выбор лучшей модели и ее сохранение;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dirty="0"/>
              <a:t>Визуализация.</a:t>
            </a:r>
          </a:p>
        </p:txBody>
      </p:sp>
    </p:spTree>
    <p:extLst>
      <p:ext uri="{BB962C8B-B14F-4D97-AF65-F5344CB8AC3E}">
        <p14:creationId xmlns:p14="http://schemas.microsoft.com/office/powerpoint/2010/main" val="42195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E7E7-375F-4636-4703-605A30BA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97FE6E-711A-F1F3-4560-67337082B6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82044"/>
            <a:ext cx="5181600" cy="32385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6080EF-736E-B960-D111-3230EDBA1D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82044"/>
            <a:ext cx="5181600" cy="3238500"/>
          </a:xfrm>
        </p:spPr>
      </p:pic>
    </p:spTree>
    <p:extLst>
      <p:ext uri="{BB962C8B-B14F-4D97-AF65-F5344CB8AC3E}">
        <p14:creationId xmlns:p14="http://schemas.microsoft.com/office/powerpoint/2010/main" val="19349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A7247-155F-2107-A8B4-0E55BAB19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25BD-31C9-E1B9-81F2-E5D69A62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54C63-E410-685A-A1C4-B56343A3FE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82044"/>
            <a:ext cx="5181600" cy="32385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8E85E67-0846-5D10-0DC5-673613FA4D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82044"/>
            <a:ext cx="5181600" cy="3238500"/>
          </a:xfrm>
        </p:spPr>
      </p:pic>
    </p:spTree>
    <p:extLst>
      <p:ext uri="{BB962C8B-B14F-4D97-AF65-F5344CB8AC3E}">
        <p14:creationId xmlns:p14="http://schemas.microsoft.com/office/powerpoint/2010/main" val="354690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195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Спрос на электроэнергию</vt:lpstr>
      <vt:lpstr>Задача</vt:lpstr>
      <vt:lpstr>Решение</vt:lpstr>
      <vt:lpstr>Визуализация</vt:lpstr>
      <vt:lpstr>Визуализация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Gasymova Snezhana Rafailovna</dc:creator>
  <cp:lastModifiedBy>Gasymova Snezhana Rafailovna</cp:lastModifiedBy>
  <cp:revision>2</cp:revision>
  <cp:lastPrinted>2024-12-19T15:00:37Z</cp:lastPrinted>
  <dcterms:created xsi:type="dcterms:W3CDTF">2024-12-19T12:48:29Z</dcterms:created>
  <dcterms:modified xsi:type="dcterms:W3CDTF">2024-12-19T15:00:57Z</dcterms:modified>
</cp:coreProperties>
</file>