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9" r:id="rId4"/>
    <p:sldId id="261" r:id="rId5"/>
    <p:sldId id="257" r:id="rId6"/>
    <p:sldId id="258"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6B317B9-B7F3-437E-8161-6B1342D20602}"/>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A564F53B-D283-4354-88F6-22C60C2901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F831CCD5-F0E1-497A-813B-7287FDA2A7C8}"/>
              </a:ext>
            </a:extLst>
          </p:cNvPr>
          <p:cNvSpPr>
            <a:spLocks noGrp="1"/>
          </p:cNvSpPr>
          <p:nvPr>
            <p:ph type="dt" sz="half" idx="10"/>
          </p:nvPr>
        </p:nvSpPr>
        <p:spPr/>
        <p:txBody>
          <a:bodyPr/>
          <a:lstStyle/>
          <a:p>
            <a:fld id="{2B5DFE51-562B-47AC-9D87-E51DE99A6C6F}" type="datetimeFigureOut">
              <a:rPr lang="tr-TR" smtClean="0"/>
              <a:t>14.06.2020</a:t>
            </a:fld>
            <a:endParaRPr lang="tr-TR"/>
          </a:p>
        </p:txBody>
      </p:sp>
      <p:sp>
        <p:nvSpPr>
          <p:cNvPr id="5" name="Alt Bilgi Yer Tutucusu 4">
            <a:extLst>
              <a:ext uri="{FF2B5EF4-FFF2-40B4-BE49-F238E27FC236}">
                <a16:creationId xmlns:a16="http://schemas.microsoft.com/office/drawing/2014/main" id="{FDF4EDCC-9239-45D8-AABC-A1DBDF190ADC}"/>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577BA1B4-ED77-4640-AABB-D536DA004589}"/>
              </a:ext>
            </a:extLst>
          </p:cNvPr>
          <p:cNvSpPr>
            <a:spLocks noGrp="1"/>
          </p:cNvSpPr>
          <p:nvPr>
            <p:ph type="sldNum" sz="quarter" idx="12"/>
          </p:nvPr>
        </p:nvSpPr>
        <p:spPr/>
        <p:txBody>
          <a:bodyPr/>
          <a:lstStyle/>
          <a:p>
            <a:fld id="{DC2336D1-FC2E-4EC2-94A9-F4BF37A0E7B3}" type="slidenum">
              <a:rPr lang="tr-TR" smtClean="0"/>
              <a:t>‹#›</a:t>
            </a:fld>
            <a:endParaRPr lang="tr-TR"/>
          </a:p>
        </p:txBody>
      </p:sp>
    </p:spTree>
    <p:extLst>
      <p:ext uri="{BB962C8B-B14F-4D97-AF65-F5344CB8AC3E}">
        <p14:creationId xmlns:p14="http://schemas.microsoft.com/office/powerpoint/2010/main" val="2832962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F3A39BE-FD41-4E6C-9651-02718E96FDB7}"/>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2502B514-3E64-406E-B024-796BBB4A60D3}"/>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344C79FB-66CA-4850-8B83-7529B2C7D5BC}"/>
              </a:ext>
            </a:extLst>
          </p:cNvPr>
          <p:cNvSpPr>
            <a:spLocks noGrp="1"/>
          </p:cNvSpPr>
          <p:nvPr>
            <p:ph type="dt" sz="half" idx="10"/>
          </p:nvPr>
        </p:nvSpPr>
        <p:spPr/>
        <p:txBody>
          <a:bodyPr/>
          <a:lstStyle/>
          <a:p>
            <a:fld id="{2B5DFE51-562B-47AC-9D87-E51DE99A6C6F}" type="datetimeFigureOut">
              <a:rPr lang="tr-TR" smtClean="0"/>
              <a:t>14.06.2020</a:t>
            </a:fld>
            <a:endParaRPr lang="tr-TR"/>
          </a:p>
        </p:txBody>
      </p:sp>
      <p:sp>
        <p:nvSpPr>
          <p:cNvPr id="5" name="Alt Bilgi Yer Tutucusu 4">
            <a:extLst>
              <a:ext uri="{FF2B5EF4-FFF2-40B4-BE49-F238E27FC236}">
                <a16:creationId xmlns:a16="http://schemas.microsoft.com/office/drawing/2014/main" id="{2C72D029-89FF-436E-8AA6-B752B089E8A4}"/>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D315A392-E84C-43BC-8EF7-B3445B3AB8DC}"/>
              </a:ext>
            </a:extLst>
          </p:cNvPr>
          <p:cNvSpPr>
            <a:spLocks noGrp="1"/>
          </p:cNvSpPr>
          <p:nvPr>
            <p:ph type="sldNum" sz="quarter" idx="12"/>
          </p:nvPr>
        </p:nvSpPr>
        <p:spPr/>
        <p:txBody>
          <a:bodyPr/>
          <a:lstStyle/>
          <a:p>
            <a:fld id="{DC2336D1-FC2E-4EC2-94A9-F4BF37A0E7B3}" type="slidenum">
              <a:rPr lang="tr-TR" smtClean="0"/>
              <a:t>‹#›</a:t>
            </a:fld>
            <a:endParaRPr lang="tr-TR"/>
          </a:p>
        </p:txBody>
      </p:sp>
    </p:spTree>
    <p:extLst>
      <p:ext uri="{BB962C8B-B14F-4D97-AF65-F5344CB8AC3E}">
        <p14:creationId xmlns:p14="http://schemas.microsoft.com/office/powerpoint/2010/main" val="2616913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6270DAD9-35F9-4809-8656-42B64E6A125D}"/>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5C9EF746-D9ED-47F9-9A98-C9255F37E39A}"/>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452BCF73-59BE-4125-84BC-D2E3D6D6175A}"/>
              </a:ext>
            </a:extLst>
          </p:cNvPr>
          <p:cNvSpPr>
            <a:spLocks noGrp="1"/>
          </p:cNvSpPr>
          <p:nvPr>
            <p:ph type="dt" sz="half" idx="10"/>
          </p:nvPr>
        </p:nvSpPr>
        <p:spPr/>
        <p:txBody>
          <a:bodyPr/>
          <a:lstStyle/>
          <a:p>
            <a:fld id="{2B5DFE51-562B-47AC-9D87-E51DE99A6C6F}" type="datetimeFigureOut">
              <a:rPr lang="tr-TR" smtClean="0"/>
              <a:t>14.06.2020</a:t>
            </a:fld>
            <a:endParaRPr lang="tr-TR"/>
          </a:p>
        </p:txBody>
      </p:sp>
      <p:sp>
        <p:nvSpPr>
          <p:cNvPr id="5" name="Alt Bilgi Yer Tutucusu 4">
            <a:extLst>
              <a:ext uri="{FF2B5EF4-FFF2-40B4-BE49-F238E27FC236}">
                <a16:creationId xmlns:a16="http://schemas.microsoft.com/office/drawing/2014/main" id="{D047AC1B-CC37-4073-BC77-D8D24A0377CD}"/>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658D7C3E-E451-4CC2-AA18-F4972A886D5E}"/>
              </a:ext>
            </a:extLst>
          </p:cNvPr>
          <p:cNvSpPr>
            <a:spLocks noGrp="1"/>
          </p:cNvSpPr>
          <p:nvPr>
            <p:ph type="sldNum" sz="quarter" idx="12"/>
          </p:nvPr>
        </p:nvSpPr>
        <p:spPr/>
        <p:txBody>
          <a:bodyPr/>
          <a:lstStyle/>
          <a:p>
            <a:fld id="{DC2336D1-FC2E-4EC2-94A9-F4BF37A0E7B3}" type="slidenum">
              <a:rPr lang="tr-TR" smtClean="0"/>
              <a:t>‹#›</a:t>
            </a:fld>
            <a:endParaRPr lang="tr-TR"/>
          </a:p>
        </p:txBody>
      </p:sp>
    </p:spTree>
    <p:extLst>
      <p:ext uri="{BB962C8B-B14F-4D97-AF65-F5344CB8AC3E}">
        <p14:creationId xmlns:p14="http://schemas.microsoft.com/office/powerpoint/2010/main" val="4030919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3B5A932-0A9A-45C9-AF0F-C67680597CC9}"/>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1403A15B-FD55-464C-8D0F-53E15394ED72}"/>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186A696B-4C1A-4BF0-B03E-2887422E43E1}"/>
              </a:ext>
            </a:extLst>
          </p:cNvPr>
          <p:cNvSpPr>
            <a:spLocks noGrp="1"/>
          </p:cNvSpPr>
          <p:nvPr>
            <p:ph type="dt" sz="half" idx="10"/>
          </p:nvPr>
        </p:nvSpPr>
        <p:spPr/>
        <p:txBody>
          <a:bodyPr/>
          <a:lstStyle/>
          <a:p>
            <a:fld id="{2B5DFE51-562B-47AC-9D87-E51DE99A6C6F}" type="datetimeFigureOut">
              <a:rPr lang="tr-TR" smtClean="0"/>
              <a:t>14.06.2020</a:t>
            </a:fld>
            <a:endParaRPr lang="tr-TR"/>
          </a:p>
        </p:txBody>
      </p:sp>
      <p:sp>
        <p:nvSpPr>
          <p:cNvPr id="5" name="Alt Bilgi Yer Tutucusu 4">
            <a:extLst>
              <a:ext uri="{FF2B5EF4-FFF2-40B4-BE49-F238E27FC236}">
                <a16:creationId xmlns:a16="http://schemas.microsoft.com/office/drawing/2014/main" id="{5A33E29D-08F1-4423-AFE4-989B76D76BCE}"/>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AED038AC-F6F2-4AB4-ABC6-4B789253DD0B}"/>
              </a:ext>
            </a:extLst>
          </p:cNvPr>
          <p:cNvSpPr>
            <a:spLocks noGrp="1"/>
          </p:cNvSpPr>
          <p:nvPr>
            <p:ph type="sldNum" sz="quarter" idx="12"/>
          </p:nvPr>
        </p:nvSpPr>
        <p:spPr/>
        <p:txBody>
          <a:bodyPr/>
          <a:lstStyle/>
          <a:p>
            <a:fld id="{DC2336D1-FC2E-4EC2-94A9-F4BF37A0E7B3}" type="slidenum">
              <a:rPr lang="tr-TR" smtClean="0"/>
              <a:t>‹#›</a:t>
            </a:fld>
            <a:endParaRPr lang="tr-TR"/>
          </a:p>
        </p:txBody>
      </p:sp>
    </p:spTree>
    <p:extLst>
      <p:ext uri="{BB962C8B-B14F-4D97-AF65-F5344CB8AC3E}">
        <p14:creationId xmlns:p14="http://schemas.microsoft.com/office/powerpoint/2010/main" val="3146387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C4D6639-5CF9-46B7-94DD-2ACB03F12BAE}"/>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876CEB14-7A10-4B41-ACEC-215DD95D1D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A80F2AC6-B318-43B2-B273-605E83B67CEF}"/>
              </a:ext>
            </a:extLst>
          </p:cNvPr>
          <p:cNvSpPr>
            <a:spLocks noGrp="1"/>
          </p:cNvSpPr>
          <p:nvPr>
            <p:ph type="dt" sz="half" idx="10"/>
          </p:nvPr>
        </p:nvSpPr>
        <p:spPr/>
        <p:txBody>
          <a:bodyPr/>
          <a:lstStyle/>
          <a:p>
            <a:fld id="{2B5DFE51-562B-47AC-9D87-E51DE99A6C6F}" type="datetimeFigureOut">
              <a:rPr lang="tr-TR" smtClean="0"/>
              <a:t>14.06.2020</a:t>
            </a:fld>
            <a:endParaRPr lang="tr-TR"/>
          </a:p>
        </p:txBody>
      </p:sp>
      <p:sp>
        <p:nvSpPr>
          <p:cNvPr id="5" name="Alt Bilgi Yer Tutucusu 4">
            <a:extLst>
              <a:ext uri="{FF2B5EF4-FFF2-40B4-BE49-F238E27FC236}">
                <a16:creationId xmlns:a16="http://schemas.microsoft.com/office/drawing/2014/main" id="{B44555DE-2723-400A-A34C-5FC9C4E28B11}"/>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E87FD2EB-C5A1-4C52-BE5C-350C5B3F5CEC}"/>
              </a:ext>
            </a:extLst>
          </p:cNvPr>
          <p:cNvSpPr>
            <a:spLocks noGrp="1"/>
          </p:cNvSpPr>
          <p:nvPr>
            <p:ph type="sldNum" sz="quarter" idx="12"/>
          </p:nvPr>
        </p:nvSpPr>
        <p:spPr/>
        <p:txBody>
          <a:bodyPr/>
          <a:lstStyle/>
          <a:p>
            <a:fld id="{DC2336D1-FC2E-4EC2-94A9-F4BF37A0E7B3}" type="slidenum">
              <a:rPr lang="tr-TR" smtClean="0"/>
              <a:t>‹#›</a:t>
            </a:fld>
            <a:endParaRPr lang="tr-TR"/>
          </a:p>
        </p:txBody>
      </p:sp>
    </p:spTree>
    <p:extLst>
      <p:ext uri="{BB962C8B-B14F-4D97-AF65-F5344CB8AC3E}">
        <p14:creationId xmlns:p14="http://schemas.microsoft.com/office/powerpoint/2010/main" val="2655292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DB264C4-A237-499C-BF2C-4769DAD3F813}"/>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F5EDF592-6BC4-4EC4-B7EC-16F225488189}"/>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B1479065-FE12-4DB7-9955-3CFC1FFEB076}"/>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BCEDC31A-92DC-4DDB-9903-2B21617FD0E4}"/>
              </a:ext>
            </a:extLst>
          </p:cNvPr>
          <p:cNvSpPr>
            <a:spLocks noGrp="1"/>
          </p:cNvSpPr>
          <p:nvPr>
            <p:ph type="dt" sz="half" idx="10"/>
          </p:nvPr>
        </p:nvSpPr>
        <p:spPr/>
        <p:txBody>
          <a:bodyPr/>
          <a:lstStyle/>
          <a:p>
            <a:fld id="{2B5DFE51-562B-47AC-9D87-E51DE99A6C6F}" type="datetimeFigureOut">
              <a:rPr lang="tr-TR" smtClean="0"/>
              <a:t>14.06.2020</a:t>
            </a:fld>
            <a:endParaRPr lang="tr-TR"/>
          </a:p>
        </p:txBody>
      </p:sp>
      <p:sp>
        <p:nvSpPr>
          <p:cNvPr id="6" name="Alt Bilgi Yer Tutucusu 5">
            <a:extLst>
              <a:ext uri="{FF2B5EF4-FFF2-40B4-BE49-F238E27FC236}">
                <a16:creationId xmlns:a16="http://schemas.microsoft.com/office/drawing/2014/main" id="{0DEBF469-81D8-4CAC-B627-5BA1A197D2A1}"/>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16C83F4E-3173-4387-9C38-BBA06997F5FD}"/>
              </a:ext>
            </a:extLst>
          </p:cNvPr>
          <p:cNvSpPr>
            <a:spLocks noGrp="1"/>
          </p:cNvSpPr>
          <p:nvPr>
            <p:ph type="sldNum" sz="quarter" idx="12"/>
          </p:nvPr>
        </p:nvSpPr>
        <p:spPr/>
        <p:txBody>
          <a:bodyPr/>
          <a:lstStyle/>
          <a:p>
            <a:fld id="{DC2336D1-FC2E-4EC2-94A9-F4BF37A0E7B3}" type="slidenum">
              <a:rPr lang="tr-TR" smtClean="0"/>
              <a:t>‹#›</a:t>
            </a:fld>
            <a:endParaRPr lang="tr-TR"/>
          </a:p>
        </p:txBody>
      </p:sp>
    </p:spTree>
    <p:extLst>
      <p:ext uri="{BB962C8B-B14F-4D97-AF65-F5344CB8AC3E}">
        <p14:creationId xmlns:p14="http://schemas.microsoft.com/office/powerpoint/2010/main" val="471647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BA5278E-7670-4E90-80C9-3839DD5CA66D}"/>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E5871840-9558-4D3F-8CDF-9CAB35DA6F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89FC2BE6-FE6B-43F4-A3C8-36235F40CDCD}"/>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F7ABBEFB-FA18-4279-9DD3-4251CF61B1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C424AAD3-D2CE-438A-8B44-17F5EA50F0AC}"/>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D0AAC6D8-275F-4137-A5B3-86EB792C15C5}"/>
              </a:ext>
            </a:extLst>
          </p:cNvPr>
          <p:cNvSpPr>
            <a:spLocks noGrp="1"/>
          </p:cNvSpPr>
          <p:nvPr>
            <p:ph type="dt" sz="half" idx="10"/>
          </p:nvPr>
        </p:nvSpPr>
        <p:spPr/>
        <p:txBody>
          <a:bodyPr/>
          <a:lstStyle/>
          <a:p>
            <a:fld id="{2B5DFE51-562B-47AC-9D87-E51DE99A6C6F}" type="datetimeFigureOut">
              <a:rPr lang="tr-TR" smtClean="0"/>
              <a:t>14.06.2020</a:t>
            </a:fld>
            <a:endParaRPr lang="tr-TR"/>
          </a:p>
        </p:txBody>
      </p:sp>
      <p:sp>
        <p:nvSpPr>
          <p:cNvPr id="8" name="Alt Bilgi Yer Tutucusu 7">
            <a:extLst>
              <a:ext uri="{FF2B5EF4-FFF2-40B4-BE49-F238E27FC236}">
                <a16:creationId xmlns:a16="http://schemas.microsoft.com/office/drawing/2014/main" id="{1584B4FF-4487-4FD7-AA21-CFE195B00385}"/>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7495A6AD-B673-480C-BF7A-AD6437707DB2}"/>
              </a:ext>
            </a:extLst>
          </p:cNvPr>
          <p:cNvSpPr>
            <a:spLocks noGrp="1"/>
          </p:cNvSpPr>
          <p:nvPr>
            <p:ph type="sldNum" sz="quarter" idx="12"/>
          </p:nvPr>
        </p:nvSpPr>
        <p:spPr/>
        <p:txBody>
          <a:bodyPr/>
          <a:lstStyle/>
          <a:p>
            <a:fld id="{DC2336D1-FC2E-4EC2-94A9-F4BF37A0E7B3}" type="slidenum">
              <a:rPr lang="tr-TR" smtClean="0"/>
              <a:t>‹#›</a:t>
            </a:fld>
            <a:endParaRPr lang="tr-TR"/>
          </a:p>
        </p:txBody>
      </p:sp>
    </p:spTree>
    <p:extLst>
      <p:ext uri="{BB962C8B-B14F-4D97-AF65-F5344CB8AC3E}">
        <p14:creationId xmlns:p14="http://schemas.microsoft.com/office/powerpoint/2010/main" val="271327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64D60E1-A1D1-401C-8082-2D27C43E77A2}"/>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F1C51D79-AA6E-4CE1-B816-5302BFF9BF7F}"/>
              </a:ext>
            </a:extLst>
          </p:cNvPr>
          <p:cNvSpPr>
            <a:spLocks noGrp="1"/>
          </p:cNvSpPr>
          <p:nvPr>
            <p:ph type="dt" sz="half" idx="10"/>
          </p:nvPr>
        </p:nvSpPr>
        <p:spPr/>
        <p:txBody>
          <a:bodyPr/>
          <a:lstStyle/>
          <a:p>
            <a:fld id="{2B5DFE51-562B-47AC-9D87-E51DE99A6C6F}" type="datetimeFigureOut">
              <a:rPr lang="tr-TR" smtClean="0"/>
              <a:t>14.06.2020</a:t>
            </a:fld>
            <a:endParaRPr lang="tr-TR"/>
          </a:p>
        </p:txBody>
      </p:sp>
      <p:sp>
        <p:nvSpPr>
          <p:cNvPr id="4" name="Alt Bilgi Yer Tutucusu 3">
            <a:extLst>
              <a:ext uri="{FF2B5EF4-FFF2-40B4-BE49-F238E27FC236}">
                <a16:creationId xmlns:a16="http://schemas.microsoft.com/office/drawing/2014/main" id="{81571EF7-AC15-4340-9544-405AB4D13B1C}"/>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2D3B9EE8-46B3-4BB4-9932-0530E94943E2}"/>
              </a:ext>
            </a:extLst>
          </p:cNvPr>
          <p:cNvSpPr>
            <a:spLocks noGrp="1"/>
          </p:cNvSpPr>
          <p:nvPr>
            <p:ph type="sldNum" sz="quarter" idx="12"/>
          </p:nvPr>
        </p:nvSpPr>
        <p:spPr/>
        <p:txBody>
          <a:bodyPr/>
          <a:lstStyle/>
          <a:p>
            <a:fld id="{DC2336D1-FC2E-4EC2-94A9-F4BF37A0E7B3}" type="slidenum">
              <a:rPr lang="tr-TR" smtClean="0"/>
              <a:t>‹#›</a:t>
            </a:fld>
            <a:endParaRPr lang="tr-TR"/>
          </a:p>
        </p:txBody>
      </p:sp>
    </p:spTree>
    <p:extLst>
      <p:ext uri="{BB962C8B-B14F-4D97-AF65-F5344CB8AC3E}">
        <p14:creationId xmlns:p14="http://schemas.microsoft.com/office/powerpoint/2010/main" val="2655319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BE1D63B3-7039-4168-A071-4C7BFEE79938}"/>
              </a:ext>
            </a:extLst>
          </p:cNvPr>
          <p:cNvSpPr>
            <a:spLocks noGrp="1"/>
          </p:cNvSpPr>
          <p:nvPr>
            <p:ph type="dt" sz="half" idx="10"/>
          </p:nvPr>
        </p:nvSpPr>
        <p:spPr/>
        <p:txBody>
          <a:bodyPr/>
          <a:lstStyle/>
          <a:p>
            <a:fld id="{2B5DFE51-562B-47AC-9D87-E51DE99A6C6F}" type="datetimeFigureOut">
              <a:rPr lang="tr-TR" smtClean="0"/>
              <a:t>14.06.2020</a:t>
            </a:fld>
            <a:endParaRPr lang="tr-TR"/>
          </a:p>
        </p:txBody>
      </p:sp>
      <p:sp>
        <p:nvSpPr>
          <p:cNvPr id="3" name="Alt Bilgi Yer Tutucusu 2">
            <a:extLst>
              <a:ext uri="{FF2B5EF4-FFF2-40B4-BE49-F238E27FC236}">
                <a16:creationId xmlns:a16="http://schemas.microsoft.com/office/drawing/2014/main" id="{D6AF0943-ED02-4407-B832-B5D942E467A2}"/>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CD024B2F-26C7-4913-8273-1F454A3F9DE4}"/>
              </a:ext>
            </a:extLst>
          </p:cNvPr>
          <p:cNvSpPr>
            <a:spLocks noGrp="1"/>
          </p:cNvSpPr>
          <p:nvPr>
            <p:ph type="sldNum" sz="quarter" idx="12"/>
          </p:nvPr>
        </p:nvSpPr>
        <p:spPr/>
        <p:txBody>
          <a:bodyPr/>
          <a:lstStyle/>
          <a:p>
            <a:fld id="{DC2336D1-FC2E-4EC2-94A9-F4BF37A0E7B3}" type="slidenum">
              <a:rPr lang="tr-TR" smtClean="0"/>
              <a:t>‹#›</a:t>
            </a:fld>
            <a:endParaRPr lang="tr-TR"/>
          </a:p>
        </p:txBody>
      </p:sp>
    </p:spTree>
    <p:extLst>
      <p:ext uri="{BB962C8B-B14F-4D97-AF65-F5344CB8AC3E}">
        <p14:creationId xmlns:p14="http://schemas.microsoft.com/office/powerpoint/2010/main" val="3292911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BA425F2-F721-420D-A20D-8B16C56B96F8}"/>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7B8F485A-D27F-4679-8B0C-8F3F3962A1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C3B564C7-70E8-41D6-B706-29BBC2F0A9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91D2E564-F533-4DCD-933A-44242CA77663}"/>
              </a:ext>
            </a:extLst>
          </p:cNvPr>
          <p:cNvSpPr>
            <a:spLocks noGrp="1"/>
          </p:cNvSpPr>
          <p:nvPr>
            <p:ph type="dt" sz="half" idx="10"/>
          </p:nvPr>
        </p:nvSpPr>
        <p:spPr/>
        <p:txBody>
          <a:bodyPr/>
          <a:lstStyle/>
          <a:p>
            <a:fld id="{2B5DFE51-562B-47AC-9D87-E51DE99A6C6F}" type="datetimeFigureOut">
              <a:rPr lang="tr-TR" smtClean="0"/>
              <a:t>14.06.2020</a:t>
            </a:fld>
            <a:endParaRPr lang="tr-TR"/>
          </a:p>
        </p:txBody>
      </p:sp>
      <p:sp>
        <p:nvSpPr>
          <p:cNvPr id="6" name="Alt Bilgi Yer Tutucusu 5">
            <a:extLst>
              <a:ext uri="{FF2B5EF4-FFF2-40B4-BE49-F238E27FC236}">
                <a16:creationId xmlns:a16="http://schemas.microsoft.com/office/drawing/2014/main" id="{21DED6D1-5ADE-4335-AE66-59BD2D9C2405}"/>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5A67172B-15F0-48F6-9F9B-D4BCDE8B3C14}"/>
              </a:ext>
            </a:extLst>
          </p:cNvPr>
          <p:cNvSpPr>
            <a:spLocks noGrp="1"/>
          </p:cNvSpPr>
          <p:nvPr>
            <p:ph type="sldNum" sz="quarter" idx="12"/>
          </p:nvPr>
        </p:nvSpPr>
        <p:spPr/>
        <p:txBody>
          <a:bodyPr/>
          <a:lstStyle/>
          <a:p>
            <a:fld id="{DC2336D1-FC2E-4EC2-94A9-F4BF37A0E7B3}" type="slidenum">
              <a:rPr lang="tr-TR" smtClean="0"/>
              <a:t>‹#›</a:t>
            </a:fld>
            <a:endParaRPr lang="tr-TR"/>
          </a:p>
        </p:txBody>
      </p:sp>
    </p:spTree>
    <p:extLst>
      <p:ext uri="{BB962C8B-B14F-4D97-AF65-F5344CB8AC3E}">
        <p14:creationId xmlns:p14="http://schemas.microsoft.com/office/powerpoint/2010/main" val="2255782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A7FBA42-0461-497B-93CF-7EA32303D6C9}"/>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F13A2E18-8D0A-4681-987C-59E1A6CF0F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BEDFF7D4-30CD-49E5-9DB1-0EBECD61BA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D9DCC514-32B5-4D9C-B16D-32CCD9E05473}"/>
              </a:ext>
            </a:extLst>
          </p:cNvPr>
          <p:cNvSpPr>
            <a:spLocks noGrp="1"/>
          </p:cNvSpPr>
          <p:nvPr>
            <p:ph type="dt" sz="half" idx="10"/>
          </p:nvPr>
        </p:nvSpPr>
        <p:spPr/>
        <p:txBody>
          <a:bodyPr/>
          <a:lstStyle/>
          <a:p>
            <a:fld id="{2B5DFE51-562B-47AC-9D87-E51DE99A6C6F}" type="datetimeFigureOut">
              <a:rPr lang="tr-TR" smtClean="0"/>
              <a:t>14.06.2020</a:t>
            </a:fld>
            <a:endParaRPr lang="tr-TR"/>
          </a:p>
        </p:txBody>
      </p:sp>
      <p:sp>
        <p:nvSpPr>
          <p:cNvPr id="6" name="Alt Bilgi Yer Tutucusu 5">
            <a:extLst>
              <a:ext uri="{FF2B5EF4-FFF2-40B4-BE49-F238E27FC236}">
                <a16:creationId xmlns:a16="http://schemas.microsoft.com/office/drawing/2014/main" id="{415BBD06-F260-49DB-B47F-43AEBA98989F}"/>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1EA92D6C-B2C8-4FCC-8983-D69F3CAFE519}"/>
              </a:ext>
            </a:extLst>
          </p:cNvPr>
          <p:cNvSpPr>
            <a:spLocks noGrp="1"/>
          </p:cNvSpPr>
          <p:nvPr>
            <p:ph type="sldNum" sz="quarter" idx="12"/>
          </p:nvPr>
        </p:nvSpPr>
        <p:spPr/>
        <p:txBody>
          <a:bodyPr/>
          <a:lstStyle/>
          <a:p>
            <a:fld id="{DC2336D1-FC2E-4EC2-94A9-F4BF37A0E7B3}" type="slidenum">
              <a:rPr lang="tr-TR" smtClean="0"/>
              <a:t>‹#›</a:t>
            </a:fld>
            <a:endParaRPr lang="tr-TR"/>
          </a:p>
        </p:txBody>
      </p:sp>
    </p:spTree>
    <p:extLst>
      <p:ext uri="{BB962C8B-B14F-4D97-AF65-F5344CB8AC3E}">
        <p14:creationId xmlns:p14="http://schemas.microsoft.com/office/powerpoint/2010/main" val="1283038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D5112DE1-F458-4944-A680-86D253666F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E3AFAD45-5B2B-4584-AB9A-0C35042428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2304B7A7-430D-4508-B3D3-D842E1236D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5DFE51-562B-47AC-9D87-E51DE99A6C6F}" type="datetimeFigureOut">
              <a:rPr lang="tr-TR" smtClean="0"/>
              <a:t>14.06.2020</a:t>
            </a:fld>
            <a:endParaRPr lang="tr-TR"/>
          </a:p>
        </p:txBody>
      </p:sp>
      <p:sp>
        <p:nvSpPr>
          <p:cNvPr id="5" name="Alt Bilgi Yer Tutucusu 4">
            <a:extLst>
              <a:ext uri="{FF2B5EF4-FFF2-40B4-BE49-F238E27FC236}">
                <a16:creationId xmlns:a16="http://schemas.microsoft.com/office/drawing/2014/main" id="{1D491F40-F0ED-478F-9C0B-771FFBCF6E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B2F07842-AA70-42FA-AC46-0E1618E900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2336D1-FC2E-4EC2-94A9-F4BF37A0E7B3}" type="slidenum">
              <a:rPr lang="tr-TR" smtClean="0"/>
              <a:t>‹#›</a:t>
            </a:fld>
            <a:endParaRPr lang="tr-TR"/>
          </a:p>
        </p:txBody>
      </p:sp>
    </p:spTree>
    <p:extLst>
      <p:ext uri="{BB962C8B-B14F-4D97-AF65-F5344CB8AC3E}">
        <p14:creationId xmlns:p14="http://schemas.microsoft.com/office/powerpoint/2010/main" val="18204733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567B2B1-3E94-4609-AF46-81F50ED3F7E3}"/>
              </a:ext>
            </a:extLst>
          </p:cNvPr>
          <p:cNvSpPr>
            <a:spLocks noGrp="1"/>
          </p:cNvSpPr>
          <p:nvPr>
            <p:ph type="ctrTitle"/>
          </p:nvPr>
        </p:nvSpPr>
        <p:spPr/>
        <p:txBody>
          <a:bodyPr/>
          <a:lstStyle/>
          <a:p>
            <a:r>
              <a:rPr lang="tr-TR" dirty="0" err="1"/>
              <a:t>Selenium</a:t>
            </a:r>
            <a:r>
              <a:rPr lang="tr-TR" dirty="0"/>
              <a:t> </a:t>
            </a:r>
            <a:r>
              <a:rPr lang="tr-TR" dirty="0" err="1"/>
              <a:t>Locator</a:t>
            </a:r>
            <a:r>
              <a:rPr lang="tr-TR" dirty="0"/>
              <a:t> </a:t>
            </a:r>
            <a:r>
              <a:rPr lang="tr-TR" dirty="0" err="1"/>
              <a:t>Review</a:t>
            </a:r>
            <a:endParaRPr lang="tr-TR" dirty="0"/>
          </a:p>
        </p:txBody>
      </p:sp>
      <p:sp>
        <p:nvSpPr>
          <p:cNvPr id="3" name="Alt Başlık 2">
            <a:extLst>
              <a:ext uri="{FF2B5EF4-FFF2-40B4-BE49-F238E27FC236}">
                <a16:creationId xmlns:a16="http://schemas.microsoft.com/office/drawing/2014/main" id="{C652C63E-A6D1-4AED-A27C-B56264A6CC6A}"/>
              </a:ext>
            </a:extLst>
          </p:cNvPr>
          <p:cNvSpPr>
            <a:spLocks noGrp="1"/>
          </p:cNvSpPr>
          <p:nvPr>
            <p:ph type="subTitle" idx="1"/>
          </p:nvPr>
        </p:nvSpPr>
        <p:spPr/>
        <p:txBody>
          <a:bodyPr/>
          <a:lstStyle/>
          <a:p>
            <a:r>
              <a:rPr lang="tr-TR" dirty="0" err="1"/>
              <a:t>By</a:t>
            </a:r>
            <a:r>
              <a:rPr lang="tr-TR" dirty="0"/>
              <a:t> {{-- k0x4ll --}} </a:t>
            </a:r>
          </a:p>
        </p:txBody>
      </p:sp>
    </p:spTree>
    <p:extLst>
      <p:ext uri="{BB962C8B-B14F-4D97-AF65-F5344CB8AC3E}">
        <p14:creationId xmlns:p14="http://schemas.microsoft.com/office/powerpoint/2010/main" val="437946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346FEDD-7AAC-4ACE-84E8-4A9884E819EA}"/>
              </a:ext>
            </a:extLst>
          </p:cNvPr>
          <p:cNvSpPr>
            <a:spLocks noGrp="1"/>
          </p:cNvSpPr>
          <p:nvPr>
            <p:ph type="title"/>
          </p:nvPr>
        </p:nvSpPr>
        <p:spPr/>
        <p:txBody>
          <a:bodyPr/>
          <a:lstStyle/>
          <a:p>
            <a:pPr algn="ctr"/>
            <a:r>
              <a:rPr lang="en-US" dirty="0" err="1"/>
              <a:t>partialLinkText</a:t>
            </a:r>
            <a:endParaRPr lang="tr-TR" dirty="0"/>
          </a:p>
        </p:txBody>
      </p:sp>
      <p:sp>
        <p:nvSpPr>
          <p:cNvPr id="3" name="İçerik Yer Tutucusu 2">
            <a:extLst>
              <a:ext uri="{FF2B5EF4-FFF2-40B4-BE49-F238E27FC236}">
                <a16:creationId xmlns:a16="http://schemas.microsoft.com/office/drawing/2014/main" id="{FC8153C5-26C1-4D8D-AF30-C3FEA89643F9}"/>
              </a:ext>
            </a:extLst>
          </p:cNvPr>
          <p:cNvSpPr>
            <a:spLocks noGrp="1"/>
          </p:cNvSpPr>
          <p:nvPr>
            <p:ph idx="1"/>
          </p:nvPr>
        </p:nvSpPr>
        <p:spPr/>
        <p:txBody>
          <a:bodyPr>
            <a:normAutofit/>
          </a:bodyPr>
          <a:lstStyle/>
          <a:p>
            <a:r>
              <a:rPr lang="tr-TR" dirty="0"/>
              <a:t>T</a:t>
            </a:r>
            <a:r>
              <a:rPr lang="en-US" dirty="0"/>
              <a:t>his locator allows us to locate LINKS by their texts, BUT it does not expect the exact text to be passed. Only check if the given text is contained in the link</a:t>
            </a:r>
          </a:p>
          <a:p>
            <a:pPr marL="0" indent="0">
              <a:buNone/>
            </a:pPr>
            <a:r>
              <a:rPr lang="en-US" dirty="0"/>
              <a:t>    ex: &lt;a </a:t>
            </a:r>
            <a:r>
              <a:rPr lang="en-US" dirty="0" err="1"/>
              <a:t>href</a:t>
            </a:r>
            <a:r>
              <a:rPr lang="en-US" dirty="0"/>
              <a:t>="https://www.google.com"&gt; TEXT HERE &lt;/a&gt;</a:t>
            </a:r>
          </a:p>
          <a:p>
            <a:pPr marL="0" indent="0">
              <a:buNone/>
            </a:pPr>
            <a:r>
              <a:rPr lang="en-US" dirty="0"/>
              <a:t>        </a:t>
            </a:r>
            <a:r>
              <a:rPr lang="en-US" dirty="0" err="1"/>
              <a:t>driver.findElement</a:t>
            </a:r>
            <a:r>
              <a:rPr lang="en-US" dirty="0"/>
              <a:t>(</a:t>
            </a:r>
            <a:r>
              <a:rPr lang="en-US" dirty="0" err="1"/>
              <a:t>By.partialLinkText</a:t>
            </a:r>
            <a:r>
              <a:rPr lang="en-US" dirty="0"/>
              <a:t>("TEXT"));</a:t>
            </a:r>
          </a:p>
          <a:p>
            <a:pPr marL="0" indent="0">
              <a:buNone/>
            </a:pPr>
            <a:r>
              <a:rPr lang="en-US" dirty="0"/>
              <a:t>        </a:t>
            </a:r>
            <a:r>
              <a:rPr lang="en-US" dirty="0" err="1"/>
              <a:t>driver.findElement</a:t>
            </a:r>
            <a:r>
              <a:rPr lang="en-US" dirty="0"/>
              <a:t>(</a:t>
            </a:r>
            <a:r>
              <a:rPr lang="en-US" dirty="0" err="1"/>
              <a:t>By.partialLinkText</a:t>
            </a:r>
            <a:r>
              <a:rPr lang="en-US" dirty="0"/>
              <a:t>("HERE"));</a:t>
            </a:r>
          </a:p>
          <a:p>
            <a:pPr marL="0" indent="0">
              <a:buNone/>
            </a:pPr>
            <a:r>
              <a:rPr lang="en-US" dirty="0"/>
              <a:t>    You can compare this with .equals and .contains methods from Java.</a:t>
            </a:r>
          </a:p>
          <a:p>
            <a:pPr marL="0" indent="0">
              <a:buNone/>
            </a:pPr>
            <a:r>
              <a:rPr lang="en-US" dirty="0"/>
              <a:t>    </a:t>
            </a:r>
            <a:r>
              <a:rPr lang="en-US" dirty="0" err="1"/>
              <a:t>linkText</a:t>
            </a:r>
            <a:r>
              <a:rPr lang="en-US" dirty="0"/>
              <a:t> --&gt; .equals --&gt; checks for the exact match</a:t>
            </a:r>
          </a:p>
          <a:p>
            <a:pPr marL="0" indent="0">
              <a:buNone/>
            </a:pPr>
            <a:r>
              <a:rPr lang="en-US" dirty="0"/>
              <a:t>    </a:t>
            </a:r>
            <a:r>
              <a:rPr lang="en-US" dirty="0" err="1"/>
              <a:t>partialLinkText</a:t>
            </a:r>
            <a:r>
              <a:rPr lang="en-US" dirty="0"/>
              <a:t> --&gt; .contains --&gt; checks for partial match of the text</a:t>
            </a:r>
            <a:endParaRPr lang="tr-TR" dirty="0"/>
          </a:p>
        </p:txBody>
      </p:sp>
    </p:spTree>
    <p:extLst>
      <p:ext uri="{BB962C8B-B14F-4D97-AF65-F5344CB8AC3E}">
        <p14:creationId xmlns:p14="http://schemas.microsoft.com/office/powerpoint/2010/main" val="1514588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DA352EB-BBB0-47A1-893A-1B5372A598E5}"/>
              </a:ext>
            </a:extLst>
          </p:cNvPr>
          <p:cNvSpPr>
            <a:spLocks noGrp="1"/>
          </p:cNvSpPr>
          <p:nvPr>
            <p:ph type="title"/>
          </p:nvPr>
        </p:nvSpPr>
        <p:spPr/>
        <p:txBody>
          <a:bodyPr/>
          <a:lstStyle/>
          <a:p>
            <a:pPr algn="ctr"/>
            <a:r>
              <a:rPr lang="en-US" dirty="0" err="1"/>
              <a:t>className</a:t>
            </a:r>
            <a:endParaRPr lang="tr-TR" dirty="0"/>
          </a:p>
        </p:txBody>
      </p:sp>
      <p:sp>
        <p:nvSpPr>
          <p:cNvPr id="3" name="İçerik Yer Tutucusu 2">
            <a:extLst>
              <a:ext uri="{FF2B5EF4-FFF2-40B4-BE49-F238E27FC236}">
                <a16:creationId xmlns:a16="http://schemas.microsoft.com/office/drawing/2014/main" id="{50395E60-F7D2-4386-8674-9F3AAAA95513}"/>
              </a:ext>
            </a:extLst>
          </p:cNvPr>
          <p:cNvSpPr>
            <a:spLocks noGrp="1"/>
          </p:cNvSpPr>
          <p:nvPr>
            <p:ph idx="1"/>
          </p:nvPr>
        </p:nvSpPr>
        <p:spPr>
          <a:xfrm>
            <a:off x="838200" y="1993576"/>
            <a:ext cx="10515600" cy="4351338"/>
          </a:xfrm>
        </p:spPr>
        <p:txBody>
          <a:bodyPr>
            <a:normAutofit/>
          </a:bodyPr>
          <a:lstStyle/>
          <a:p>
            <a:r>
              <a:rPr lang="en-US" dirty="0" err="1"/>
              <a:t>className</a:t>
            </a:r>
            <a:r>
              <a:rPr lang="en-US" dirty="0"/>
              <a:t> is not unique, there could be multiple values of the same attribute value</a:t>
            </a:r>
          </a:p>
          <a:p>
            <a:r>
              <a:rPr lang="en-US" dirty="0"/>
              <a:t>this locator will return the first one it finds</a:t>
            </a:r>
          </a:p>
          <a:p>
            <a:r>
              <a:rPr lang="en-US" dirty="0" err="1"/>
              <a:t>snytax</a:t>
            </a:r>
            <a:r>
              <a:rPr lang="en-US" dirty="0"/>
              <a:t>: </a:t>
            </a:r>
            <a:r>
              <a:rPr lang="en-US" dirty="0" err="1"/>
              <a:t>driver.findElement</a:t>
            </a:r>
            <a:r>
              <a:rPr lang="en-US" dirty="0"/>
              <a:t>(</a:t>
            </a:r>
            <a:r>
              <a:rPr lang="en-US" dirty="0" err="1"/>
              <a:t>By.className</a:t>
            </a:r>
            <a:r>
              <a:rPr lang="en-US" dirty="0"/>
              <a:t>("class attribute's value"))</a:t>
            </a:r>
          </a:p>
        </p:txBody>
      </p:sp>
    </p:spTree>
    <p:extLst>
      <p:ext uri="{BB962C8B-B14F-4D97-AF65-F5344CB8AC3E}">
        <p14:creationId xmlns:p14="http://schemas.microsoft.com/office/powerpoint/2010/main" val="1135085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DC580D7-D6DE-4C27-ACD8-7B9F4F2BA21D}"/>
              </a:ext>
            </a:extLst>
          </p:cNvPr>
          <p:cNvSpPr>
            <a:spLocks noGrp="1"/>
          </p:cNvSpPr>
          <p:nvPr>
            <p:ph type="title"/>
          </p:nvPr>
        </p:nvSpPr>
        <p:spPr/>
        <p:txBody>
          <a:bodyPr/>
          <a:lstStyle/>
          <a:p>
            <a:pPr algn="ctr"/>
            <a:r>
              <a:rPr lang="en-US" dirty="0" err="1"/>
              <a:t>tagName</a:t>
            </a:r>
            <a:endParaRPr lang="tr-TR" dirty="0"/>
          </a:p>
        </p:txBody>
      </p:sp>
      <p:sp>
        <p:nvSpPr>
          <p:cNvPr id="3" name="İçerik Yer Tutucusu 2">
            <a:extLst>
              <a:ext uri="{FF2B5EF4-FFF2-40B4-BE49-F238E27FC236}">
                <a16:creationId xmlns:a16="http://schemas.microsoft.com/office/drawing/2014/main" id="{F352782A-60EC-46CE-90C6-BCEE46C74328}"/>
              </a:ext>
            </a:extLst>
          </p:cNvPr>
          <p:cNvSpPr>
            <a:spLocks noGrp="1"/>
          </p:cNvSpPr>
          <p:nvPr>
            <p:ph idx="1"/>
          </p:nvPr>
        </p:nvSpPr>
        <p:spPr>
          <a:xfrm>
            <a:off x="838200" y="1690688"/>
            <a:ext cx="10515600" cy="4575175"/>
          </a:xfrm>
        </p:spPr>
        <p:txBody>
          <a:bodyPr>
            <a:normAutofit lnSpcReduction="10000"/>
          </a:bodyPr>
          <a:lstStyle/>
          <a:p>
            <a:r>
              <a:rPr lang="en-US" dirty="0" err="1"/>
              <a:t>tagName</a:t>
            </a:r>
            <a:r>
              <a:rPr lang="en-US" dirty="0"/>
              <a:t> locates using the </a:t>
            </a:r>
            <a:r>
              <a:rPr lang="en-US" dirty="0" err="1"/>
              <a:t>tagName</a:t>
            </a:r>
            <a:r>
              <a:rPr lang="en-US" dirty="0"/>
              <a:t> itself</a:t>
            </a:r>
          </a:p>
          <a:p>
            <a:r>
              <a:rPr lang="en-US" dirty="0"/>
              <a:t>the use case for this locator is very small</a:t>
            </a:r>
          </a:p>
          <a:p>
            <a:r>
              <a:rPr lang="en-US" dirty="0"/>
              <a:t>usually good for when you want to locate all of the same type of web Elements</a:t>
            </a:r>
          </a:p>
          <a:p>
            <a:pPr marL="0" indent="0">
              <a:buNone/>
            </a:pPr>
            <a:r>
              <a:rPr lang="en-US" dirty="0"/>
              <a:t>    </a:t>
            </a:r>
            <a:r>
              <a:rPr lang="tr-TR" dirty="0" err="1"/>
              <a:t>ex</a:t>
            </a:r>
            <a:r>
              <a:rPr lang="en-US" dirty="0"/>
              <a:t>: if you want to return all of the links on the page you can use it with </a:t>
            </a:r>
            <a:r>
              <a:rPr lang="en-US" dirty="0" err="1"/>
              <a:t>findElements</a:t>
            </a:r>
            <a:endParaRPr lang="en-US" dirty="0"/>
          </a:p>
          <a:p>
            <a:pPr marL="0" indent="0">
              <a:buNone/>
            </a:pPr>
            <a:r>
              <a:rPr lang="en-US" dirty="0"/>
              <a:t>    syntax : </a:t>
            </a:r>
            <a:r>
              <a:rPr lang="en-US" dirty="0" err="1"/>
              <a:t>driver.findElement</a:t>
            </a:r>
            <a:r>
              <a:rPr lang="en-US" dirty="0"/>
              <a:t>(</a:t>
            </a:r>
            <a:r>
              <a:rPr lang="en-US" dirty="0" err="1"/>
              <a:t>By.tagName</a:t>
            </a:r>
            <a:r>
              <a:rPr lang="en-US" dirty="0"/>
              <a:t>("a"))</a:t>
            </a:r>
          </a:p>
          <a:p>
            <a:pPr marL="0" indent="0">
              <a:buNone/>
            </a:pPr>
            <a:r>
              <a:rPr lang="en-US" dirty="0"/>
              <a:t>    syntax : </a:t>
            </a:r>
            <a:r>
              <a:rPr lang="en-US" dirty="0" err="1"/>
              <a:t>driver.findElement</a:t>
            </a:r>
            <a:r>
              <a:rPr lang="en-US" dirty="0"/>
              <a:t>(</a:t>
            </a:r>
            <a:r>
              <a:rPr lang="en-US" dirty="0" err="1"/>
              <a:t>By.tagName</a:t>
            </a:r>
            <a:r>
              <a:rPr lang="en-US" dirty="0"/>
              <a:t>("div"))</a:t>
            </a:r>
          </a:p>
          <a:p>
            <a:pPr marL="0" indent="0">
              <a:buNone/>
            </a:pPr>
            <a:r>
              <a:rPr lang="en-US" dirty="0"/>
              <a:t>    syntax : </a:t>
            </a:r>
            <a:r>
              <a:rPr lang="en-US" dirty="0" err="1"/>
              <a:t>driver.findElement</a:t>
            </a:r>
            <a:r>
              <a:rPr lang="en-US" dirty="0"/>
              <a:t>(</a:t>
            </a:r>
            <a:r>
              <a:rPr lang="en-US" dirty="0" err="1"/>
              <a:t>By.tagName</a:t>
            </a:r>
            <a:r>
              <a:rPr lang="en-US" dirty="0"/>
              <a:t>("input"))</a:t>
            </a:r>
          </a:p>
          <a:p>
            <a:pPr marL="0" indent="0">
              <a:buNone/>
            </a:pPr>
            <a:r>
              <a:rPr lang="en-US" dirty="0"/>
              <a:t>    syntax : </a:t>
            </a:r>
            <a:r>
              <a:rPr lang="en-US" dirty="0" err="1"/>
              <a:t>driver.findElement</a:t>
            </a:r>
            <a:r>
              <a:rPr lang="en-US" dirty="0"/>
              <a:t>(</a:t>
            </a:r>
            <a:r>
              <a:rPr lang="en-US" dirty="0" err="1"/>
              <a:t>By.tagName</a:t>
            </a:r>
            <a:r>
              <a:rPr lang="en-US" dirty="0"/>
              <a:t>("h1"))</a:t>
            </a:r>
            <a:endParaRPr lang="tr-TR" dirty="0"/>
          </a:p>
        </p:txBody>
      </p:sp>
    </p:spTree>
    <p:extLst>
      <p:ext uri="{BB962C8B-B14F-4D97-AF65-F5344CB8AC3E}">
        <p14:creationId xmlns:p14="http://schemas.microsoft.com/office/powerpoint/2010/main" val="3975639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76A9978-33BC-4216-8504-2F1FD90E92BF}"/>
              </a:ext>
            </a:extLst>
          </p:cNvPr>
          <p:cNvSpPr>
            <a:spLocks noGrp="1"/>
          </p:cNvSpPr>
          <p:nvPr>
            <p:ph type="title"/>
          </p:nvPr>
        </p:nvSpPr>
        <p:spPr/>
        <p:txBody>
          <a:bodyPr/>
          <a:lstStyle/>
          <a:p>
            <a:pPr algn="ctr"/>
            <a:r>
              <a:rPr lang="en-US" dirty="0" err="1"/>
              <a:t>cssSelector</a:t>
            </a:r>
            <a:endParaRPr lang="tr-TR" dirty="0"/>
          </a:p>
        </p:txBody>
      </p:sp>
      <p:sp>
        <p:nvSpPr>
          <p:cNvPr id="3" name="İçerik Yer Tutucusu 2">
            <a:extLst>
              <a:ext uri="{FF2B5EF4-FFF2-40B4-BE49-F238E27FC236}">
                <a16:creationId xmlns:a16="http://schemas.microsoft.com/office/drawing/2014/main" id="{3FEDF390-184C-461E-8477-4D0F8B6374DE}"/>
              </a:ext>
            </a:extLst>
          </p:cNvPr>
          <p:cNvSpPr>
            <a:spLocks noGrp="1"/>
          </p:cNvSpPr>
          <p:nvPr>
            <p:ph idx="1"/>
          </p:nvPr>
        </p:nvSpPr>
        <p:spPr>
          <a:xfrm>
            <a:off x="1593202" y="1690688"/>
            <a:ext cx="9005596" cy="4351338"/>
          </a:xfrm>
        </p:spPr>
        <p:txBody>
          <a:bodyPr/>
          <a:lstStyle/>
          <a:p>
            <a:r>
              <a:rPr lang="tr-TR" dirty="0" err="1"/>
              <a:t>It</a:t>
            </a:r>
            <a:r>
              <a:rPr lang="tr-TR" dirty="0"/>
              <a:t> </a:t>
            </a:r>
            <a:r>
              <a:rPr lang="en-US" dirty="0"/>
              <a:t>has its own syntax</a:t>
            </a:r>
          </a:p>
          <a:p>
            <a:r>
              <a:rPr lang="tr-TR" dirty="0"/>
              <a:t>S</a:t>
            </a:r>
            <a:r>
              <a:rPr lang="en-US" dirty="0" err="1"/>
              <a:t>yntaxes</a:t>
            </a:r>
            <a:r>
              <a:rPr lang="en-US" dirty="0"/>
              <a:t> for commonly used </a:t>
            </a:r>
            <a:r>
              <a:rPr lang="en-US" dirty="0" err="1"/>
              <a:t>cssSelectors</a:t>
            </a:r>
            <a:r>
              <a:rPr lang="en-US" dirty="0"/>
              <a:t>;</a:t>
            </a:r>
            <a:endParaRPr lang="tr-TR" dirty="0"/>
          </a:p>
          <a:p>
            <a:endParaRPr lang="tr-TR" dirty="0"/>
          </a:p>
          <a:p>
            <a:pPr marL="971550" lvl="1" indent="-514350">
              <a:buFont typeface="+mj-lt"/>
              <a:buAutoNum type="arabicPeriod"/>
            </a:pPr>
            <a:r>
              <a:rPr lang="en-US" dirty="0" err="1"/>
              <a:t>tagName</a:t>
            </a:r>
            <a:r>
              <a:rPr lang="en-US" dirty="0"/>
              <a:t>[attribute='value’]</a:t>
            </a:r>
            <a:endParaRPr lang="tr-TR" dirty="0"/>
          </a:p>
          <a:p>
            <a:pPr marL="971550" lvl="1" indent="-514350">
              <a:buFont typeface="+mj-lt"/>
              <a:buAutoNum type="arabicPeriod"/>
            </a:pPr>
            <a:endParaRPr lang="tr-TR" dirty="0"/>
          </a:p>
          <a:p>
            <a:pPr marL="971550" lvl="1" indent="-514350">
              <a:buFont typeface="+mj-lt"/>
              <a:buAutoNum type="arabicPeriod"/>
            </a:pPr>
            <a:r>
              <a:rPr lang="en-US" dirty="0" err="1"/>
              <a:t>tagName.value</a:t>
            </a:r>
            <a:r>
              <a:rPr lang="en-US" dirty="0"/>
              <a:t> --&gt; . in </a:t>
            </a:r>
            <a:r>
              <a:rPr lang="en-US" dirty="0" err="1"/>
              <a:t>css</a:t>
            </a:r>
            <a:r>
              <a:rPr lang="en-US" dirty="0"/>
              <a:t> selector means class</a:t>
            </a:r>
          </a:p>
          <a:p>
            <a:pPr lvl="2"/>
            <a:r>
              <a:rPr lang="tr-TR" dirty="0"/>
              <a:t>L</a:t>
            </a:r>
            <a:r>
              <a:rPr lang="en-US" dirty="0" err="1"/>
              <a:t>ooks</a:t>
            </a:r>
            <a:r>
              <a:rPr lang="en-US" dirty="0"/>
              <a:t> for the tag</a:t>
            </a:r>
            <a:r>
              <a:rPr lang="tr-TR" dirty="0"/>
              <a:t>N</a:t>
            </a:r>
            <a:r>
              <a:rPr lang="en-US" dirty="0" err="1"/>
              <a:t>ames</a:t>
            </a:r>
            <a:r>
              <a:rPr lang="en-US" dirty="0"/>
              <a:t> that has given class attribute values</a:t>
            </a:r>
            <a:endParaRPr lang="tr-TR" dirty="0"/>
          </a:p>
          <a:p>
            <a:pPr lvl="2"/>
            <a:endParaRPr lang="en-US" dirty="0"/>
          </a:p>
          <a:p>
            <a:pPr marL="971550" lvl="1" indent="-514350">
              <a:buFont typeface="+mj-lt"/>
              <a:buAutoNum type="arabicPeriod"/>
            </a:pPr>
            <a:r>
              <a:rPr lang="en-US" dirty="0" err="1"/>
              <a:t>tagName#value</a:t>
            </a:r>
            <a:r>
              <a:rPr lang="en-US" dirty="0"/>
              <a:t> --&gt; # is </a:t>
            </a:r>
            <a:r>
              <a:rPr lang="en-US" dirty="0" err="1"/>
              <a:t>css</a:t>
            </a:r>
            <a:r>
              <a:rPr lang="en-US" dirty="0"/>
              <a:t> selector looks for id attribute value</a:t>
            </a:r>
            <a:endParaRPr lang="tr-TR" dirty="0"/>
          </a:p>
        </p:txBody>
      </p:sp>
    </p:spTree>
    <p:extLst>
      <p:ext uri="{BB962C8B-B14F-4D97-AF65-F5344CB8AC3E}">
        <p14:creationId xmlns:p14="http://schemas.microsoft.com/office/powerpoint/2010/main" val="4004157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DBA57AE5-1750-46AD-869C-05C3470F92B2}"/>
              </a:ext>
            </a:extLst>
          </p:cNvPr>
          <p:cNvSpPr>
            <a:spLocks noGrp="1"/>
          </p:cNvSpPr>
          <p:nvPr>
            <p:ph idx="1"/>
          </p:nvPr>
        </p:nvSpPr>
        <p:spPr/>
        <p:txBody>
          <a:bodyPr>
            <a:normAutofit/>
          </a:bodyPr>
          <a:lstStyle/>
          <a:p>
            <a:pPr marL="0" indent="0">
              <a:buNone/>
            </a:pPr>
            <a:r>
              <a:rPr lang="en-US" dirty="0"/>
              <a:t>&lt;div class="uh7" id="fa83" name="uk94"&gt;</a:t>
            </a:r>
          </a:p>
          <a:p>
            <a:pPr marL="0" indent="0">
              <a:buNone/>
            </a:pPr>
            <a:r>
              <a:rPr lang="en-US" dirty="0"/>
              <a:t> 		&lt;a </a:t>
            </a:r>
            <a:r>
              <a:rPr lang="en-US" dirty="0" err="1"/>
              <a:t>href</a:t>
            </a:r>
            <a:r>
              <a:rPr lang="en-US" dirty="0"/>
              <a:t>="www.tesla.com"&gt; TESLA WEBPAGE! &lt;/a&gt;</a:t>
            </a:r>
          </a:p>
          <a:p>
            <a:pPr marL="0" indent="0">
              <a:buNone/>
            </a:pPr>
            <a:r>
              <a:rPr lang="en-US" dirty="0"/>
              <a:t>	&lt;/div&gt;</a:t>
            </a:r>
          </a:p>
          <a:p>
            <a:pPr marL="0" indent="0">
              <a:buNone/>
            </a:pPr>
            <a:r>
              <a:rPr lang="en-US" dirty="0"/>
              <a:t>	1-&gt; div[class='uh7'] --&gt; </a:t>
            </a:r>
            <a:r>
              <a:rPr lang="en-US" dirty="0" err="1"/>
              <a:t>driver.findElement</a:t>
            </a:r>
            <a:r>
              <a:rPr lang="en-US" dirty="0"/>
              <a:t>(</a:t>
            </a:r>
            <a:r>
              <a:rPr lang="en-US" dirty="0" err="1"/>
              <a:t>By.cssSelector</a:t>
            </a:r>
            <a:r>
              <a:rPr lang="en-US" dirty="0"/>
              <a:t>("div[class='uh7']"));</a:t>
            </a:r>
          </a:p>
          <a:p>
            <a:pPr marL="0" indent="0">
              <a:buNone/>
            </a:pPr>
            <a:r>
              <a:rPr lang="en-US" dirty="0"/>
              <a:t>	2-&gt; div.uh7</a:t>
            </a:r>
          </a:p>
          <a:p>
            <a:pPr marL="0" indent="0">
              <a:buNone/>
            </a:pPr>
            <a:r>
              <a:rPr lang="en-US" dirty="0"/>
              <a:t>	3-&gt;</a:t>
            </a:r>
            <a:r>
              <a:rPr lang="tr-TR" dirty="0"/>
              <a:t> </a:t>
            </a:r>
            <a:r>
              <a:rPr lang="en-US" dirty="0"/>
              <a:t>to go to child with </a:t>
            </a:r>
            <a:r>
              <a:rPr lang="en-US" dirty="0" err="1"/>
              <a:t>cssSelector</a:t>
            </a:r>
            <a:r>
              <a:rPr lang="en-US" dirty="0"/>
              <a:t>: you need to use &gt; sign, and pass the child name you want to go</a:t>
            </a:r>
          </a:p>
          <a:p>
            <a:pPr marL="0" indent="0">
              <a:buNone/>
            </a:pPr>
            <a:r>
              <a:rPr lang="en-US" dirty="0"/>
              <a:t>		div[class='uh7'] &gt; a</a:t>
            </a:r>
            <a:endParaRPr lang="tr-TR" dirty="0"/>
          </a:p>
        </p:txBody>
      </p:sp>
      <p:sp>
        <p:nvSpPr>
          <p:cNvPr id="4" name="Başlık 1">
            <a:extLst>
              <a:ext uri="{FF2B5EF4-FFF2-40B4-BE49-F238E27FC236}">
                <a16:creationId xmlns:a16="http://schemas.microsoft.com/office/drawing/2014/main" id="{99ACB5FC-9A4B-4E2D-9987-A5D3C273E71D}"/>
              </a:ext>
            </a:extLst>
          </p:cNvPr>
          <p:cNvSpPr>
            <a:spLocks noGrp="1"/>
          </p:cNvSpPr>
          <p:nvPr>
            <p:ph type="title"/>
          </p:nvPr>
        </p:nvSpPr>
        <p:spPr>
          <a:xfrm>
            <a:off x="838200" y="365125"/>
            <a:ext cx="10515600" cy="1325563"/>
          </a:xfrm>
        </p:spPr>
        <p:txBody>
          <a:bodyPr/>
          <a:lstStyle/>
          <a:p>
            <a:pPr algn="ctr"/>
            <a:r>
              <a:rPr lang="en-US" dirty="0" err="1"/>
              <a:t>cssSelector</a:t>
            </a:r>
            <a:endParaRPr lang="tr-TR" dirty="0"/>
          </a:p>
        </p:txBody>
      </p:sp>
    </p:spTree>
    <p:extLst>
      <p:ext uri="{BB962C8B-B14F-4D97-AF65-F5344CB8AC3E}">
        <p14:creationId xmlns:p14="http://schemas.microsoft.com/office/powerpoint/2010/main" val="307342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55A785A0-65F6-4683-A38C-0CA2AF00901C}"/>
              </a:ext>
            </a:extLst>
          </p:cNvPr>
          <p:cNvSpPr>
            <a:spLocks noGrp="1"/>
          </p:cNvSpPr>
          <p:nvPr>
            <p:ph idx="1"/>
          </p:nvPr>
        </p:nvSpPr>
        <p:spPr>
          <a:xfrm>
            <a:off x="3467100" y="1690687"/>
            <a:ext cx="5257800" cy="3086586"/>
          </a:xfrm>
        </p:spPr>
        <p:txBody>
          <a:bodyPr>
            <a:normAutofit/>
          </a:bodyPr>
          <a:lstStyle/>
          <a:p>
            <a:pPr marL="0" indent="0">
              <a:buNone/>
            </a:pPr>
            <a:r>
              <a:rPr lang="en-US" dirty="0"/>
              <a:t>&lt;div class="container"&gt;&lt;/div&gt;</a:t>
            </a:r>
            <a:endParaRPr lang="tr-TR" dirty="0"/>
          </a:p>
          <a:p>
            <a:pPr marL="0" indent="0">
              <a:buNone/>
            </a:pPr>
            <a:endParaRPr lang="en-US" dirty="0"/>
          </a:p>
          <a:p>
            <a:pPr>
              <a:buFontTx/>
              <a:buChar char="-"/>
            </a:pPr>
            <a:r>
              <a:rPr lang="en-US" dirty="0" err="1"/>
              <a:t>tagName</a:t>
            </a:r>
            <a:r>
              <a:rPr lang="en-US" dirty="0"/>
              <a:t>[attribute='value’]</a:t>
            </a:r>
            <a:endParaRPr lang="tr-TR" dirty="0"/>
          </a:p>
          <a:p>
            <a:pPr>
              <a:buFontTx/>
              <a:buChar char="-"/>
            </a:pPr>
            <a:endParaRPr lang="en-US" dirty="0"/>
          </a:p>
          <a:p>
            <a:pPr marL="0" indent="0">
              <a:buNone/>
            </a:pPr>
            <a:r>
              <a:rPr lang="en-US" dirty="0"/>
              <a:t>- div[class='container'] &gt; div &gt; div</a:t>
            </a:r>
            <a:endParaRPr lang="tr-TR" dirty="0"/>
          </a:p>
        </p:txBody>
      </p:sp>
      <p:sp>
        <p:nvSpPr>
          <p:cNvPr id="4" name="Başlık 1">
            <a:extLst>
              <a:ext uri="{FF2B5EF4-FFF2-40B4-BE49-F238E27FC236}">
                <a16:creationId xmlns:a16="http://schemas.microsoft.com/office/drawing/2014/main" id="{50903336-1311-47C4-A528-3019523ECF18}"/>
              </a:ext>
            </a:extLst>
          </p:cNvPr>
          <p:cNvSpPr>
            <a:spLocks noGrp="1"/>
          </p:cNvSpPr>
          <p:nvPr>
            <p:ph type="title"/>
          </p:nvPr>
        </p:nvSpPr>
        <p:spPr>
          <a:xfrm>
            <a:off x="838200" y="365125"/>
            <a:ext cx="10515600" cy="1325563"/>
          </a:xfrm>
        </p:spPr>
        <p:txBody>
          <a:bodyPr/>
          <a:lstStyle/>
          <a:p>
            <a:pPr algn="ctr"/>
            <a:r>
              <a:rPr lang="en-US" dirty="0" err="1"/>
              <a:t>cssSelector</a:t>
            </a:r>
            <a:endParaRPr lang="tr-TR" dirty="0"/>
          </a:p>
        </p:txBody>
      </p:sp>
    </p:spTree>
    <p:extLst>
      <p:ext uri="{BB962C8B-B14F-4D97-AF65-F5344CB8AC3E}">
        <p14:creationId xmlns:p14="http://schemas.microsoft.com/office/powerpoint/2010/main" val="3463148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3E607CA7-D17E-4394-8083-5D983C98CF8C}"/>
              </a:ext>
            </a:extLst>
          </p:cNvPr>
          <p:cNvSpPr>
            <a:spLocks noGrp="1"/>
          </p:cNvSpPr>
          <p:nvPr>
            <p:ph idx="1"/>
          </p:nvPr>
        </p:nvSpPr>
        <p:spPr/>
        <p:txBody>
          <a:bodyPr/>
          <a:lstStyle/>
          <a:p>
            <a:pPr marL="0" indent="0">
              <a:buNone/>
            </a:pPr>
            <a:r>
              <a:rPr lang="tr-TR" dirty="0"/>
              <a:t>	&lt;</a:t>
            </a:r>
            <a:r>
              <a:rPr lang="tr-TR" dirty="0" err="1"/>
              <a:t>input</a:t>
            </a:r>
            <a:r>
              <a:rPr lang="tr-TR" dirty="0"/>
              <a:t> </a:t>
            </a:r>
            <a:r>
              <a:rPr lang="tr-TR" dirty="0" err="1"/>
              <a:t>type</a:t>
            </a:r>
            <a:r>
              <a:rPr lang="tr-TR" dirty="0"/>
              <a:t>="</a:t>
            </a:r>
            <a:r>
              <a:rPr lang="tr-TR" dirty="0" err="1"/>
              <a:t>text</a:t>
            </a:r>
            <a:r>
              <a:rPr lang="tr-TR" dirty="0"/>
              <a:t>" </a:t>
            </a:r>
            <a:r>
              <a:rPr lang="tr-TR" dirty="0" err="1"/>
              <a:t>id</a:t>
            </a:r>
            <a:r>
              <a:rPr lang="tr-TR" dirty="0"/>
              <a:t>="</a:t>
            </a:r>
            <a:r>
              <a:rPr lang="tr-TR" dirty="0" err="1"/>
              <a:t>twotabsearchtextbox</a:t>
            </a:r>
            <a:r>
              <a:rPr lang="tr-TR" dirty="0"/>
              <a:t>" </a:t>
            </a:r>
            <a:r>
              <a:rPr lang="tr-TR" dirty="0" err="1"/>
              <a:t>value</a:t>
            </a:r>
            <a:r>
              <a:rPr lang="tr-TR" dirty="0"/>
              <a:t>="" name="</a:t>
            </a:r>
            <a:r>
              <a:rPr lang="tr-TR" dirty="0" err="1"/>
              <a:t>field-keywords</a:t>
            </a:r>
            <a:r>
              <a:rPr lang="tr-TR" dirty="0"/>
              <a:t>" </a:t>
            </a:r>
            <a:r>
              <a:rPr lang="tr-TR" dirty="0" err="1"/>
              <a:t>autocomplete</a:t>
            </a:r>
            <a:r>
              <a:rPr lang="tr-TR" dirty="0"/>
              <a:t>="</a:t>
            </a:r>
            <a:r>
              <a:rPr lang="tr-TR" dirty="0" err="1"/>
              <a:t>off</a:t>
            </a:r>
            <a:r>
              <a:rPr lang="tr-TR" dirty="0"/>
              <a:t>" </a:t>
            </a:r>
            <a:r>
              <a:rPr lang="tr-TR" dirty="0" err="1"/>
              <a:t>placeholder</a:t>
            </a:r>
            <a:r>
              <a:rPr lang="tr-TR" dirty="0"/>
              <a:t>="" </a:t>
            </a:r>
            <a:r>
              <a:rPr lang="tr-TR" dirty="0" err="1"/>
              <a:t>class</a:t>
            </a:r>
            <a:r>
              <a:rPr lang="tr-TR" dirty="0"/>
              <a:t>="</a:t>
            </a:r>
            <a:r>
              <a:rPr lang="tr-TR" dirty="0" err="1"/>
              <a:t>nav-input</a:t>
            </a:r>
            <a:r>
              <a:rPr lang="tr-TR" dirty="0"/>
              <a:t>" </a:t>
            </a:r>
            <a:r>
              <a:rPr lang="tr-TR" dirty="0" err="1"/>
              <a:t>dir</a:t>
            </a:r>
            <a:r>
              <a:rPr lang="tr-TR" dirty="0"/>
              <a:t>="</a:t>
            </a:r>
            <a:r>
              <a:rPr lang="tr-TR" dirty="0" err="1"/>
              <a:t>auto</a:t>
            </a:r>
            <a:r>
              <a:rPr lang="tr-TR" dirty="0"/>
              <a:t>" </a:t>
            </a:r>
            <a:r>
              <a:rPr lang="tr-TR" dirty="0" err="1"/>
              <a:t>tabindex</a:t>
            </a:r>
            <a:r>
              <a:rPr lang="tr-TR" dirty="0"/>
              <a:t>="19"&gt;</a:t>
            </a:r>
          </a:p>
          <a:p>
            <a:pPr marL="0" indent="0">
              <a:buNone/>
            </a:pPr>
            <a:r>
              <a:rPr lang="tr-TR" dirty="0"/>
              <a:t>	- </a:t>
            </a:r>
            <a:r>
              <a:rPr lang="tr-TR" dirty="0" err="1"/>
              <a:t>tagName</a:t>
            </a:r>
            <a:r>
              <a:rPr lang="tr-TR" dirty="0"/>
              <a:t>[</a:t>
            </a:r>
            <a:r>
              <a:rPr lang="tr-TR" dirty="0" err="1"/>
              <a:t>attribute</a:t>
            </a:r>
            <a:r>
              <a:rPr lang="tr-TR" dirty="0"/>
              <a:t>='</a:t>
            </a:r>
            <a:r>
              <a:rPr lang="tr-TR" dirty="0" err="1"/>
              <a:t>value</a:t>
            </a:r>
            <a:r>
              <a:rPr lang="tr-TR" dirty="0"/>
              <a:t>']</a:t>
            </a:r>
          </a:p>
          <a:p>
            <a:pPr marL="0" indent="0">
              <a:buNone/>
            </a:pPr>
            <a:r>
              <a:rPr lang="tr-TR" dirty="0"/>
              <a:t>	--&gt; </a:t>
            </a:r>
            <a:r>
              <a:rPr lang="tr-TR" dirty="0" err="1"/>
              <a:t>input</a:t>
            </a:r>
            <a:r>
              <a:rPr lang="tr-TR" dirty="0"/>
              <a:t>[</a:t>
            </a:r>
            <a:r>
              <a:rPr lang="tr-TR" dirty="0" err="1"/>
              <a:t>tabindex</a:t>
            </a:r>
            <a:r>
              <a:rPr lang="tr-TR" dirty="0"/>
              <a:t>='19']</a:t>
            </a:r>
          </a:p>
        </p:txBody>
      </p:sp>
      <p:sp>
        <p:nvSpPr>
          <p:cNvPr id="4" name="Başlık 1">
            <a:extLst>
              <a:ext uri="{FF2B5EF4-FFF2-40B4-BE49-F238E27FC236}">
                <a16:creationId xmlns:a16="http://schemas.microsoft.com/office/drawing/2014/main" id="{3F517190-7B09-471A-B3CC-6378A9C900A8}"/>
              </a:ext>
            </a:extLst>
          </p:cNvPr>
          <p:cNvSpPr>
            <a:spLocks noGrp="1"/>
          </p:cNvSpPr>
          <p:nvPr>
            <p:ph type="title"/>
          </p:nvPr>
        </p:nvSpPr>
        <p:spPr>
          <a:xfrm>
            <a:off x="838200" y="365125"/>
            <a:ext cx="10515600" cy="1325563"/>
          </a:xfrm>
        </p:spPr>
        <p:txBody>
          <a:bodyPr/>
          <a:lstStyle/>
          <a:p>
            <a:pPr algn="ctr"/>
            <a:r>
              <a:rPr lang="en-US" dirty="0" err="1"/>
              <a:t>cssSelector</a:t>
            </a:r>
            <a:endParaRPr lang="tr-TR" dirty="0"/>
          </a:p>
        </p:txBody>
      </p:sp>
    </p:spTree>
    <p:extLst>
      <p:ext uri="{BB962C8B-B14F-4D97-AF65-F5344CB8AC3E}">
        <p14:creationId xmlns:p14="http://schemas.microsoft.com/office/powerpoint/2010/main" val="18581883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1B455E8D-3FD4-4BE2-96A0-F16F3B56894B}"/>
              </a:ext>
            </a:extLst>
          </p:cNvPr>
          <p:cNvSpPr>
            <a:spLocks noGrp="1"/>
          </p:cNvSpPr>
          <p:nvPr>
            <p:ph idx="1"/>
          </p:nvPr>
        </p:nvSpPr>
        <p:spPr>
          <a:xfrm>
            <a:off x="2106385" y="1690688"/>
            <a:ext cx="7979229" cy="4351338"/>
          </a:xfrm>
        </p:spPr>
        <p:txBody>
          <a:bodyPr/>
          <a:lstStyle/>
          <a:p>
            <a:r>
              <a:rPr lang="en-US" dirty="0"/>
              <a:t>When to use </a:t>
            </a:r>
            <a:r>
              <a:rPr lang="en-US" dirty="0" err="1"/>
              <a:t>xpath</a:t>
            </a:r>
            <a:r>
              <a:rPr lang="en-US" dirty="0"/>
              <a:t>? </a:t>
            </a:r>
            <a:endParaRPr lang="tr-TR" dirty="0"/>
          </a:p>
          <a:p>
            <a:pPr marL="0" indent="0">
              <a:buNone/>
            </a:pPr>
            <a:r>
              <a:rPr lang="en-US" dirty="0"/>
              <a:t>When you are not able to use other 6 locators.</a:t>
            </a:r>
            <a:endParaRPr lang="tr-TR" dirty="0"/>
          </a:p>
          <a:p>
            <a:pPr marL="0" indent="0">
              <a:buNone/>
            </a:pPr>
            <a:endParaRPr lang="en-US" dirty="0"/>
          </a:p>
          <a:p>
            <a:r>
              <a:rPr lang="en-US" dirty="0" err="1"/>
              <a:t>xpath</a:t>
            </a:r>
            <a:r>
              <a:rPr lang="en-US" dirty="0"/>
              <a:t> has its own syntax different from </a:t>
            </a:r>
            <a:r>
              <a:rPr lang="en-US" dirty="0" err="1"/>
              <a:t>cssSelector</a:t>
            </a:r>
            <a:endParaRPr lang="tr-TR" dirty="0"/>
          </a:p>
          <a:p>
            <a:endParaRPr lang="tr-TR" dirty="0"/>
          </a:p>
          <a:p>
            <a:r>
              <a:rPr lang="en-US" dirty="0"/>
              <a:t>There are two types of </a:t>
            </a:r>
            <a:r>
              <a:rPr lang="en-US" dirty="0" err="1"/>
              <a:t>xpath</a:t>
            </a:r>
            <a:r>
              <a:rPr lang="en-US" dirty="0"/>
              <a:t> locators</a:t>
            </a:r>
            <a:r>
              <a:rPr lang="tr-TR" dirty="0"/>
              <a:t>:</a:t>
            </a:r>
            <a:endParaRPr lang="en-US" dirty="0"/>
          </a:p>
          <a:p>
            <a:pPr marL="971550" lvl="1" indent="-514350">
              <a:buFont typeface="+mj-lt"/>
              <a:buAutoNum type="arabicPeriod"/>
            </a:pPr>
            <a:r>
              <a:rPr lang="en-US" dirty="0"/>
              <a:t>Absolute </a:t>
            </a:r>
            <a:r>
              <a:rPr lang="en-US" dirty="0" err="1"/>
              <a:t>xpath</a:t>
            </a:r>
            <a:endParaRPr lang="tr-TR" dirty="0"/>
          </a:p>
          <a:p>
            <a:pPr marL="971550" lvl="1" indent="-514350">
              <a:buFont typeface="+mj-lt"/>
              <a:buAutoNum type="arabicPeriod"/>
            </a:pPr>
            <a:r>
              <a:rPr lang="tr-TR" dirty="0" err="1"/>
              <a:t>Relative</a:t>
            </a:r>
            <a:r>
              <a:rPr lang="tr-TR" dirty="0"/>
              <a:t> </a:t>
            </a:r>
            <a:r>
              <a:rPr lang="tr-TR" dirty="0" err="1"/>
              <a:t>xpath</a:t>
            </a:r>
            <a:endParaRPr lang="tr-TR" dirty="0"/>
          </a:p>
        </p:txBody>
      </p:sp>
      <p:sp>
        <p:nvSpPr>
          <p:cNvPr id="4" name="Başlık 1">
            <a:extLst>
              <a:ext uri="{FF2B5EF4-FFF2-40B4-BE49-F238E27FC236}">
                <a16:creationId xmlns:a16="http://schemas.microsoft.com/office/drawing/2014/main" id="{3329AEFB-1990-4241-8B5E-7C73A9F1F7D1}"/>
              </a:ext>
            </a:extLst>
          </p:cNvPr>
          <p:cNvSpPr>
            <a:spLocks noGrp="1"/>
          </p:cNvSpPr>
          <p:nvPr>
            <p:ph type="title"/>
          </p:nvPr>
        </p:nvSpPr>
        <p:spPr>
          <a:xfrm>
            <a:off x="838200" y="365125"/>
            <a:ext cx="10515600" cy="1325563"/>
          </a:xfrm>
        </p:spPr>
        <p:txBody>
          <a:bodyPr/>
          <a:lstStyle/>
          <a:p>
            <a:pPr algn="ctr"/>
            <a:r>
              <a:rPr lang="en-US" dirty="0" err="1"/>
              <a:t>xpath</a:t>
            </a:r>
            <a:endParaRPr lang="tr-TR" dirty="0"/>
          </a:p>
        </p:txBody>
      </p:sp>
    </p:spTree>
    <p:extLst>
      <p:ext uri="{BB962C8B-B14F-4D97-AF65-F5344CB8AC3E}">
        <p14:creationId xmlns:p14="http://schemas.microsoft.com/office/powerpoint/2010/main" val="13615324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7471137-D4EC-461F-A239-DEF92114C806}"/>
              </a:ext>
            </a:extLst>
          </p:cNvPr>
          <p:cNvSpPr>
            <a:spLocks noGrp="1"/>
          </p:cNvSpPr>
          <p:nvPr>
            <p:ph type="title"/>
          </p:nvPr>
        </p:nvSpPr>
        <p:spPr/>
        <p:txBody>
          <a:bodyPr/>
          <a:lstStyle/>
          <a:p>
            <a:pPr algn="ctr"/>
            <a:r>
              <a:rPr lang="en-US" dirty="0"/>
              <a:t>Absolute </a:t>
            </a:r>
            <a:r>
              <a:rPr lang="en-US" dirty="0" err="1"/>
              <a:t>xpath</a:t>
            </a:r>
            <a:endParaRPr lang="tr-TR" dirty="0"/>
          </a:p>
        </p:txBody>
      </p:sp>
      <p:sp>
        <p:nvSpPr>
          <p:cNvPr id="3" name="İçerik Yer Tutucusu 2">
            <a:extLst>
              <a:ext uri="{FF2B5EF4-FFF2-40B4-BE49-F238E27FC236}">
                <a16:creationId xmlns:a16="http://schemas.microsoft.com/office/drawing/2014/main" id="{F7DB662C-2E1D-4DEA-AA9D-6FF86D2D16DB}"/>
              </a:ext>
            </a:extLst>
          </p:cNvPr>
          <p:cNvSpPr>
            <a:spLocks noGrp="1"/>
          </p:cNvSpPr>
          <p:nvPr>
            <p:ph idx="1"/>
          </p:nvPr>
        </p:nvSpPr>
        <p:spPr/>
        <p:txBody>
          <a:bodyPr>
            <a:normAutofit/>
          </a:bodyPr>
          <a:lstStyle/>
          <a:p>
            <a:r>
              <a:rPr lang="en-US" dirty="0"/>
              <a:t>Absolute </a:t>
            </a:r>
            <a:r>
              <a:rPr lang="en-US" dirty="0" err="1"/>
              <a:t>xpath</a:t>
            </a:r>
            <a:r>
              <a:rPr lang="en-US" dirty="0"/>
              <a:t> starts with single slash -&gt; /</a:t>
            </a:r>
          </a:p>
          <a:p>
            <a:r>
              <a:rPr lang="en-US" dirty="0"/>
              <a:t>It starts from the very beginning of the HTML code</a:t>
            </a:r>
          </a:p>
          <a:p>
            <a:r>
              <a:rPr lang="en-US" dirty="0"/>
              <a:t>Absolute </a:t>
            </a:r>
            <a:r>
              <a:rPr lang="en-US" dirty="0" err="1"/>
              <a:t>xpath</a:t>
            </a:r>
            <a:r>
              <a:rPr lang="en-US" dirty="0"/>
              <a:t> is not reliable, because if there is any minimal structural change in your HTML code, your locator will not work</a:t>
            </a:r>
          </a:p>
          <a:p>
            <a:r>
              <a:rPr lang="en-US" dirty="0"/>
              <a:t>Try avoid using it</a:t>
            </a:r>
          </a:p>
        </p:txBody>
      </p:sp>
      <p:pic>
        <p:nvPicPr>
          <p:cNvPr id="4" name="Resim 3">
            <a:extLst>
              <a:ext uri="{FF2B5EF4-FFF2-40B4-BE49-F238E27FC236}">
                <a16:creationId xmlns:a16="http://schemas.microsoft.com/office/drawing/2014/main" id="{8987D181-6058-43F1-AD05-B3E7737AFB48}"/>
              </a:ext>
            </a:extLst>
          </p:cNvPr>
          <p:cNvPicPr>
            <a:picLocks noChangeAspect="1"/>
          </p:cNvPicPr>
          <p:nvPr/>
        </p:nvPicPr>
        <p:blipFill>
          <a:blip r:embed="rId2"/>
          <a:stretch>
            <a:fillRect/>
          </a:stretch>
        </p:blipFill>
        <p:spPr>
          <a:xfrm>
            <a:off x="4783779" y="4123615"/>
            <a:ext cx="3752850" cy="1743075"/>
          </a:xfrm>
          <a:prstGeom prst="rect">
            <a:avLst/>
          </a:prstGeom>
        </p:spPr>
      </p:pic>
    </p:spTree>
    <p:extLst>
      <p:ext uri="{BB962C8B-B14F-4D97-AF65-F5344CB8AC3E}">
        <p14:creationId xmlns:p14="http://schemas.microsoft.com/office/powerpoint/2010/main" val="5981805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5C2CC0E-5C3E-4F0C-A7C6-33CF58F2A71D}"/>
              </a:ext>
            </a:extLst>
          </p:cNvPr>
          <p:cNvSpPr>
            <a:spLocks noGrp="1"/>
          </p:cNvSpPr>
          <p:nvPr>
            <p:ph type="title"/>
          </p:nvPr>
        </p:nvSpPr>
        <p:spPr/>
        <p:txBody>
          <a:bodyPr/>
          <a:lstStyle/>
          <a:p>
            <a:pPr algn="ctr"/>
            <a:r>
              <a:rPr lang="en-US" dirty="0"/>
              <a:t>Absolute </a:t>
            </a:r>
            <a:r>
              <a:rPr lang="en-US" dirty="0" err="1"/>
              <a:t>xpath</a:t>
            </a:r>
            <a:endParaRPr lang="tr-TR" dirty="0"/>
          </a:p>
        </p:txBody>
      </p:sp>
      <p:sp>
        <p:nvSpPr>
          <p:cNvPr id="3" name="İçerik Yer Tutucusu 2">
            <a:extLst>
              <a:ext uri="{FF2B5EF4-FFF2-40B4-BE49-F238E27FC236}">
                <a16:creationId xmlns:a16="http://schemas.microsoft.com/office/drawing/2014/main" id="{A8252FEF-7849-42CE-AB60-0B2D4F6C1FA1}"/>
              </a:ext>
            </a:extLst>
          </p:cNvPr>
          <p:cNvSpPr>
            <a:spLocks noGrp="1"/>
          </p:cNvSpPr>
          <p:nvPr>
            <p:ph idx="1"/>
          </p:nvPr>
        </p:nvSpPr>
        <p:spPr/>
        <p:txBody>
          <a:bodyPr/>
          <a:lstStyle/>
          <a:p>
            <a:pPr marL="0" indent="0">
              <a:buNone/>
            </a:pPr>
            <a:r>
              <a:rPr lang="en-US" dirty="0"/>
              <a:t>ex: if I want to locate using absolute </a:t>
            </a:r>
            <a:r>
              <a:rPr lang="en-US" dirty="0" err="1"/>
              <a:t>xpath</a:t>
            </a:r>
            <a:r>
              <a:rPr lang="en-US" dirty="0"/>
              <a:t>:</a:t>
            </a:r>
          </a:p>
          <a:p>
            <a:pPr marL="0" indent="0">
              <a:buNone/>
            </a:pPr>
            <a:r>
              <a:rPr lang="en-US" dirty="0"/>
              <a:t>	/html/body/div/div/h3</a:t>
            </a:r>
          </a:p>
          <a:p>
            <a:pPr marL="0" indent="0">
              <a:buNone/>
            </a:pPr>
            <a:r>
              <a:rPr lang="en-US" dirty="0"/>
              <a:t>	/html/body/div/div[3]</a:t>
            </a:r>
          </a:p>
          <a:p>
            <a:pPr marL="0" indent="0">
              <a:buNone/>
            </a:pPr>
            <a:r>
              <a:rPr lang="en-US" dirty="0"/>
              <a:t>	/html/body/div[1]/div[5]/div[1]/div/div[3]/ul/li[1]/a</a:t>
            </a:r>
            <a:endParaRPr lang="tr-TR" dirty="0"/>
          </a:p>
          <a:p>
            <a:pPr marL="0" indent="0">
              <a:buNone/>
            </a:pPr>
            <a:endParaRPr lang="en-US" dirty="0"/>
          </a:p>
          <a:p>
            <a:r>
              <a:rPr lang="en-US" dirty="0"/>
              <a:t>You use the [] in your </a:t>
            </a:r>
            <a:r>
              <a:rPr lang="en-US" dirty="0" err="1"/>
              <a:t>xpath</a:t>
            </a:r>
            <a:r>
              <a:rPr lang="en-US" dirty="0"/>
              <a:t>, when you have more than one sibling, and you are specifying which sibling you are trying to get</a:t>
            </a:r>
            <a:endParaRPr lang="tr-TR" dirty="0"/>
          </a:p>
        </p:txBody>
      </p:sp>
    </p:spTree>
    <p:extLst>
      <p:ext uri="{BB962C8B-B14F-4D97-AF65-F5344CB8AC3E}">
        <p14:creationId xmlns:p14="http://schemas.microsoft.com/office/powerpoint/2010/main" val="1076799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0270DEC8-2547-4361-9446-CD164F8F5C62}"/>
              </a:ext>
            </a:extLst>
          </p:cNvPr>
          <p:cNvSpPr>
            <a:spLocks noGrp="1"/>
          </p:cNvSpPr>
          <p:nvPr>
            <p:ph idx="1"/>
          </p:nvPr>
        </p:nvSpPr>
        <p:spPr>
          <a:xfrm>
            <a:off x="838200" y="1253331"/>
            <a:ext cx="10515600" cy="4351338"/>
          </a:xfrm>
        </p:spPr>
        <p:txBody>
          <a:bodyPr/>
          <a:lstStyle/>
          <a:p>
            <a:pPr marL="0" indent="0">
              <a:buNone/>
            </a:pPr>
            <a:endParaRPr lang="tr-TR" dirty="0"/>
          </a:p>
          <a:p>
            <a:pPr marL="0" indent="0">
              <a:buNone/>
            </a:pPr>
            <a:r>
              <a:rPr lang="tr-TR" dirty="0" err="1"/>
              <a:t>WebDriverManager.chromedriver</a:t>
            </a:r>
            <a:r>
              <a:rPr lang="tr-TR" dirty="0"/>
              <a:t>().</a:t>
            </a:r>
            <a:r>
              <a:rPr lang="tr-TR" dirty="0" err="1"/>
              <a:t>setup</a:t>
            </a:r>
            <a:r>
              <a:rPr lang="tr-TR" dirty="0"/>
              <a:t>();</a:t>
            </a:r>
          </a:p>
          <a:p>
            <a:pPr marL="0" indent="0">
              <a:buNone/>
            </a:pPr>
            <a:r>
              <a:rPr lang="tr-TR" dirty="0" err="1"/>
              <a:t>WebDriver</a:t>
            </a:r>
            <a:r>
              <a:rPr lang="tr-TR" dirty="0"/>
              <a:t> </a:t>
            </a:r>
            <a:r>
              <a:rPr lang="tr-TR" dirty="0" err="1"/>
              <a:t>driver</a:t>
            </a:r>
            <a:r>
              <a:rPr lang="tr-TR" dirty="0"/>
              <a:t> = </a:t>
            </a:r>
            <a:r>
              <a:rPr lang="tr-TR" dirty="0" err="1"/>
              <a:t>new</a:t>
            </a:r>
            <a:r>
              <a:rPr lang="tr-TR" dirty="0"/>
              <a:t> </a:t>
            </a:r>
            <a:r>
              <a:rPr lang="tr-TR" dirty="0" err="1"/>
              <a:t>ChromeDriver</a:t>
            </a:r>
            <a:r>
              <a:rPr lang="tr-TR" dirty="0"/>
              <a:t>();</a:t>
            </a:r>
          </a:p>
          <a:p>
            <a:pPr marL="0" indent="0">
              <a:buNone/>
            </a:pPr>
            <a:r>
              <a:rPr lang="tr-TR" dirty="0" err="1"/>
              <a:t>String</a:t>
            </a:r>
            <a:r>
              <a:rPr lang="tr-TR" dirty="0"/>
              <a:t> URL = "www.com";</a:t>
            </a:r>
          </a:p>
          <a:p>
            <a:pPr marL="0" indent="0">
              <a:buNone/>
            </a:pPr>
            <a:r>
              <a:rPr lang="tr-TR" dirty="0" err="1"/>
              <a:t>driver.get</a:t>
            </a:r>
            <a:r>
              <a:rPr lang="tr-TR" dirty="0"/>
              <a:t>(URL);</a:t>
            </a:r>
          </a:p>
          <a:p>
            <a:pPr marL="0" indent="0">
              <a:buNone/>
            </a:pPr>
            <a:r>
              <a:rPr lang="tr-TR" dirty="0" err="1"/>
              <a:t>driver.manage</a:t>
            </a:r>
            <a:r>
              <a:rPr lang="tr-TR" dirty="0"/>
              <a:t>().</a:t>
            </a:r>
            <a:r>
              <a:rPr lang="tr-TR" dirty="0" err="1"/>
              <a:t>window</a:t>
            </a:r>
            <a:r>
              <a:rPr lang="tr-TR" dirty="0"/>
              <a:t>().</a:t>
            </a:r>
            <a:r>
              <a:rPr lang="tr-TR" dirty="0" err="1"/>
              <a:t>maximize</a:t>
            </a:r>
            <a:r>
              <a:rPr lang="tr-TR" dirty="0"/>
              <a:t>();</a:t>
            </a:r>
          </a:p>
        </p:txBody>
      </p:sp>
    </p:spTree>
    <p:extLst>
      <p:ext uri="{BB962C8B-B14F-4D97-AF65-F5344CB8AC3E}">
        <p14:creationId xmlns:p14="http://schemas.microsoft.com/office/powerpoint/2010/main" val="27030463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6A3AC0E-80A1-4259-83A6-A2D0198B1306}"/>
              </a:ext>
            </a:extLst>
          </p:cNvPr>
          <p:cNvSpPr>
            <a:spLocks noGrp="1"/>
          </p:cNvSpPr>
          <p:nvPr>
            <p:ph type="title"/>
          </p:nvPr>
        </p:nvSpPr>
        <p:spPr/>
        <p:txBody>
          <a:bodyPr/>
          <a:lstStyle/>
          <a:p>
            <a:pPr algn="ctr"/>
            <a:r>
              <a:rPr lang="tr-TR" dirty="0" err="1"/>
              <a:t>Relative</a:t>
            </a:r>
            <a:r>
              <a:rPr lang="tr-TR" dirty="0"/>
              <a:t> </a:t>
            </a:r>
            <a:r>
              <a:rPr lang="tr-TR" dirty="0" err="1"/>
              <a:t>xpath</a:t>
            </a:r>
            <a:endParaRPr lang="tr-TR" dirty="0"/>
          </a:p>
        </p:txBody>
      </p:sp>
      <p:sp>
        <p:nvSpPr>
          <p:cNvPr id="3" name="İçerik Yer Tutucusu 2">
            <a:extLst>
              <a:ext uri="{FF2B5EF4-FFF2-40B4-BE49-F238E27FC236}">
                <a16:creationId xmlns:a16="http://schemas.microsoft.com/office/drawing/2014/main" id="{F8E4A736-B1B1-4067-9ECC-0C1C0C4EA9DF}"/>
              </a:ext>
            </a:extLst>
          </p:cNvPr>
          <p:cNvSpPr>
            <a:spLocks noGrp="1"/>
          </p:cNvSpPr>
          <p:nvPr>
            <p:ph idx="1"/>
          </p:nvPr>
        </p:nvSpPr>
        <p:spPr/>
        <p:txBody>
          <a:bodyPr/>
          <a:lstStyle/>
          <a:p>
            <a:r>
              <a:rPr lang="en-US" dirty="0"/>
              <a:t>starts with double slash //</a:t>
            </a:r>
          </a:p>
          <a:p>
            <a:r>
              <a:rPr lang="en-US" dirty="0"/>
              <a:t>when you say // it allows you to start anywhere in the html code</a:t>
            </a:r>
          </a:p>
          <a:p>
            <a:r>
              <a:rPr lang="en-US" dirty="0"/>
              <a:t>more reliable</a:t>
            </a:r>
          </a:p>
          <a:p>
            <a:r>
              <a:rPr lang="en-US" dirty="0"/>
              <a:t>you can start from anywhere in the HTML code</a:t>
            </a:r>
          </a:p>
          <a:p>
            <a:r>
              <a:rPr lang="en-US" dirty="0"/>
              <a:t>more specific</a:t>
            </a:r>
            <a:endParaRPr lang="tr-TR" dirty="0"/>
          </a:p>
          <a:p>
            <a:endParaRPr lang="en-US" dirty="0"/>
          </a:p>
          <a:p>
            <a:r>
              <a:rPr lang="en-US" dirty="0"/>
              <a:t>syntax : </a:t>
            </a:r>
            <a:r>
              <a:rPr lang="en-US" dirty="0" err="1"/>
              <a:t>driver.findElement</a:t>
            </a:r>
            <a:r>
              <a:rPr lang="en-US" dirty="0"/>
              <a:t>(</a:t>
            </a:r>
            <a:r>
              <a:rPr lang="en-US" dirty="0" err="1"/>
              <a:t>By.xpath</a:t>
            </a:r>
            <a:r>
              <a:rPr lang="en-US" dirty="0"/>
              <a:t>("</a:t>
            </a:r>
            <a:r>
              <a:rPr lang="en-US" dirty="0" err="1"/>
              <a:t>xpath</a:t>
            </a:r>
            <a:r>
              <a:rPr lang="en-US" dirty="0"/>
              <a:t> locator here"));</a:t>
            </a:r>
            <a:endParaRPr lang="tr-TR" dirty="0"/>
          </a:p>
        </p:txBody>
      </p:sp>
    </p:spTree>
    <p:extLst>
      <p:ext uri="{BB962C8B-B14F-4D97-AF65-F5344CB8AC3E}">
        <p14:creationId xmlns:p14="http://schemas.microsoft.com/office/powerpoint/2010/main" val="3586674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20E66694-8378-492D-A341-5929A21E54CB}"/>
              </a:ext>
            </a:extLst>
          </p:cNvPr>
          <p:cNvSpPr>
            <a:spLocks noGrp="1"/>
          </p:cNvSpPr>
          <p:nvPr>
            <p:ph idx="1"/>
          </p:nvPr>
        </p:nvSpPr>
        <p:spPr>
          <a:xfrm>
            <a:off x="474306" y="1690687"/>
            <a:ext cx="11243388" cy="4802187"/>
          </a:xfrm>
        </p:spPr>
        <p:txBody>
          <a:bodyPr>
            <a:normAutofit/>
          </a:bodyPr>
          <a:lstStyle/>
          <a:p>
            <a:pPr marL="0" indent="0">
              <a:buNone/>
            </a:pPr>
            <a:r>
              <a:rPr lang="en-US" dirty="0"/>
              <a:t>1- //</a:t>
            </a:r>
            <a:r>
              <a:rPr lang="en-US" dirty="0" err="1"/>
              <a:t>tagName</a:t>
            </a:r>
            <a:r>
              <a:rPr lang="en-US" dirty="0"/>
              <a:t>[@attribute='value']</a:t>
            </a:r>
          </a:p>
          <a:p>
            <a:pPr marL="0" indent="0">
              <a:buNone/>
            </a:pPr>
            <a:r>
              <a:rPr lang="en-US" dirty="0"/>
              <a:t>2- //</a:t>
            </a:r>
            <a:r>
              <a:rPr lang="en-US" dirty="0" err="1"/>
              <a:t>tagName</a:t>
            </a:r>
            <a:r>
              <a:rPr lang="en-US" dirty="0"/>
              <a:t>[contains(@attribute, 'value')]</a:t>
            </a:r>
          </a:p>
          <a:p>
            <a:pPr marL="0" indent="0">
              <a:buNone/>
            </a:pPr>
            <a:r>
              <a:rPr lang="en-US" dirty="0"/>
              <a:t>3- //</a:t>
            </a:r>
            <a:r>
              <a:rPr lang="en-US" dirty="0" err="1"/>
              <a:t>tagName</a:t>
            </a:r>
            <a:r>
              <a:rPr lang="en-US" dirty="0"/>
              <a:t>[.='text’]</a:t>
            </a:r>
            <a:endParaRPr lang="tr-TR" dirty="0"/>
          </a:p>
          <a:p>
            <a:pPr marL="0" indent="0">
              <a:buNone/>
            </a:pPr>
            <a:endParaRPr lang="en-US" dirty="0"/>
          </a:p>
          <a:p>
            <a:pPr marL="0" indent="0">
              <a:buNone/>
            </a:pPr>
            <a:r>
              <a:rPr lang="en-US" dirty="0"/>
              <a:t>1- //</a:t>
            </a:r>
            <a:r>
              <a:rPr lang="en-US" dirty="0" err="1"/>
              <a:t>tagName</a:t>
            </a:r>
            <a:r>
              <a:rPr lang="en-US" dirty="0"/>
              <a:t>[@attribute='value'] --&gt; looks for tag</a:t>
            </a:r>
            <a:r>
              <a:rPr lang="tr-TR" dirty="0"/>
              <a:t>N</a:t>
            </a:r>
            <a:r>
              <a:rPr lang="en-US" dirty="0" err="1"/>
              <a:t>ame</a:t>
            </a:r>
            <a:r>
              <a:rPr lang="en-US" dirty="0"/>
              <a:t> attribute and value</a:t>
            </a:r>
          </a:p>
          <a:p>
            <a:pPr marL="0" indent="0">
              <a:buNone/>
            </a:pPr>
            <a:r>
              <a:rPr lang="en-US" dirty="0"/>
              <a:t>1- //*[@attribute='value'] --&gt; * means look for all of the </a:t>
            </a:r>
            <a:r>
              <a:rPr lang="en-US" dirty="0" err="1"/>
              <a:t>webElements</a:t>
            </a:r>
            <a:endParaRPr lang="en-US" dirty="0"/>
          </a:p>
          <a:p>
            <a:pPr marL="0" indent="0">
              <a:buNone/>
            </a:pPr>
            <a:r>
              <a:rPr lang="en-US" dirty="0"/>
              <a:t>2- //</a:t>
            </a:r>
            <a:r>
              <a:rPr lang="en-US" dirty="0" err="1"/>
              <a:t>tagName</a:t>
            </a:r>
            <a:r>
              <a:rPr lang="en-US" dirty="0"/>
              <a:t>[contains(@attribute, 'value')] --&gt; locates all web elements with the given value</a:t>
            </a:r>
          </a:p>
          <a:p>
            <a:pPr marL="0" indent="0">
              <a:buNone/>
            </a:pPr>
            <a:r>
              <a:rPr lang="en-US" dirty="0"/>
              <a:t>3- //</a:t>
            </a:r>
            <a:r>
              <a:rPr lang="en-US" dirty="0" err="1"/>
              <a:t>tagName</a:t>
            </a:r>
            <a:r>
              <a:rPr lang="en-US" dirty="0"/>
              <a:t>[.='text'] --&gt; looks for exact text match in </a:t>
            </a:r>
            <a:r>
              <a:rPr lang="en-US" dirty="0" err="1"/>
              <a:t>webElement</a:t>
            </a:r>
            <a:endParaRPr lang="tr-TR" dirty="0"/>
          </a:p>
        </p:txBody>
      </p:sp>
      <p:sp>
        <p:nvSpPr>
          <p:cNvPr id="4" name="Başlık 1">
            <a:extLst>
              <a:ext uri="{FF2B5EF4-FFF2-40B4-BE49-F238E27FC236}">
                <a16:creationId xmlns:a16="http://schemas.microsoft.com/office/drawing/2014/main" id="{93434166-4F05-4470-81E9-D88E07526B4C}"/>
              </a:ext>
            </a:extLst>
          </p:cNvPr>
          <p:cNvSpPr>
            <a:spLocks noGrp="1"/>
          </p:cNvSpPr>
          <p:nvPr>
            <p:ph type="title"/>
          </p:nvPr>
        </p:nvSpPr>
        <p:spPr>
          <a:xfrm>
            <a:off x="838200" y="365125"/>
            <a:ext cx="10515600" cy="1325563"/>
          </a:xfrm>
        </p:spPr>
        <p:txBody>
          <a:bodyPr/>
          <a:lstStyle/>
          <a:p>
            <a:pPr algn="ctr"/>
            <a:r>
              <a:rPr lang="tr-TR" dirty="0" err="1"/>
              <a:t>Relative</a:t>
            </a:r>
            <a:r>
              <a:rPr lang="tr-TR" dirty="0"/>
              <a:t> </a:t>
            </a:r>
            <a:r>
              <a:rPr lang="tr-TR" dirty="0" err="1"/>
              <a:t>xpath</a:t>
            </a:r>
            <a:endParaRPr lang="tr-TR" dirty="0"/>
          </a:p>
        </p:txBody>
      </p:sp>
    </p:spTree>
    <p:extLst>
      <p:ext uri="{BB962C8B-B14F-4D97-AF65-F5344CB8AC3E}">
        <p14:creationId xmlns:p14="http://schemas.microsoft.com/office/powerpoint/2010/main" val="29695274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F9B6EA7-831E-46E9-99F0-D02D5C1B74C6}"/>
              </a:ext>
            </a:extLst>
          </p:cNvPr>
          <p:cNvSpPr>
            <a:spLocks noGrp="1"/>
          </p:cNvSpPr>
          <p:nvPr>
            <p:ph type="title"/>
          </p:nvPr>
        </p:nvSpPr>
        <p:spPr/>
        <p:txBody>
          <a:bodyPr/>
          <a:lstStyle/>
          <a:p>
            <a:pPr algn="ctr"/>
            <a:r>
              <a:rPr lang="tr-TR" dirty="0" err="1"/>
              <a:t>Relative</a:t>
            </a:r>
            <a:r>
              <a:rPr lang="tr-TR" dirty="0"/>
              <a:t> </a:t>
            </a:r>
            <a:r>
              <a:rPr lang="tr-TR" dirty="0" err="1"/>
              <a:t>xpath</a:t>
            </a:r>
            <a:endParaRPr lang="tr-TR" dirty="0"/>
          </a:p>
        </p:txBody>
      </p:sp>
      <p:sp>
        <p:nvSpPr>
          <p:cNvPr id="3" name="İçerik Yer Tutucusu 2">
            <a:extLst>
              <a:ext uri="{FF2B5EF4-FFF2-40B4-BE49-F238E27FC236}">
                <a16:creationId xmlns:a16="http://schemas.microsoft.com/office/drawing/2014/main" id="{34DA4244-0AEA-41CC-9071-DC7F227BC46B}"/>
              </a:ext>
            </a:extLst>
          </p:cNvPr>
          <p:cNvSpPr>
            <a:spLocks noGrp="1"/>
          </p:cNvSpPr>
          <p:nvPr>
            <p:ph idx="1"/>
          </p:nvPr>
        </p:nvSpPr>
        <p:spPr>
          <a:xfrm>
            <a:off x="1588536" y="1825625"/>
            <a:ext cx="9014928" cy="4667250"/>
          </a:xfrm>
        </p:spPr>
        <p:txBody>
          <a:bodyPr>
            <a:normAutofit fontScale="85000" lnSpcReduction="20000"/>
          </a:bodyPr>
          <a:lstStyle/>
          <a:p>
            <a:pPr marL="0" indent="0">
              <a:buNone/>
            </a:pPr>
            <a:r>
              <a:rPr lang="en-US" dirty="0"/>
              <a:t>ex:</a:t>
            </a:r>
            <a:r>
              <a:rPr lang="tr-TR" dirty="0"/>
              <a:t> </a:t>
            </a:r>
            <a:r>
              <a:rPr lang="en-US" dirty="0"/>
              <a:t>&lt;li class="nav-item"&gt;</a:t>
            </a:r>
          </a:p>
          <a:p>
            <a:pPr marL="0" indent="0">
              <a:buNone/>
            </a:pPr>
            <a:r>
              <a:rPr lang="en-US" dirty="0"/>
              <a:t>      &lt;a class="nav-link" </a:t>
            </a:r>
            <a:r>
              <a:rPr lang="en-US" dirty="0" err="1"/>
              <a:t>href</a:t>
            </a:r>
            <a:r>
              <a:rPr lang="en-US" dirty="0"/>
              <a:t>="/"&gt;Home&lt;/a&gt;</a:t>
            </a:r>
          </a:p>
          <a:p>
            <a:pPr marL="0" indent="0">
              <a:buNone/>
            </a:pPr>
            <a:r>
              <a:rPr lang="en-US" dirty="0"/>
              <a:t>   </a:t>
            </a:r>
            <a:r>
              <a:rPr lang="tr-TR" dirty="0"/>
              <a:t>  </a:t>
            </a:r>
            <a:r>
              <a:rPr lang="en-US" dirty="0"/>
              <a:t> &lt;/li&gt;</a:t>
            </a:r>
          </a:p>
          <a:p>
            <a:pPr marL="0" indent="0">
              <a:buNone/>
            </a:pPr>
            <a:r>
              <a:rPr lang="en-US" dirty="0"/>
              <a:t>    </a:t>
            </a:r>
            <a:r>
              <a:rPr lang="en-US" dirty="0" err="1"/>
              <a:t>tagName</a:t>
            </a:r>
            <a:r>
              <a:rPr lang="en-US" dirty="0"/>
              <a:t> --&gt; li</a:t>
            </a:r>
          </a:p>
          <a:p>
            <a:pPr marL="0" indent="0">
              <a:buNone/>
            </a:pPr>
            <a:r>
              <a:rPr lang="en-US" dirty="0"/>
              <a:t>    attribute --&gt; class</a:t>
            </a:r>
          </a:p>
          <a:p>
            <a:pPr marL="0" indent="0">
              <a:buNone/>
            </a:pPr>
            <a:r>
              <a:rPr lang="en-US" dirty="0"/>
              <a:t>    attribute value --&gt; nav-item</a:t>
            </a:r>
          </a:p>
          <a:p>
            <a:pPr marL="0" indent="0">
              <a:buNone/>
            </a:pPr>
            <a:r>
              <a:rPr lang="en-US" dirty="0"/>
              <a:t>    - //</a:t>
            </a:r>
            <a:r>
              <a:rPr lang="en-US" dirty="0" err="1"/>
              <a:t>tagName</a:t>
            </a:r>
            <a:r>
              <a:rPr lang="en-US" dirty="0"/>
              <a:t>[@attribute='value']</a:t>
            </a:r>
          </a:p>
          <a:p>
            <a:pPr marL="0" indent="0">
              <a:buNone/>
            </a:pPr>
            <a:r>
              <a:rPr lang="en-US" dirty="0"/>
              <a:t>    - //li[@class='nav-item']</a:t>
            </a:r>
          </a:p>
          <a:p>
            <a:pPr marL="0" indent="0">
              <a:buNone/>
            </a:pPr>
            <a:r>
              <a:rPr lang="en-US" dirty="0"/>
              <a:t>    TO GO from parent to child using </a:t>
            </a:r>
            <a:r>
              <a:rPr lang="en-US" dirty="0" err="1"/>
              <a:t>xpath</a:t>
            </a:r>
            <a:r>
              <a:rPr lang="en-US" dirty="0"/>
              <a:t>: use /</a:t>
            </a:r>
          </a:p>
          <a:p>
            <a:pPr marL="0" indent="0">
              <a:buNone/>
            </a:pPr>
            <a:r>
              <a:rPr lang="en-US" dirty="0"/>
              <a:t>    ex --&gt; //li[@class='nav-item']/a</a:t>
            </a:r>
          </a:p>
          <a:p>
            <a:pPr marL="0" indent="0">
              <a:buNone/>
            </a:pPr>
            <a:r>
              <a:rPr lang="en-US" dirty="0"/>
              <a:t>    TO GO from child to parent using </a:t>
            </a:r>
            <a:r>
              <a:rPr lang="en-US" dirty="0" err="1"/>
              <a:t>xpath</a:t>
            </a:r>
            <a:r>
              <a:rPr lang="en-US" dirty="0"/>
              <a:t> : use /..</a:t>
            </a:r>
          </a:p>
          <a:p>
            <a:pPr marL="0" indent="0">
              <a:buNone/>
            </a:pPr>
            <a:r>
              <a:rPr lang="en-US" dirty="0"/>
              <a:t>    This will take you to the direct parent of the current web element</a:t>
            </a:r>
            <a:endParaRPr lang="tr-TR" dirty="0"/>
          </a:p>
        </p:txBody>
      </p:sp>
    </p:spTree>
    <p:extLst>
      <p:ext uri="{BB962C8B-B14F-4D97-AF65-F5344CB8AC3E}">
        <p14:creationId xmlns:p14="http://schemas.microsoft.com/office/powerpoint/2010/main" val="39832704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CFC36DE-5452-4713-B400-22289593B19D}"/>
              </a:ext>
            </a:extLst>
          </p:cNvPr>
          <p:cNvSpPr>
            <a:spLocks noGrp="1"/>
          </p:cNvSpPr>
          <p:nvPr>
            <p:ph type="title"/>
          </p:nvPr>
        </p:nvSpPr>
        <p:spPr>
          <a:xfrm>
            <a:off x="838200" y="2766218"/>
            <a:ext cx="10515600" cy="1325563"/>
          </a:xfrm>
        </p:spPr>
        <p:txBody>
          <a:bodyPr/>
          <a:lstStyle/>
          <a:p>
            <a:pPr algn="ctr"/>
            <a:r>
              <a:rPr lang="tr-TR" dirty="0" err="1"/>
              <a:t>The</a:t>
            </a:r>
            <a:r>
              <a:rPr lang="tr-TR" dirty="0"/>
              <a:t> </a:t>
            </a:r>
            <a:r>
              <a:rPr lang="tr-TR" dirty="0" err="1"/>
              <a:t>End</a:t>
            </a:r>
            <a:endParaRPr lang="tr-TR" dirty="0"/>
          </a:p>
        </p:txBody>
      </p:sp>
    </p:spTree>
    <p:extLst>
      <p:ext uri="{BB962C8B-B14F-4D97-AF65-F5344CB8AC3E}">
        <p14:creationId xmlns:p14="http://schemas.microsoft.com/office/powerpoint/2010/main" val="4213019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9C3B557-9DBD-467E-86EE-672219CA882F}"/>
              </a:ext>
            </a:extLst>
          </p:cNvPr>
          <p:cNvSpPr>
            <a:spLocks noGrp="1"/>
          </p:cNvSpPr>
          <p:nvPr>
            <p:ph idx="1"/>
          </p:nvPr>
        </p:nvSpPr>
        <p:spPr>
          <a:xfrm>
            <a:off x="838200" y="1055873"/>
            <a:ext cx="10515600" cy="4746253"/>
          </a:xfrm>
        </p:spPr>
        <p:txBody>
          <a:bodyPr>
            <a:normAutofit/>
          </a:bodyPr>
          <a:lstStyle/>
          <a:p>
            <a:r>
              <a:rPr lang="en-US" noProof="1"/>
              <a:t>To be able to do any action on any web element we need to locate that web element for the selenium webdriver</a:t>
            </a:r>
          </a:p>
          <a:p>
            <a:r>
              <a:rPr lang="en-US" noProof="1"/>
              <a:t>We will use findElement method that comes from Selenium to locate web elements</a:t>
            </a:r>
          </a:p>
          <a:p>
            <a:r>
              <a:rPr lang="en-US" noProof="1"/>
              <a:t>.findElement(By.locator)</a:t>
            </a:r>
          </a:p>
          <a:p>
            <a:pPr lvl="1"/>
            <a:r>
              <a:rPr lang="en-US" noProof="1"/>
              <a:t>This method finds and returns a single WebElement</a:t>
            </a:r>
          </a:p>
          <a:p>
            <a:pPr lvl="1"/>
            <a:endParaRPr lang="en-US" noProof="1"/>
          </a:p>
          <a:p>
            <a:pPr lvl="1"/>
            <a:r>
              <a:rPr lang="en-US" noProof="1"/>
              <a:t>return type is WebElement</a:t>
            </a:r>
          </a:p>
          <a:p>
            <a:pPr lvl="1"/>
            <a:endParaRPr lang="en-US" noProof="1"/>
          </a:p>
          <a:p>
            <a:pPr lvl="1"/>
            <a:r>
              <a:rPr lang="en-US" noProof="1"/>
              <a:t>Whenever it cannot find a webElement by given locator, it will throw NoSuchElement exception</a:t>
            </a:r>
          </a:p>
        </p:txBody>
      </p:sp>
    </p:spTree>
    <p:extLst>
      <p:ext uri="{BB962C8B-B14F-4D97-AF65-F5344CB8AC3E}">
        <p14:creationId xmlns:p14="http://schemas.microsoft.com/office/powerpoint/2010/main" val="3028623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48A8EB6-83AE-465E-91EF-52A2F99CE193}"/>
              </a:ext>
            </a:extLst>
          </p:cNvPr>
          <p:cNvSpPr>
            <a:spLocks noGrp="1"/>
          </p:cNvSpPr>
          <p:nvPr>
            <p:ph type="title"/>
          </p:nvPr>
        </p:nvSpPr>
        <p:spPr/>
        <p:txBody>
          <a:bodyPr>
            <a:normAutofit/>
          </a:bodyPr>
          <a:lstStyle/>
          <a:p>
            <a:r>
              <a:rPr lang="en-US" sz="3200" dirty="0"/>
              <a:t>LOCATORS : There are 8 different types of locators in Selenium</a:t>
            </a:r>
            <a:endParaRPr lang="tr-TR" sz="3200" dirty="0"/>
          </a:p>
        </p:txBody>
      </p:sp>
      <p:sp>
        <p:nvSpPr>
          <p:cNvPr id="3" name="İçerik Yer Tutucusu 2">
            <a:extLst>
              <a:ext uri="{FF2B5EF4-FFF2-40B4-BE49-F238E27FC236}">
                <a16:creationId xmlns:a16="http://schemas.microsoft.com/office/drawing/2014/main" id="{942750D3-DDE5-4DEF-9FA4-073C7DE65CFE}"/>
              </a:ext>
            </a:extLst>
          </p:cNvPr>
          <p:cNvSpPr>
            <a:spLocks noGrp="1"/>
          </p:cNvSpPr>
          <p:nvPr>
            <p:ph idx="1"/>
          </p:nvPr>
        </p:nvSpPr>
        <p:spPr>
          <a:xfrm>
            <a:off x="4415712" y="1690688"/>
            <a:ext cx="3360576" cy="4351338"/>
          </a:xfrm>
        </p:spPr>
        <p:txBody>
          <a:bodyPr/>
          <a:lstStyle/>
          <a:p>
            <a:r>
              <a:rPr lang="tr-TR" dirty="0"/>
              <a:t>name</a:t>
            </a:r>
          </a:p>
          <a:p>
            <a:r>
              <a:rPr lang="tr-TR" dirty="0" err="1"/>
              <a:t>linkText</a:t>
            </a:r>
            <a:endParaRPr lang="tr-TR" dirty="0"/>
          </a:p>
          <a:p>
            <a:r>
              <a:rPr lang="tr-TR" dirty="0" err="1"/>
              <a:t>partialLinkText</a:t>
            </a:r>
            <a:endParaRPr lang="tr-TR" dirty="0"/>
          </a:p>
          <a:p>
            <a:r>
              <a:rPr lang="tr-TR" dirty="0" err="1"/>
              <a:t>id</a:t>
            </a:r>
            <a:endParaRPr lang="tr-TR" dirty="0"/>
          </a:p>
          <a:p>
            <a:r>
              <a:rPr lang="tr-TR" dirty="0" err="1"/>
              <a:t>className</a:t>
            </a:r>
            <a:endParaRPr lang="tr-TR" dirty="0"/>
          </a:p>
          <a:p>
            <a:r>
              <a:rPr lang="tr-TR" dirty="0" err="1"/>
              <a:t>tagName</a:t>
            </a:r>
            <a:endParaRPr lang="tr-TR" dirty="0"/>
          </a:p>
          <a:p>
            <a:r>
              <a:rPr lang="tr-TR" dirty="0" err="1"/>
              <a:t>cssSelector</a:t>
            </a:r>
            <a:endParaRPr lang="tr-TR" dirty="0"/>
          </a:p>
          <a:p>
            <a:r>
              <a:rPr lang="tr-TR" dirty="0" err="1"/>
              <a:t>xpath</a:t>
            </a:r>
            <a:endParaRPr lang="tr-TR" dirty="0"/>
          </a:p>
        </p:txBody>
      </p:sp>
    </p:spTree>
    <p:extLst>
      <p:ext uri="{BB962C8B-B14F-4D97-AF65-F5344CB8AC3E}">
        <p14:creationId xmlns:p14="http://schemas.microsoft.com/office/powerpoint/2010/main" val="714575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Resim 3" descr="saat içeren bir resim&#10;&#10;Açıklama otomatik olarak oluşturuldu">
            <a:extLst>
              <a:ext uri="{FF2B5EF4-FFF2-40B4-BE49-F238E27FC236}">
                <a16:creationId xmlns:a16="http://schemas.microsoft.com/office/drawing/2014/main" id="{82887559-9D95-4552-946A-FCDAC384708F}"/>
              </a:ext>
            </a:extLst>
          </p:cNvPr>
          <p:cNvPicPr>
            <a:picLocks noChangeAspect="1"/>
          </p:cNvPicPr>
          <p:nvPr/>
        </p:nvPicPr>
        <p:blipFill>
          <a:blip r:embed="rId2"/>
          <a:stretch>
            <a:fillRect/>
          </a:stretch>
        </p:blipFill>
        <p:spPr>
          <a:xfrm>
            <a:off x="643467" y="1343406"/>
            <a:ext cx="10905066" cy="4171186"/>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238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0B3536F-0E51-4FE3-963B-D3B8B5B6103D}"/>
              </a:ext>
            </a:extLst>
          </p:cNvPr>
          <p:cNvSpPr>
            <a:spLocks noGrp="1"/>
          </p:cNvSpPr>
          <p:nvPr>
            <p:ph type="title"/>
          </p:nvPr>
        </p:nvSpPr>
        <p:spPr/>
        <p:txBody>
          <a:bodyPr/>
          <a:lstStyle/>
          <a:p>
            <a:pPr algn="ctr"/>
            <a:r>
              <a:rPr lang="en-US" dirty="0"/>
              <a:t>LAST TWO LOCATORS IN SELENIUM</a:t>
            </a:r>
            <a:br>
              <a:rPr lang="tr-TR" dirty="0"/>
            </a:br>
            <a:r>
              <a:rPr lang="en-US" dirty="0" err="1"/>
              <a:t>cssSelector</a:t>
            </a:r>
            <a:r>
              <a:rPr lang="tr-TR" dirty="0"/>
              <a:t> &amp; </a:t>
            </a:r>
            <a:r>
              <a:rPr lang="en-US" dirty="0" err="1"/>
              <a:t>xpath</a:t>
            </a:r>
            <a:endParaRPr lang="tr-TR" dirty="0"/>
          </a:p>
        </p:txBody>
      </p:sp>
      <p:sp>
        <p:nvSpPr>
          <p:cNvPr id="3" name="İçerik Yer Tutucusu 2">
            <a:extLst>
              <a:ext uri="{FF2B5EF4-FFF2-40B4-BE49-F238E27FC236}">
                <a16:creationId xmlns:a16="http://schemas.microsoft.com/office/drawing/2014/main" id="{D8DB2D1D-3DF5-453D-971B-3D3988BE7B14}"/>
              </a:ext>
            </a:extLst>
          </p:cNvPr>
          <p:cNvSpPr>
            <a:spLocks noGrp="1"/>
          </p:cNvSpPr>
          <p:nvPr>
            <p:ph idx="1"/>
          </p:nvPr>
        </p:nvSpPr>
        <p:spPr>
          <a:xfrm>
            <a:off x="963385" y="1690688"/>
            <a:ext cx="10265229" cy="4351338"/>
          </a:xfrm>
        </p:spPr>
        <p:txBody>
          <a:bodyPr/>
          <a:lstStyle/>
          <a:p>
            <a:endParaRPr lang="tr-TR" dirty="0"/>
          </a:p>
          <a:p>
            <a:r>
              <a:rPr lang="en-US" dirty="0"/>
              <a:t>When do we use these last two selectors?</a:t>
            </a:r>
            <a:endParaRPr lang="tr-TR" dirty="0"/>
          </a:p>
          <a:p>
            <a:pPr marL="0" indent="0">
              <a:buNone/>
            </a:pPr>
            <a:r>
              <a:rPr lang="en-US" dirty="0"/>
              <a:t>When you do not have any other option, you need to go for </a:t>
            </a:r>
            <a:r>
              <a:rPr lang="en-US" dirty="0" err="1"/>
              <a:t>cssSelector</a:t>
            </a:r>
            <a:r>
              <a:rPr lang="en-US" dirty="0"/>
              <a:t> or </a:t>
            </a:r>
            <a:r>
              <a:rPr lang="en-US" dirty="0" err="1"/>
              <a:t>xpath</a:t>
            </a:r>
            <a:r>
              <a:rPr lang="en-US" dirty="0"/>
              <a:t>.</a:t>
            </a:r>
          </a:p>
          <a:p>
            <a:r>
              <a:rPr lang="en-US" dirty="0"/>
              <a:t>They both have their own syntaxes.</a:t>
            </a:r>
          </a:p>
          <a:p>
            <a:r>
              <a:rPr lang="en-US" dirty="0"/>
              <a:t>These two locators allows you to create your own CUSTOM locator. Which allows you to locate pretty much everything you need to locate.</a:t>
            </a:r>
            <a:endParaRPr lang="tr-TR" dirty="0"/>
          </a:p>
        </p:txBody>
      </p:sp>
    </p:spTree>
    <p:extLst>
      <p:ext uri="{BB962C8B-B14F-4D97-AF65-F5344CB8AC3E}">
        <p14:creationId xmlns:p14="http://schemas.microsoft.com/office/powerpoint/2010/main" val="438362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B5FD5A4-C80F-4F8F-9222-83A84F8C7918}"/>
              </a:ext>
            </a:extLst>
          </p:cNvPr>
          <p:cNvSpPr>
            <a:spLocks noGrp="1"/>
          </p:cNvSpPr>
          <p:nvPr>
            <p:ph type="title"/>
          </p:nvPr>
        </p:nvSpPr>
        <p:spPr/>
        <p:txBody>
          <a:bodyPr/>
          <a:lstStyle/>
          <a:p>
            <a:pPr algn="ctr"/>
            <a:r>
              <a:rPr lang="tr-TR" dirty="0" err="1"/>
              <a:t>id</a:t>
            </a:r>
            <a:endParaRPr lang="tr-TR" dirty="0"/>
          </a:p>
        </p:txBody>
      </p:sp>
      <p:sp>
        <p:nvSpPr>
          <p:cNvPr id="3" name="İçerik Yer Tutucusu 2">
            <a:extLst>
              <a:ext uri="{FF2B5EF4-FFF2-40B4-BE49-F238E27FC236}">
                <a16:creationId xmlns:a16="http://schemas.microsoft.com/office/drawing/2014/main" id="{E1E0E2A4-060D-4C14-B309-583DFAB7199B}"/>
              </a:ext>
            </a:extLst>
          </p:cNvPr>
          <p:cNvSpPr>
            <a:spLocks noGrp="1"/>
          </p:cNvSpPr>
          <p:nvPr>
            <p:ph idx="1"/>
          </p:nvPr>
        </p:nvSpPr>
        <p:spPr/>
        <p:txBody>
          <a:bodyPr/>
          <a:lstStyle/>
          <a:p>
            <a:r>
              <a:rPr lang="en-US" dirty="0"/>
              <a:t>id will locate by matching id attribute's value</a:t>
            </a:r>
            <a:endParaRPr lang="tr-TR" dirty="0"/>
          </a:p>
          <a:p>
            <a:endParaRPr lang="en-US" dirty="0"/>
          </a:p>
          <a:p>
            <a:r>
              <a:rPr lang="en-US" dirty="0"/>
              <a:t>id is unique for that specific web element</a:t>
            </a:r>
            <a:endParaRPr lang="tr-TR" dirty="0"/>
          </a:p>
          <a:p>
            <a:endParaRPr lang="en-US" dirty="0"/>
          </a:p>
          <a:p>
            <a:r>
              <a:rPr lang="en-US" dirty="0"/>
              <a:t>if you have id and it is not dynamic (meaning the attribute value is not changing when you refresh the page) you should always use id</a:t>
            </a:r>
            <a:endParaRPr lang="tr-TR" dirty="0"/>
          </a:p>
          <a:p>
            <a:endParaRPr lang="en-US" dirty="0"/>
          </a:p>
          <a:p>
            <a:r>
              <a:rPr lang="en-US" dirty="0"/>
              <a:t>syntax: </a:t>
            </a:r>
            <a:r>
              <a:rPr lang="en-US" dirty="0" err="1"/>
              <a:t>driver.findElement</a:t>
            </a:r>
            <a:r>
              <a:rPr lang="en-US" dirty="0"/>
              <a:t>(By.id("id attribute's value"))</a:t>
            </a:r>
            <a:endParaRPr lang="tr-TR" dirty="0"/>
          </a:p>
        </p:txBody>
      </p:sp>
    </p:spTree>
    <p:extLst>
      <p:ext uri="{BB962C8B-B14F-4D97-AF65-F5344CB8AC3E}">
        <p14:creationId xmlns:p14="http://schemas.microsoft.com/office/powerpoint/2010/main" val="1377125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E157854-8708-4C6A-96D2-8C0861118636}"/>
              </a:ext>
            </a:extLst>
          </p:cNvPr>
          <p:cNvSpPr>
            <a:spLocks noGrp="1"/>
          </p:cNvSpPr>
          <p:nvPr>
            <p:ph type="title"/>
          </p:nvPr>
        </p:nvSpPr>
        <p:spPr/>
        <p:txBody>
          <a:bodyPr/>
          <a:lstStyle/>
          <a:p>
            <a:pPr algn="ctr"/>
            <a:r>
              <a:rPr lang="en-US" dirty="0"/>
              <a:t>name</a:t>
            </a:r>
            <a:endParaRPr lang="tr-TR" dirty="0"/>
          </a:p>
        </p:txBody>
      </p:sp>
      <p:sp>
        <p:nvSpPr>
          <p:cNvPr id="3" name="İçerik Yer Tutucusu 2">
            <a:extLst>
              <a:ext uri="{FF2B5EF4-FFF2-40B4-BE49-F238E27FC236}">
                <a16:creationId xmlns:a16="http://schemas.microsoft.com/office/drawing/2014/main" id="{4FBC440B-3B08-4B3C-974C-CAADCB3E58E0}"/>
              </a:ext>
            </a:extLst>
          </p:cNvPr>
          <p:cNvSpPr>
            <a:spLocks noGrp="1"/>
          </p:cNvSpPr>
          <p:nvPr>
            <p:ph idx="1"/>
          </p:nvPr>
        </p:nvSpPr>
        <p:spPr/>
        <p:txBody>
          <a:bodyPr/>
          <a:lstStyle/>
          <a:p>
            <a:r>
              <a:rPr lang="en-US" dirty="0"/>
              <a:t>This locator will be looking into the whole HTML code, and return the </a:t>
            </a:r>
            <a:r>
              <a:rPr lang="en-US" dirty="0" err="1"/>
              <a:t>WebElement</a:t>
            </a:r>
            <a:r>
              <a:rPr lang="en-US" dirty="0"/>
              <a:t> with matching name attribute value</a:t>
            </a:r>
            <a:endParaRPr lang="tr-TR" dirty="0"/>
          </a:p>
          <a:p>
            <a:endParaRPr lang="en-US" dirty="0"/>
          </a:p>
          <a:p>
            <a:r>
              <a:rPr lang="tr-TR" dirty="0"/>
              <a:t>I</a:t>
            </a:r>
            <a:r>
              <a:rPr lang="en-US" dirty="0"/>
              <a:t>t will find and return the first web</a:t>
            </a:r>
            <a:r>
              <a:rPr lang="tr-TR" dirty="0"/>
              <a:t>E</a:t>
            </a:r>
            <a:r>
              <a:rPr lang="en-US" dirty="0" err="1"/>
              <a:t>lement</a:t>
            </a:r>
            <a:r>
              <a:rPr lang="en-US" dirty="0"/>
              <a:t> it finds</a:t>
            </a:r>
            <a:endParaRPr lang="tr-TR" dirty="0"/>
          </a:p>
          <a:p>
            <a:endParaRPr lang="en-US" dirty="0"/>
          </a:p>
          <a:p>
            <a:r>
              <a:rPr lang="en-US" dirty="0"/>
              <a:t>syntax:</a:t>
            </a:r>
            <a:r>
              <a:rPr lang="tr-TR" dirty="0"/>
              <a:t> </a:t>
            </a:r>
            <a:r>
              <a:rPr lang="tr-TR" dirty="0" err="1"/>
              <a:t>driver.findElement</a:t>
            </a:r>
            <a:r>
              <a:rPr lang="tr-TR" dirty="0"/>
              <a:t>(By.name("</a:t>
            </a:r>
            <a:r>
              <a:rPr lang="tr-TR" dirty="0" err="1"/>
              <a:t>String</a:t>
            </a:r>
            <a:r>
              <a:rPr lang="tr-TR" dirty="0"/>
              <a:t>"));</a:t>
            </a:r>
          </a:p>
        </p:txBody>
      </p:sp>
    </p:spTree>
    <p:extLst>
      <p:ext uri="{BB962C8B-B14F-4D97-AF65-F5344CB8AC3E}">
        <p14:creationId xmlns:p14="http://schemas.microsoft.com/office/powerpoint/2010/main" val="38383942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E3E0786-DF37-4523-AFA7-D290FFF751AA}"/>
              </a:ext>
            </a:extLst>
          </p:cNvPr>
          <p:cNvSpPr>
            <a:spLocks noGrp="1"/>
          </p:cNvSpPr>
          <p:nvPr>
            <p:ph type="title"/>
          </p:nvPr>
        </p:nvSpPr>
        <p:spPr/>
        <p:txBody>
          <a:bodyPr/>
          <a:lstStyle/>
          <a:p>
            <a:pPr algn="ctr"/>
            <a:r>
              <a:rPr lang="en-US" dirty="0" err="1"/>
              <a:t>linkText</a:t>
            </a:r>
            <a:endParaRPr lang="tr-TR" dirty="0"/>
          </a:p>
        </p:txBody>
      </p:sp>
      <p:sp>
        <p:nvSpPr>
          <p:cNvPr id="3" name="İçerik Yer Tutucusu 2">
            <a:extLst>
              <a:ext uri="{FF2B5EF4-FFF2-40B4-BE49-F238E27FC236}">
                <a16:creationId xmlns:a16="http://schemas.microsoft.com/office/drawing/2014/main" id="{552018F4-D50B-4A94-A961-CFE0946C6C59}"/>
              </a:ext>
            </a:extLst>
          </p:cNvPr>
          <p:cNvSpPr>
            <a:spLocks noGrp="1"/>
          </p:cNvSpPr>
          <p:nvPr>
            <p:ph idx="1"/>
          </p:nvPr>
        </p:nvSpPr>
        <p:spPr>
          <a:xfrm>
            <a:off x="2489719" y="1690687"/>
            <a:ext cx="7400731" cy="4635467"/>
          </a:xfrm>
        </p:spPr>
        <p:txBody>
          <a:bodyPr>
            <a:normAutofit fontScale="92500" lnSpcReduction="20000"/>
          </a:bodyPr>
          <a:lstStyle/>
          <a:p>
            <a:r>
              <a:rPr lang="tr-TR" dirty="0"/>
              <a:t>T</a:t>
            </a:r>
            <a:r>
              <a:rPr lang="en-US" dirty="0"/>
              <a:t>his locator allows us to locate LINKS by their texts</a:t>
            </a:r>
          </a:p>
          <a:p>
            <a:r>
              <a:rPr lang="tr-TR" dirty="0"/>
              <a:t>T</a:t>
            </a:r>
            <a:r>
              <a:rPr lang="en-US" dirty="0"/>
              <a:t>his locator will ONLY WORK ON LINKS</a:t>
            </a:r>
          </a:p>
          <a:p>
            <a:r>
              <a:rPr lang="en-US" dirty="0"/>
              <a:t>How do I know if the </a:t>
            </a:r>
            <a:r>
              <a:rPr lang="en-US" dirty="0" err="1"/>
              <a:t>webELement</a:t>
            </a:r>
            <a:r>
              <a:rPr lang="en-US" dirty="0"/>
              <a:t> is a link or not?</a:t>
            </a:r>
            <a:endParaRPr lang="tr-TR" dirty="0"/>
          </a:p>
          <a:p>
            <a:pPr marL="0" indent="0">
              <a:buNone/>
            </a:pPr>
            <a:r>
              <a:rPr lang="en-US" dirty="0"/>
              <a:t>If it is stored inside of &lt;a&gt;, it is a link</a:t>
            </a:r>
            <a:endParaRPr lang="tr-TR" dirty="0"/>
          </a:p>
          <a:p>
            <a:pPr marL="0" indent="0">
              <a:buNone/>
            </a:pPr>
            <a:r>
              <a:rPr lang="en-US" dirty="0"/>
              <a:t>&lt;a </a:t>
            </a:r>
            <a:r>
              <a:rPr lang="en-US" dirty="0" err="1"/>
              <a:t>href</a:t>
            </a:r>
            <a:r>
              <a:rPr lang="en-US" dirty="0"/>
              <a:t>="https://www.google.com"&gt; TEXT HERE &lt;/a&gt;</a:t>
            </a:r>
          </a:p>
          <a:p>
            <a:pPr marL="0" indent="0">
              <a:buNone/>
            </a:pPr>
            <a:r>
              <a:rPr lang="en-US" dirty="0" err="1"/>
              <a:t>TagName</a:t>
            </a:r>
            <a:r>
              <a:rPr lang="en-US" dirty="0"/>
              <a:t> --&gt; a --&gt; anchor tag --&gt; used for HTML links</a:t>
            </a:r>
          </a:p>
          <a:p>
            <a:pPr marL="0" indent="0">
              <a:buNone/>
            </a:pPr>
            <a:r>
              <a:rPr lang="en-US" dirty="0"/>
              <a:t>attribute --&gt; </a:t>
            </a:r>
            <a:r>
              <a:rPr lang="en-US" dirty="0" err="1"/>
              <a:t>href</a:t>
            </a:r>
            <a:endParaRPr lang="en-US" dirty="0"/>
          </a:p>
          <a:p>
            <a:pPr marL="0" indent="0">
              <a:buNone/>
            </a:pPr>
            <a:r>
              <a:rPr lang="en-US" dirty="0"/>
              <a:t>attribute value --&gt; https://www.google.com</a:t>
            </a:r>
          </a:p>
          <a:p>
            <a:pPr marL="0" indent="0">
              <a:buNone/>
            </a:pPr>
            <a:r>
              <a:rPr lang="en-US" dirty="0"/>
              <a:t>LINK TEXT --&gt; TEXT HERE</a:t>
            </a:r>
          </a:p>
          <a:p>
            <a:pPr marL="0" indent="0">
              <a:buNone/>
            </a:pPr>
            <a:endParaRPr lang="tr-TR" dirty="0"/>
          </a:p>
          <a:p>
            <a:pPr marL="0" indent="0">
              <a:buNone/>
            </a:pPr>
            <a:r>
              <a:rPr lang="en-US" dirty="0"/>
              <a:t>ex: </a:t>
            </a:r>
            <a:r>
              <a:rPr lang="en-US" dirty="0" err="1"/>
              <a:t>driver.findElement</a:t>
            </a:r>
            <a:r>
              <a:rPr lang="en-US" dirty="0"/>
              <a:t>(</a:t>
            </a:r>
            <a:r>
              <a:rPr lang="en-US" dirty="0" err="1"/>
              <a:t>By.linkText</a:t>
            </a:r>
            <a:r>
              <a:rPr lang="en-US" dirty="0"/>
              <a:t>("TEXT HERE"));</a:t>
            </a:r>
            <a:endParaRPr lang="tr-TR" dirty="0"/>
          </a:p>
        </p:txBody>
      </p:sp>
    </p:spTree>
    <p:extLst>
      <p:ext uri="{BB962C8B-B14F-4D97-AF65-F5344CB8AC3E}">
        <p14:creationId xmlns:p14="http://schemas.microsoft.com/office/powerpoint/2010/main" val="2267772255"/>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504</TotalTime>
  <Words>1108</Words>
  <Application>Microsoft Office PowerPoint</Application>
  <PresentationFormat>Geniş ekran</PresentationFormat>
  <Paragraphs>158</Paragraphs>
  <Slides>23</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23</vt:i4>
      </vt:variant>
    </vt:vector>
  </HeadingPairs>
  <TitlesOfParts>
    <vt:vector size="27" baseType="lpstr">
      <vt:lpstr>Arial</vt:lpstr>
      <vt:lpstr>Calibri</vt:lpstr>
      <vt:lpstr>Calibri Light</vt:lpstr>
      <vt:lpstr>Office Teması</vt:lpstr>
      <vt:lpstr>Selenium Locator Review</vt:lpstr>
      <vt:lpstr>PowerPoint Sunusu</vt:lpstr>
      <vt:lpstr>PowerPoint Sunusu</vt:lpstr>
      <vt:lpstr>LOCATORS : There are 8 different types of locators in Selenium</vt:lpstr>
      <vt:lpstr>PowerPoint Sunusu</vt:lpstr>
      <vt:lpstr>LAST TWO LOCATORS IN SELENIUM cssSelector &amp; xpath</vt:lpstr>
      <vt:lpstr>id</vt:lpstr>
      <vt:lpstr>name</vt:lpstr>
      <vt:lpstr>linkText</vt:lpstr>
      <vt:lpstr>partialLinkText</vt:lpstr>
      <vt:lpstr>className</vt:lpstr>
      <vt:lpstr>tagName</vt:lpstr>
      <vt:lpstr>cssSelector</vt:lpstr>
      <vt:lpstr>cssSelector</vt:lpstr>
      <vt:lpstr>cssSelector</vt:lpstr>
      <vt:lpstr>cssSelector</vt:lpstr>
      <vt:lpstr>xpath</vt:lpstr>
      <vt:lpstr>Absolute xpath</vt:lpstr>
      <vt:lpstr>Absolute xpath</vt:lpstr>
      <vt:lpstr>Relative xpath</vt:lpstr>
      <vt:lpstr>Relative xpath</vt:lpstr>
      <vt:lpstr>Relative xpath</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Selenium Locator Review</dc:title>
  <dc:creator>Köksal ÖĞEÇ</dc:creator>
  <cp:lastModifiedBy>Köksal ÖĞEÇ</cp:lastModifiedBy>
  <cp:revision>15</cp:revision>
  <dcterms:created xsi:type="dcterms:W3CDTF">2020-06-14T04:36:56Z</dcterms:created>
  <dcterms:modified xsi:type="dcterms:W3CDTF">2020-06-14T16:55:13Z</dcterms:modified>
</cp:coreProperties>
</file>