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96" r:id="rId4"/>
    <p:sldId id="297" r:id="rId5"/>
    <p:sldId id="298" r:id="rId6"/>
    <p:sldId id="300" r:id="rId7"/>
    <p:sldId id="299" r:id="rId8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antico" panose="02020500000000000000" charset="0"/>
      <p:regular r:id="rId16"/>
      <p:bold r:id="rId17"/>
      <p:italic r:id="rId18"/>
      <p:boldItalic r:id="rId19"/>
    </p:embeddedFont>
    <p:embeddedFont>
      <p:font typeface="Titillium Web Light" panose="000004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3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0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59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82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結合文字探勘與量化工具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線上留言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挖掘旅館業者的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競爭優勢</a:t>
            </a:r>
            <a:endParaRPr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Abstract 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線上留言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對於了解消費者需求提供一個異於過去的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重要管道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如何利用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線上評論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來了解消費者需求。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利用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文字探勘工具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找出消費者在乎的旅館屬性。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找出各旅館的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競爭優勢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入境的旅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人數增加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但是星級旅館的住房率反而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endParaRPr lang="en-US" altLang="zh-TW" sz="1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獨特且具差異化的品牌定位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來探索旅館的品牌定位及其競爭優勢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大部分的研究聚焦在品牌的建構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TripAdvisor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上的線上留言作為研究對象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68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文獻探討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品牌定位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旅館的品牌屬性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消費者的線上評論 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1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品牌建立的三階段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值計算來決定術語的重要性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情緒分析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—AFINN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情緒字典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對應分析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)—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邏輯斯迴歸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關鍵字分析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—TF-IDF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情緒分析的目的是檢測和分類評論者所表達的情感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AFINN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情緒辭典較常用在旅遊業領域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2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5FFB30-933F-429E-E0B1-DAE83393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88" y="1688783"/>
            <a:ext cx="5431383" cy="30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品牌建立的三個步驟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認知、情感與意動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在意動部分可能由於牽涉到消費者的購買行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只挑選台中西屯區五間有名奢華旅館的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筆資料來分析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862776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如螢幕大小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Quantico</vt:lpstr>
      <vt:lpstr>Titillium Web Light</vt:lpstr>
      <vt:lpstr>Arial</vt:lpstr>
      <vt:lpstr>微軟正黑體</vt:lpstr>
      <vt:lpstr>Calibri</vt:lpstr>
      <vt:lpstr>Juno template</vt:lpstr>
      <vt:lpstr>結合文字探勘與量化工具 從線上留言挖掘旅館業者的競爭優勢</vt:lpstr>
      <vt:lpstr>Abstract </vt:lpstr>
      <vt:lpstr>研究背景</vt:lpstr>
      <vt:lpstr>文獻探討</vt:lpstr>
      <vt:lpstr>研究方法</vt:lpstr>
      <vt:lpstr>研究方法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結合文字探勘與量化工具 從線上留言挖掘旅館業者的競爭優勢</dc:title>
  <cp:lastModifiedBy>邱智清</cp:lastModifiedBy>
  <cp:revision>1</cp:revision>
  <dcterms:modified xsi:type="dcterms:W3CDTF">2022-08-29T03:30:03Z</dcterms:modified>
</cp:coreProperties>
</file>