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99" r:id="rId3"/>
    <p:sldId id="300" r:id="rId4"/>
    <p:sldId id="301" r:id="rId5"/>
    <p:sldId id="302" r:id="rId6"/>
    <p:sldId id="303" r:id="rId7"/>
    <p:sldId id="304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Quantico" panose="02020500000000000000" charset="0"/>
      <p:regular r:id="rId14"/>
      <p:bold r:id="rId15"/>
      <p:italic r:id="rId16"/>
      <p:boldItalic r:id="rId17"/>
    </p:embeddedFont>
    <p:embeddedFont>
      <p:font typeface="Titillium Web Light" panose="00000400000000000000" pitchFamily="2" charset="0"/>
      <p:regular r:id="rId18"/>
      <p:bold r:id="rId19"/>
      <p:italic r:id="rId20"/>
      <p:boldItalic r:id="rId21"/>
    </p:embeddedFont>
    <p:embeddedFont>
      <p:font typeface="微軟正黑體" panose="020B0604030504040204" pitchFamily="34" charset="-12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171DD6-2702-4FCF-BC82-B343C2BCD5F6}">
  <a:tblStyle styleId="{25171DD6-2702-4FCF-BC82-B343C2BCD5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5AF98B6-0896-4745-9ED8-C8CFF3DE442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23" y="-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6436" cy="5144872"/>
          </a:xfrm>
          <a:custGeom>
            <a:avLst/>
            <a:gdLst/>
            <a:ahLst/>
            <a:cxnLst/>
            <a:rect l="l" t="t" r="r" b="b"/>
            <a:pathLst>
              <a:path w="3464559" h="1948815" extrusionOk="0">
                <a:moveTo>
                  <a:pt x="1162685" y="742315"/>
                </a:moveTo>
                <a:cubicBezTo>
                  <a:pt x="1426846" y="572135"/>
                  <a:pt x="1547496" y="304800"/>
                  <a:pt x="1484630" y="635"/>
                </a:cubicBezTo>
                <a:lnTo>
                  <a:pt x="1482090" y="635"/>
                </a:lnTo>
                <a:cubicBezTo>
                  <a:pt x="1486535" y="20320"/>
                  <a:pt x="1490346" y="44450"/>
                  <a:pt x="1493521" y="70485"/>
                </a:cubicBezTo>
                <a:cubicBezTo>
                  <a:pt x="1530350" y="407035"/>
                  <a:pt x="1348105" y="641985"/>
                  <a:pt x="1092835" y="781050"/>
                </a:cubicBezTo>
                <a:cubicBezTo>
                  <a:pt x="1033145" y="814705"/>
                  <a:pt x="960120" y="843280"/>
                  <a:pt x="897255" y="874395"/>
                </a:cubicBezTo>
                <a:cubicBezTo>
                  <a:pt x="698500" y="972185"/>
                  <a:pt x="528955" y="1082675"/>
                  <a:pt x="391795" y="1240155"/>
                </a:cubicBezTo>
                <a:cubicBezTo>
                  <a:pt x="236220" y="1420495"/>
                  <a:pt x="145415" y="1656715"/>
                  <a:pt x="123825" y="1948180"/>
                </a:cubicBezTo>
                <a:lnTo>
                  <a:pt x="123825" y="1948180"/>
                </a:lnTo>
                <a:cubicBezTo>
                  <a:pt x="152400" y="1689100"/>
                  <a:pt x="210185" y="1506855"/>
                  <a:pt x="313055" y="1349375"/>
                </a:cubicBezTo>
                <a:cubicBezTo>
                  <a:pt x="575945" y="954405"/>
                  <a:pt x="1013460" y="850265"/>
                  <a:pt x="1162685" y="742315"/>
                </a:cubicBezTo>
                <a:close/>
                <a:moveTo>
                  <a:pt x="1208405" y="768350"/>
                </a:moveTo>
                <a:cubicBezTo>
                  <a:pt x="1482090" y="605155"/>
                  <a:pt x="1635760" y="338455"/>
                  <a:pt x="1587500" y="10795"/>
                </a:cubicBezTo>
                <a:cubicBezTo>
                  <a:pt x="1586865" y="7620"/>
                  <a:pt x="1586230" y="3810"/>
                  <a:pt x="1586230" y="635"/>
                </a:cubicBezTo>
                <a:lnTo>
                  <a:pt x="1583055" y="635"/>
                </a:lnTo>
                <a:cubicBezTo>
                  <a:pt x="1583055" y="635"/>
                  <a:pt x="1583055" y="635"/>
                  <a:pt x="1583055" y="1270"/>
                </a:cubicBezTo>
                <a:cubicBezTo>
                  <a:pt x="1588771" y="36195"/>
                  <a:pt x="1593850" y="81280"/>
                  <a:pt x="1593850" y="134620"/>
                </a:cubicBezTo>
                <a:cubicBezTo>
                  <a:pt x="1588771" y="465455"/>
                  <a:pt x="1385571" y="676275"/>
                  <a:pt x="1143000" y="802640"/>
                </a:cubicBezTo>
                <a:cubicBezTo>
                  <a:pt x="1069340" y="842010"/>
                  <a:pt x="980440" y="873125"/>
                  <a:pt x="904875" y="909955"/>
                </a:cubicBezTo>
                <a:cubicBezTo>
                  <a:pt x="687070" y="1014730"/>
                  <a:pt x="492760" y="1145540"/>
                  <a:pt x="355600" y="1339215"/>
                </a:cubicBezTo>
                <a:cubicBezTo>
                  <a:pt x="234950" y="1508760"/>
                  <a:pt x="179705" y="1708785"/>
                  <a:pt x="155575" y="1924685"/>
                </a:cubicBezTo>
                <a:cubicBezTo>
                  <a:pt x="154940" y="1932940"/>
                  <a:pt x="153035" y="1941195"/>
                  <a:pt x="153035" y="1948815"/>
                </a:cubicBezTo>
                <a:lnTo>
                  <a:pt x="156210" y="1948815"/>
                </a:lnTo>
                <a:cubicBezTo>
                  <a:pt x="167005" y="1845310"/>
                  <a:pt x="181610" y="1763395"/>
                  <a:pt x="201930" y="1685290"/>
                </a:cubicBezTo>
                <a:cubicBezTo>
                  <a:pt x="370840" y="1021080"/>
                  <a:pt x="1032510" y="889635"/>
                  <a:pt x="1208405" y="768350"/>
                </a:cubicBezTo>
                <a:close/>
                <a:moveTo>
                  <a:pt x="1312546" y="758190"/>
                </a:moveTo>
                <a:cubicBezTo>
                  <a:pt x="1579880" y="587375"/>
                  <a:pt x="1724660" y="316865"/>
                  <a:pt x="1685925" y="635"/>
                </a:cubicBezTo>
                <a:lnTo>
                  <a:pt x="1683385" y="635"/>
                </a:lnTo>
                <a:cubicBezTo>
                  <a:pt x="1687830" y="34925"/>
                  <a:pt x="1691005" y="81280"/>
                  <a:pt x="1689100" y="133985"/>
                </a:cubicBezTo>
                <a:cubicBezTo>
                  <a:pt x="1671955" y="469265"/>
                  <a:pt x="1462405" y="680720"/>
                  <a:pt x="1223646" y="807085"/>
                </a:cubicBezTo>
                <a:cubicBezTo>
                  <a:pt x="1179196" y="830580"/>
                  <a:pt x="1132840" y="852170"/>
                  <a:pt x="1082675" y="871855"/>
                </a:cubicBezTo>
                <a:cubicBezTo>
                  <a:pt x="732790" y="1004570"/>
                  <a:pt x="488315" y="1180465"/>
                  <a:pt x="348615" y="1404620"/>
                </a:cubicBezTo>
                <a:cubicBezTo>
                  <a:pt x="238760" y="1581785"/>
                  <a:pt x="196215" y="1781810"/>
                  <a:pt x="184785" y="1948180"/>
                </a:cubicBezTo>
                <a:lnTo>
                  <a:pt x="185420" y="1948180"/>
                </a:lnTo>
                <a:cubicBezTo>
                  <a:pt x="207010" y="1772920"/>
                  <a:pt x="234315" y="1593850"/>
                  <a:pt x="348615" y="1409700"/>
                </a:cubicBezTo>
                <a:cubicBezTo>
                  <a:pt x="636905" y="963930"/>
                  <a:pt x="1096646" y="910590"/>
                  <a:pt x="1312546" y="758190"/>
                </a:cubicBezTo>
                <a:close/>
                <a:moveTo>
                  <a:pt x="1169035" y="676910"/>
                </a:moveTo>
                <a:cubicBezTo>
                  <a:pt x="1337946" y="538480"/>
                  <a:pt x="1438275" y="332105"/>
                  <a:pt x="1400810" y="78740"/>
                </a:cubicBezTo>
                <a:cubicBezTo>
                  <a:pt x="1395730" y="50165"/>
                  <a:pt x="1391921" y="21590"/>
                  <a:pt x="1384935" y="635"/>
                </a:cubicBezTo>
                <a:lnTo>
                  <a:pt x="1379221" y="635"/>
                </a:lnTo>
                <a:cubicBezTo>
                  <a:pt x="1456055" y="304165"/>
                  <a:pt x="1341755" y="559435"/>
                  <a:pt x="1098550" y="722630"/>
                </a:cubicBezTo>
                <a:cubicBezTo>
                  <a:pt x="1061085" y="748030"/>
                  <a:pt x="1019810" y="772160"/>
                  <a:pt x="975360" y="794385"/>
                </a:cubicBezTo>
                <a:cubicBezTo>
                  <a:pt x="622935" y="960755"/>
                  <a:pt x="400685" y="1129030"/>
                  <a:pt x="257810" y="1369695"/>
                </a:cubicBezTo>
                <a:cubicBezTo>
                  <a:pt x="156845" y="1543050"/>
                  <a:pt x="114935" y="1722120"/>
                  <a:pt x="89535" y="1929765"/>
                </a:cubicBezTo>
                <a:cubicBezTo>
                  <a:pt x="88265" y="1936750"/>
                  <a:pt x="87630" y="1943100"/>
                  <a:pt x="87630" y="1948815"/>
                </a:cubicBezTo>
                <a:lnTo>
                  <a:pt x="92075" y="1948815"/>
                </a:lnTo>
                <a:cubicBezTo>
                  <a:pt x="109220" y="1834515"/>
                  <a:pt x="123190" y="1727200"/>
                  <a:pt x="151130" y="1637665"/>
                </a:cubicBezTo>
                <a:cubicBezTo>
                  <a:pt x="342900" y="966470"/>
                  <a:pt x="972185" y="860425"/>
                  <a:pt x="1169035" y="676910"/>
                </a:cubicBezTo>
                <a:close/>
                <a:moveTo>
                  <a:pt x="1030605" y="650875"/>
                </a:moveTo>
                <a:cubicBezTo>
                  <a:pt x="1231265" y="472440"/>
                  <a:pt x="1261110" y="227965"/>
                  <a:pt x="1178560" y="635"/>
                </a:cubicBezTo>
                <a:lnTo>
                  <a:pt x="1175385" y="635"/>
                </a:lnTo>
                <a:cubicBezTo>
                  <a:pt x="1190625" y="41910"/>
                  <a:pt x="1201421" y="85090"/>
                  <a:pt x="1207771" y="118110"/>
                </a:cubicBezTo>
                <a:cubicBezTo>
                  <a:pt x="1252855" y="367665"/>
                  <a:pt x="1154430" y="569595"/>
                  <a:pt x="951865" y="709295"/>
                </a:cubicBezTo>
                <a:cubicBezTo>
                  <a:pt x="926465" y="727075"/>
                  <a:pt x="899795" y="743585"/>
                  <a:pt x="870585" y="759460"/>
                </a:cubicBezTo>
                <a:cubicBezTo>
                  <a:pt x="557530" y="932180"/>
                  <a:pt x="371475" y="1082040"/>
                  <a:pt x="243840" y="1265555"/>
                </a:cubicBezTo>
                <a:cubicBezTo>
                  <a:pt x="123825" y="1440180"/>
                  <a:pt x="47625" y="1658620"/>
                  <a:pt x="21590" y="1948180"/>
                </a:cubicBezTo>
                <a:lnTo>
                  <a:pt x="21590" y="1948180"/>
                </a:lnTo>
                <a:cubicBezTo>
                  <a:pt x="59690" y="1642745"/>
                  <a:pt x="123190" y="1440815"/>
                  <a:pt x="251460" y="1259205"/>
                </a:cubicBezTo>
                <a:cubicBezTo>
                  <a:pt x="514985" y="897890"/>
                  <a:pt x="885825" y="791210"/>
                  <a:pt x="1030605" y="650875"/>
                </a:cubicBezTo>
                <a:close/>
                <a:moveTo>
                  <a:pt x="955675" y="1035050"/>
                </a:moveTo>
                <a:cubicBezTo>
                  <a:pt x="1100455" y="967740"/>
                  <a:pt x="1285875" y="924560"/>
                  <a:pt x="1424305" y="849630"/>
                </a:cubicBezTo>
                <a:cubicBezTo>
                  <a:pt x="1666875" y="726440"/>
                  <a:pt x="1883410" y="528320"/>
                  <a:pt x="1959610" y="223520"/>
                </a:cubicBezTo>
                <a:cubicBezTo>
                  <a:pt x="1980565" y="133350"/>
                  <a:pt x="1985646" y="80010"/>
                  <a:pt x="1984375" y="635"/>
                </a:cubicBezTo>
                <a:lnTo>
                  <a:pt x="1981835" y="635"/>
                </a:lnTo>
                <a:cubicBezTo>
                  <a:pt x="1988185" y="438785"/>
                  <a:pt x="1694180" y="748030"/>
                  <a:pt x="1297305" y="904240"/>
                </a:cubicBezTo>
                <a:cubicBezTo>
                  <a:pt x="1157605" y="956945"/>
                  <a:pt x="1005840" y="1001395"/>
                  <a:pt x="887095" y="1064260"/>
                </a:cubicBezTo>
                <a:cubicBezTo>
                  <a:pt x="495300" y="1257935"/>
                  <a:pt x="285750" y="1552575"/>
                  <a:pt x="273685" y="1948180"/>
                </a:cubicBezTo>
                <a:lnTo>
                  <a:pt x="273685" y="1948180"/>
                </a:lnTo>
                <a:cubicBezTo>
                  <a:pt x="300355" y="1496695"/>
                  <a:pt x="537845" y="1223645"/>
                  <a:pt x="955675" y="1035050"/>
                </a:cubicBezTo>
                <a:close/>
                <a:moveTo>
                  <a:pt x="1320165" y="807085"/>
                </a:moveTo>
                <a:cubicBezTo>
                  <a:pt x="1630046" y="637540"/>
                  <a:pt x="1815465" y="351155"/>
                  <a:pt x="1785621" y="635"/>
                </a:cubicBezTo>
                <a:lnTo>
                  <a:pt x="1783080" y="635"/>
                </a:lnTo>
                <a:cubicBezTo>
                  <a:pt x="1784985" y="20320"/>
                  <a:pt x="1786255" y="43815"/>
                  <a:pt x="1786255" y="70485"/>
                </a:cubicBezTo>
                <a:cubicBezTo>
                  <a:pt x="1784985" y="448310"/>
                  <a:pt x="1544955" y="697230"/>
                  <a:pt x="1259840" y="835660"/>
                </a:cubicBezTo>
                <a:cubicBezTo>
                  <a:pt x="1178560" y="876935"/>
                  <a:pt x="1080135" y="908050"/>
                  <a:pt x="993140" y="944880"/>
                </a:cubicBezTo>
                <a:cubicBezTo>
                  <a:pt x="774700" y="1038225"/>
                  <a:pt x="589280" y="1151890"/>
                  <a:pt x="445135" y="1323340"/>
                </a:cubicBezTo>
                <a:cubicBezTo>
                  <a:pt x="328295" y="1461135"/>
                  <a:pt x="256540" y="1637030"/>
                  <a:pt x="227965" y="1830070"/>
                </a:cubicBezTo>
                <a:cubicBezTo>
                  <a:pt x="221615" y="1870075"/>
                  <a:pt x="217170" y="1908810"/>
                  <a:pt x="213360" y="1948180"/>
                </a:cubicBezTo>
                <a:lnTo>
                  <a:pt x="215900" y="1948180"/>
                </a:lnTo>
                <a:cubicBezTo>
                  <a:pt x="230505" y="1801495"/>
                  <a:pt x="257175" y="1619250"/>
                  <a:pt x="365760" y="1439545"/>
                </a:cubicBezTo>
                <a:cubicBezTo>
                  <a:pt x="636905" y="1000125"/>
                  <a:pt x="1139825" y="920750"/>
                  <a:pt x="1320165" y="807085"/>
                </a:cubicBezTo>
                <a:close/>
                <a:moveTo>
                  <a:pt x="1230630" y="967740"/>
                </a:moveTo>
                <a:cubicBezTo>
                  <a:pt x="1319530" y="939800"/>
                  <a:pt x="1398905" y="908050"/>
                  <a:pt x="1474471" y="871220"/>
                </a:cubicBezTo>
                <a:cubicBezTo>
                  <a:pt x="1827530" y="702310"/>
                  <a:pt x="2080896" y="388620"/>
                  <a:pt x="2082165" y="0"/>
                </a:cubicBezTo>
                <a:lnTo>
                  <a:pt x="2081530" y="0"/>
                </a:lnTo>
                <a:cubicBezTo>
                  <a:pt x="2064385" y="457835"/>
                  <a:pt x="1764665" y="763270"/>
                  <a:pt x="1343660" y="925195"/>
                </a:cubicBezTo>
                <a:cubicBezTo>
                  <a:pt x="1207771" y="975360"/>
                  <a:pt x="1030605" y="1023620"/>
                  <a:pt x="901700" y="1091565"/>
                </a:cubicBezTo>
                <a:cubicBezTo>
                  <a:pt x="525780" y="1273810"/>
                  <a:pt x="302895" y="1569085"/>
                  <a:pt x="300355" y="1948180"/>
                </a:cubicBezTo>
                <a:lnTo>
                  <a:pt x="300355" y="1948180"/>
                </a:lnTo>
                <a:cubicBezTo>
                  <a:pt x="322580" y="1429385"/>
                  <a:pt x="676275" y="1136650"/>
                  <a:pt x="1230630" y="967740"/>
                </a:cubicBezTo>
                <a:close/>
                <a:moveTo>
                  <a:pt x="1195071" y="1046480"/>
                </a:moveTo>
                <a:cubicBezTo>
                  <a:pt x="1330325" y="1007110"/>
                  <a:pt x="1464310" y="968375"/>
                  <a:pt x="1579246" y="914400"/>
                </a:cubicBezTo>
                <a:cubicBezTo>
                  <a:pt x="1960880" y="743585"/>
                  <a:pt x="2251710" y="423545"/>
                  <a:pt x="2280921" y="635"/>
                </a:cubicBezTo>
                <a:lnTo>
                  <a:pt x="2277746" y="635"/>
                </a:lnTo>
                <a:cubicBezTo>
                  <a:pt x="2277110" y="14605"/>
                  <a:pt x="2275840" y="30480"/>
                  <a:pt x="2273300" y="48895"/>
                </a:cubicBezTo>
                <a:cubicBezTo>
                  <a:pt x="2211705" y="528320"/>
                  <a:pt x="1842771" y="831215"/>
                  <a:pt x="1410335" y="978535"/>
                </a:cubicBezTo>
                <a:cubicBezTo>
                  <a:pt x="1279525" y="1021715"/>
                  <a:pt x="1112521" y="1062355"/>
                  <a:pt x="986155" y="1122045"/>
                </a:cubicBezTo>
                <a:cubicBezTo>
                  <a:pt x="692150" y="1250315"/>
                  <a:pt x="403225" y="1477645"/>
                  <a:pt x="356870" y="1850390"/>
                </a:cubicBezTo>
                <a:cubicBezTo>
                  <a:pt x="351790" y="1891665"/>
                  <a:pt x="351155" y="1925320"/>
                  <a:pt x="351155" y="1948815"/>
                </a:cubicBezTo>
                <a:lnTo>
                  <a:pt x="353695" y="1948815"/>
                </a:lnTo>
                <a:cubicBezTo>
                  <a:pt x="353695" y="1877060"/>
                  <a:pt x="358775" y="1717675"/>
                  <a:pt x="467360" y="1541145"/>
                </a:cubicBezTo>
                <a:cubicBezTo>
                  <a:pt x="627380" y="1284605"/>
                  <a:pt x="903605" y="1139190"/>
                  <a:pt x="1195071" y="1046480"/>
                </a:cubicBezTo>
                <a:close/>
                <a:moveTo>
                  <a:pt x="1263015" y="992505"/>
                </a:moveTo>
                <a:cubicBezTo>
                  <a:pt x="1346835" y="967740"/>
                  <a:pt x="1422400" y="939800"/>
                  <a:pt x="1495425" y="906780"/>
                </a:cubicBezTo>
                <a:cubicBezTo>
                  <a:pt x="1878965" y="739775"/>
                  <a:pt x="2167255" y="415290"/>
                  <a:pt x="2181225" y="0"/>
                </a:cubicBezTo>
                <a:lnTo>
                  <a:pt x="2180590" y="0"/>
                </a:lnTo>
                <a:cubicBezTo>
                  <a:pt x="2143125" y="546735"/>
                  <a:pt x="1732915" y="866775"/>
                  <a:pt x="1177925" y="1015365"/>
                </a:cubicBezTo>
                <a:cubicBezTo>
                  <a:pt x="638810" y="1185545"/>
                  <a:pt x="323850" y="1515110"/>
                  <a:pt x="328295" y="1947545"/>
                </a:cubicBezTo>
                <a:lnTo>
                  <a:pt x="328295" y="1947545"/>
                </a:lnTo>
                <a:cubicBezTo>
                  <a:pt x="337820" y="1456690"/>
                  <a:pt x="701675" y="1151255"/>
                  <a:pt x="1263015" y="992505"/>
                </a:cubicBezTo>
                <a:close/>
                <a:moveTo>
                  <a:pt x="482600" y="971550"/>
                </a:moveTo>
                <a:cubicBezTo>
                  <a:pt x="714375" y="788035"/>
                  <a:pt x="902970" y="720725"/>
                  <a:pt x="1006475" y="592455"/>
                </a:cubicBezTo>
                <a:cubicBezTo>
                  <a:pt x="1160780" y="415290"/>
                  <a:pt x="1156335" y="191135"/>
                  <a:pt x="1075690" y="635"/>
                </a:cubicBezTo>
                <a:lnTo>
                  <a:pt x="1072515" y="635"/>
                </a:lnTo>
                <a:cubicBezTo>
                  <a:pt x="1089025" y="40005"/>
                  <a:pt x="1102360" y="80645"/>
                  <a:pt x="1109980" y="113030"/>
                </a:cubicBezTo>
                <a:cubicBezTo>
                  <a:pt x="1169035" y="358775"/>
                  <a:pt x="1082040" y="561975"/>
                  <a:pt x="875665" y="705485"/>
                </a:cubicBezTo>
                <a:cubicBezTo>
                  <a:pt x="489585" y="941705"/>
                  <a:pt x="247650" y="1111250"/>
                  <a:pt x="104775" y="1447165"/>
                </a:cubicBezTo>
                <a:cubicBezTo>
                  <a:pt x="58420" y="1558290"/>
                  <a:pt x="22860" y="1685290"/>
                  <a:pt x="635" y="1831975"/>
                </a:cubicBezTo>
                <a:lnTo>
                  <a:pt x="635" y="1849755"/>
                </a:lnTo>
                <a:cubicBezTo>
                  <a:pt x="63500" y="1457325"/>
                  <a:pt x="182245" y="1210945"/>
                  <a:pt x="482600" y="971550"/>
                </a:cubicBezTo>
                <a:close/>
                <a:moveTo>
                  <a:pt x="1353821" y="839470"/>
                </a:moveTo>
                <a:cubicBezTo>
                  <a:pt x="1670050" y="679450"/>
                  <a:pt x="1882775" y="408305"/>
                  <a:pt x="1887855" y="52705"/>
                </a:cubicBezTo>
                <a:cubicBezTo>
                  <a:pt x="1887221" y="38100"/>
                  <a:pt x="1888490" y="15875"/>
                  <a:pt x="1886585" y="635"/>
                </a:cubicBezTo>
                <a:lnTo>
                  <a:pt x="1880871" y="635"/>
                </a:lnTo>
                <a:cubicBezTo>
                  <a:pt x="1880871" y="635"/>
                  <a:pt x="1880871" y="1270"/>
                  <a:pt x="1880871" y="1270"/>
                </a:cubicBezTo>
                <a:cubicBezTo>
                  <a:pt x="1898015" y="332740"/>
                  <a:pt x="1724660" y="602615"/>
                  <a:pt x="1467485" y="767715"/>
                </a:cubicBezTo>
                <a:cubicBezTo>
                  <a:pt x="1337946" y="856615"/>
                  <a:pt x="1172210" y="911225"/>
                  <a:pt x="1020445" y="967740"/>
                </a:cubicBezTo>
                <a:cubicBezTo>
                  <a:pt x="803910" y="1056005"/>
                  <a:pt x="619760" y="1165860"/>
                  <a:pt x="474980" y="1332230"/>
                </a:cubicBezTo>
                <a:cubicBezTo>
                  <a:pt x="329565" y="1499870"/>
                  <a:pt x="271145" y="1687195"/>
                  <a:pt x="248920" y="1869440"/>
                </a:cubicBezTo>
                <a:cubicBezTo>
                  <a:pt x="245745" y="1896745"/>
                  <a:pt x="242570" y="1923415"/>
                  <a:pt x="240665" y="1948180"/>
                </a:cubicBezTo>
                <a:lnTo>
                  <a:pt x="245745" y="1948180"/>
                </a:lnTo>
                <a:cubicBezTo>
                  <a:pt x="260985" y="1810385"/>
                  <a:pt x="280035" y="1636395"/>
                  <a:pt x="391160" y="1455420"/>
                </a:cubicBezTo>
                <a:cubicBezTo>
                  <a:pt x="663575" y="1021080"/>
                  <a:pt x="1175385" y="942975"/>
                  <a:pt x="1353821" y="839470"/>
                </a:cubicBezTo>
                <a:close/>
                <a:moveTo>
                  <a:pt x="847725" y="561340"/>
                </a:moveTo>
                <a:cubicBezTo>
                  <a:pt x="1028065" y="394335"/>
                  <a:pt x="1018540" y="168910"/>
                  <a:pt x="935355" y="0"/>
                </a:cubicBezTo>
                <a:lnTo>
                  <a:pt x="929640" y="0"/>
                </a:lnTo>
                <a:cubicBezTo>
                  <a:pt x="1019810" y="184785"/>
                  <a:pt x="1021080" y="412750"/>
                  <a:pt x="817880" y="580390"/>
                </a:cubicBezTo>
                <a:cubicBezTo>
                  <a:pt x="760730" y="628650"/>
                  <a:pt x="685800" y="666750"/>
                  <a:pt x="632460" y="700405"/>
                </a:cubicBezTo>
                <a:cubicBezTo>
                  <a:pt x="505460" y="777875"/>
                  <a:pt x="403225" y="847090"/>
                  <a:pt x="317500" y="922655"/>
                </a:cubicBezTo>
                <a:cubicBezTo>
                  <a:pt x="161290" y="1059180"/>
                  <a:pt x="53975" y="1224915"/>
                  <a:pt x="635" y="1468120"/>
                </a:cubicBezTo>
                <a:lnTo>
                  <a:pt x="635" y="1495425"/>
                </a:lnTo>
                <a:cubicBezTo>
                  <a:pt x="36195" y="1318895"/>
                  <a:pt x="97790" y="1179830"/>
                  <a:pt x="192405" y="1061085"/>
                </a:cubicBezTo>
                <a:cubicBezTo>
                  <a:pt x="417830" y="784225"/>
                  <a:pt x="725170" y="681355"/>
                  <a:pt x="847725" y="561340"/>
                </a:cubicBezTo>
                <a:close/>
                <a:moveTo>
                  <a:pt x="407035" y="220345"/>
                </a:moveTo>
                <a:cubicBezTo>
                  <a:pt x="454660" y="158115"/>
                  <a:pt x="434340" y="57150"/>
                  <a:pt x="375285" y="0"/>
                </a:cubicBezTo>
                <a:lnTo>
                  <a:pt x="371475" y="0"/>
                </a:lnTo>
                <a:cubicBezTo>
                  <a:pt x="386080" y="14605"/>
                  <a:pt x="399415" y="32385"/>
                  <a:pt x="409575" y="52705"/>
                </a:cubicBezTo>
                <a:cubicBezTo>
                  <a:pt x="467995" y="172085"/>
                  <a:pt x="401955" y="253365"/>
                  <a:pt x="299720" y="292100"/>
                </a:cubicBezTo>
                <a:cubicBezTo>
                  <a:pt x="228600" y="322580"/>
                  <a:pt x="161925" y="342900"/>
                  <a:pt x="105410" y="360680"/>
                </a:cubicBezTo>
                <a:cubicBezTo>
                  <a:pt x="69850" y="373380"/>
                  <a:pt x="27940" y="382270"/>
                  <a:pt x="635" y="395605"/>
                </a:cubicBezTo>
                <a:lnTo>
                  <a:pt x="635" y="398780"/>
                </a:lnTo>
                <a:cubicBezTo>
                  <a:pt x="115570" y="354965"/>
                  <a:pt x="356870" y="301625"/>
                  <a:pt x="407035" y="220345"/>
                </a:cubicBezTo>
                <a:close/>
                <a:moveTo>
                  <a:pt x="1019810" y="442595"/>
                </a:moveTo>
                <a:cubicBezTo>
                  <a:pt x="1108075" y="255270"/>
                  <a:pt x="1031240" y="52070"/>
                  <a:pt x="1005205" y="0"/>
                </a:cubicBezTo>
                <a:lnTo>
                  <a:pt x="1002030" y="0"/>
                </a:lnTo>
                <a:cubicBezTo>
                  <a:pt x="1002665" y="1905"/>
                  <a:pt x="1003935" y="3810"/>
                  <a:pt x="1005205" y="6350"/>
                </a:cubicBezTo>
                <a:cubicBezTo>
                  <a:pt x="1104265" y="233045"/>
                  <a:pt x="1065530" y="450215"/>
                  <a:pt x="896620" y="603250"/>
                </a:cubicBezTo>
                <a:cubicBezTo>
                  <a:pt x="841375" y="655955"/>
                  <a:pt x="762000" y="699135"/>
                  <a:pt x="684530" y="746760"/>
                </a:cubicBezTo>
                <a:cubicBezTo>
                  <a:pt x="299085" y="981710"/>
                  <a:pt x="74295" y="1210310"/>
                  <a:pt x="1270" y="1652270"/>
                </a:cubicBezTo>
                <a:lnTo>
                  <a:pt x="1270" y="1664335"/>
                </a:lnTo>
                <a:cubicBezTo>
                  <a:pt x="38735" y="1448435"/>
                  <a:pt x="106045" y="1283335"/>
                  <a:pt x="211455" y="1143635"/>
                </a:cubicBezTo>
                <a:cubicBezTo>
                  <a:pt x="512445" y="758190"/>
                  <a:pt x="909320" y="711835"/>
                  <a:pt x="1019810" y="442595"/>
                </a:cubicBezTo>
                <a:close/>
                <a:moveTo>
                  <a:pt x="466725" y="258445"/>
                </a:moveTo>
                <a:cubicBezTo>
                  <a:pt x="527050" y="182880"/>
                  <a:pt x="506730" y="67945"/>
                  <a:pt x="443230" y="635"/>
                </a:cubicBezTo>
                <a:lnTo>
                  <a:pt x="440055" y="635"/>
                </a:lnTo>
                <a:cubicBezTo>
                  <a:pt x="454025" y="15875"/>
                  <a:pt x="466725" y="34925"/>
                  <a:pt x="477520" y="57150"/>
                </a:cubicBezTo>
                <a:cubicBezTo>
                  <a:pt x="528320" y="163830"/>
                  <a:pt x="488950" y="246380"/>
                  <a:pt x="422910" y="297180"/>
                </a:cubicBezTo>
                <a:cubicBezTo>
                  <a:pt x="360045" y="342900"/>
                  <a:pt x="262255" y="375920"/>
                  <a:pt x="194945" y="405130"/>
                </a:cubicBezTo>
                <a:cubicBezTo>
                  <a:pt x="116840" y="437515"/>
                  <a:pt x="50800" y="462915"/>
                  <a:pt x="635" y="498475"/>
                </a:cubicBezTo>
                <a:lnTo>
                  <a:pt x="635" y="501650"/>
                </a:lnTo>
                <a:cubicBezTo>
                  <a:pt x="120015" y="415925"/>
                  <a:pt x="402590" y="353060"/>
                  <a:pt x="466725" y="258445"/>
                </a:cubicBezTo>
                <a:close/>
                <a:moveTo>
                  <a:pt x="266065" y="0"/>
                </a:moveTo>
                <a:lnTo>
                  <a:pt x="258445" y="0"/>
                </a:lnTo>
                <a:cubicBezTo>
                  <a:pt x="394335" y="180975"/>
                  <a:pt x="101600" y="205740"/>
                  <a:pt x="635" y="194310"/>
                </a:cubicBezTo>
                <a:lnTo>
                  <a:pt x="635" y="200025"/>
                </a:lnTo>
                <a:cubicBezTo>
                  <a:pt x="18415" y="201930"/>
                  <a:pt x="30480" y="202565"/>
                  <a:pt x="51435" y="202565"/>
                </a:cubicBezTo>
                <a:cubicBezTo>
                  <a:pt x="368935" y="193675"/>
                  <a:pt x="304800" y="46355"/>
                  <a:pt x="266065" y="0"/>
                </a:cubicBezTo>
                <a:close/>
                <a:moveTo>
                  <a:pt x="226060" y="0"/>
                </a:moveTo>
                <a:lnTo>
                  <a:pt x="224790" y="0"/>
                </a:lnTo>
                <a:cubicBezTo>
                  <a:pt x="243205" y="86360"/>
                  <a:pt x="132715" y="92075"/>
                  <a:pt x="64135" y="88265"/>
                </a:cubicBezTo>
                <a:cubicBezTo>
                  <a:pt x="42545" y="86360"/>
                  <a:pt x="20955" y="81915"/>
                  <a:pt x="635" y="76200"/>
                </a:cubicBezTo>
                <a:lnTo>
                  <a:pt x="635" y="79375"/>
                </a:lnTo>
                <a:cubicBezTo>
                  <a:pt x="80645" y="104775"/>
                  <a:pt x="257175" y="99695"/>
                  <a:pt x="226060" y="0"/>
                </a:cubicBezTo>
                <a:close/>
                <a:moveTo>
                  <a:pt x="283210" y="443230"/>
                </a:moveTo>
                <a:cubicBezTo>
                  <a:pt x="358775" y="404495"/>
                  <a:pt x="460375" y="369570"/>
                  <a:pt x="516890" y="306705"/>
                </a:cubicBezTo>
                <a:cubicBezTo>
                  <a:pt x="626745" y="179705"/>
                  <a:pt x="544830" y="41910"/>
                  <a:pt x="511810" y="0"/>
                </a:cubicBezTo>
                <a:lnTo>
                  <a:pt x="508000" y="0"/>
                </a:lnTo>
                <a:cubicBezTo>
                  <a:pt x="509270" y="1270"/>
                  <a:pt x="510540" y="3175"/>
                  <a:pt x="511810" y="5080"/>
                </a:cubicBezTo>
                <a:cubicBezTo>
                  <a:pt x="584835" y="101600"/>
                  <a:pt x="596265" y="231775"/>
                  <a:pt x="495935" y="323215"/>
                </a:cubicBezTo>
                <a:cubicBezTo>
                  <a:pt x="455930" y="360680"/>
                  <a:pt x="397510" y="384810"/>
                  <a:pt x="361315" y="403225"/>
                </a:cubicBezTo>
                <a:cubicBezTo>
                  <a:pt x="234950" y="467360"/>
                  <a:pt x="86995" y="519430"/>
                  <a:pt x="0" y="610870"/>
                </a:cubicBezTo>
                <a:lnTo>
                  <a:pt x="0" y="614045"/>
                </a:lnTo>
                <a:cubicBezTo>
                  <a:pt x="60960" y="548005"/>
                  <a:pt x="159385" y="502285"/>
                  <a:pt x="283210" y="443230"/>
                </a:cubicBezTo>
                <a:close/>
                <a:moveTo>
                  <a:pt x="5715" y="304165"/>
                </a:moveTo>
                <a:cubicBezTo>
                  <a:pt x="74930" y="295275"/>
                  <a:pt x="172720" y="281305"/>
                  <a:pt x="273685" y="239395"/>
                </a:cubicBezTo>
                <a:cubicBezTo>
                  <a:pt x="400685" y="186690"/>
                  <a:pt x="379095" y="69850"/>
                  <a:pt x="309245" y="635"/>
                </a:cubicBezTo>
                <a:cubicBezTo>
                  <a:pt x="309245" y="635"/>
                  <a:pt x="308610" y="635"/>
                  <a:pt x="308610" y="0"/>
                </a:cubicBezTo>
                <a:lnTo>
                  <a:pt x="304800" y="0"/>
                </a:lnTo>
                <a:cubicBezTo>
                  <a:pt x="355600" y="46355"/>
                  <a:pt x="382905" y="127000"/>
                  <a:pt x="343535" y="182880"/>
                </a:cubicBezTo>
                <a:cubicBezTo>
                  <a:pt x="287655" y="264795"/>
                  <a:pt x="70485" y="290830"/>
                  <a:pt x="635" y="301625"/>
                </a:cubicBezTo>
                <a:lnTo>
                  <a:pt x="635" y="304165"/>
                </a:lnTo>
                <a:cubicBezTo>
                  <a:pt x="3175" y="304165"/>
                  <a:pt x="5080" y="303530"/>
                  <a:pt x="5715" y="304165"/>
                </a:cubicBezTo>
                <a:close/>
                <a:moveTo>
                  <a:pt x="808355" y="501650"/>
                </a:moveTo>
                <a:cubicBezTo>
                  <a:pt x="921385" y="385445"/>
                  <a:pt x="951230" y="225425"/>
                  <a:pt x="890270" y="60325"/>
                </a:cubicBezTo>
                <a:cubicBezTo>
                  <a:pt x="889000" y="52705"/>
                  <a:pt x="873125" y="19050"/>
                  <a:pt x="862965" y="635"/>
                </a:cubicBezTo>
                <a:lnTo>
                  <a:pt x="860425" y="635"/>
                </a:lnTo>
                <a:cubicBezTo>
                  <a:pt x="949960" y="170180"/>
                  <a:pt x="946150" y="379730"/>
                  <a:pt x="779780" y="526415"/>
                </a:cubicBezTo>
                <a:cubicBezTo>
                  <a:pt x="715010" y="586105"/>
                  <a:pt x="618490" y="631190"/>
                  <a:pt x="539115" y="681355"/>
                </a:cubicBezTo>
                <a:cubicBezTo>
                  <a:pt x="278130" y="838835"/>
                  <a:pt x="71755" y="1010285"/>
                  <a:pt x="635" y="1310640"/>
                </a:cubicBezTo>
                <a:lnTo>
                  <a:pt x="635" y="1320165"/>
                </a:lnTo>
                <a:cubicBezTo>
                  <a:pt x="34290" y="1183640"/>
                  <a:pt x="90170" y="1073150"/>
                  <a:pt x="171450" y="975995"/>
                </a:cubicBezTo>
                <a:cubicBezTo>
                  <a:pt x="400050" y="713105"/>
                  <a:pt x="690880" y="630555"/>
                  <a:pt x="808355" y="501650"/>
                </a:cubicBezTo>
                <a:close/>
                <a:moveTo>
                  <a:pt x="1220471" y="1072515"/>
                </a:moveTo>
                <a:cubicBezTo>
                  <a:pt x="1384935" y="1027430"/>
                  <a:pt x="1541780" y="982345"/>
                  <a:pt x="1675765" y="916305"/>
                </a:cubicBezTo>
                <a:cubicBezTo>
                  <a:pt x="2052321" y="741045"/>
                  <a:pt x="2342515" y="417830"/>
                  <a:pt x="2381250" y="0"/>
                </a:cubicBezTo>
                <a:lnTo>
                  <a:pt x="2375535" y="0"/>
                </a:lnTo>
                <a:cubicBezTo>
                  <a:pt x="2373630" y="14605"/>
                  <a:pt x="2373630" y="35560"/>
                  <a:pt x="2371725" y="40005"/>
                </a:cubicBezTo>
                <a:cubicBezTo>
                  <a:pt x="2313305" y="455295"/>
                  <a:pt x="2019300" y="749300"/>
                  <a:pt x="1673225" y="911225"/>
                </a:cubicBezTo>
                <a:cubicBezTo>
                  <a:pt x="1526540" y="985520"/>
                  <a:pt x="1343025" y="1029335"/>
                  <a:pt x="1166496" y="1083945"/>
                </a:cubicBezTo>
                <a:cubicBezTo>
                  <a:pt x="810260" y="1200150"/>
                  <a:pt x="405765" y="1449070"/>
                  <a:pt x="375920" y="1893570"/>
                </a:cubicBezTo>
                <a:cubicBezTo>
                  <a:pt x="375285" y="1914525"/>
                  <a:pt x="374650" y="1933575"/>
                  <a:pt x="375920" y="1947545"/>
                </a:cubicBezTo>
                <a:lnTo>
                  <a:pt x="381000" y="1947545"/>
                </a:lnTo>
                <a:cubicBezTo>
                  <a:pt x="381000" y="1946275"/>
                  <a:pt x="381000" y="1945640"/>
                  <a:pt x="381000" y="1945005"/>
                </a:cubicBezTo>
                <a:cubicBezTo>
                  <a:pt x="378460" y="1879600"/>
                  <a:pt x="385445" y="1746885"/>
                  <a:pt x="468630" y="1596390"/>
                </a:cubicBezTo>
                <a:cubicBezTo>
                  <a:pt x="621665" y="1321435"/>
                  <a:pt x="916305" y="1166495"/>
                  <a:pt x="1220471" y="1072515"/>
                </a:cubicBezTo>
                <a:close/>
                <a:moveTo>
                  <a:pt x="753110" y="459105"/>
                </a:moveTo>
                <a:cubicBezTo>
                  <a:pt x="854710" y="351155"/>
                  <a:pt x="876300" y="207010"/>
                  <a:pt x="822325" y="63500"/>
                </a:cubicBezTo>
                <a:cubicBezTo>
                  <a:pt x="822325" y="59055"/>
                  <a:pt x="803910" y="20955"/>
                  <a:pt x="792480" y="635"/>
                </a:cubicBezTo>
                <a:lnTo>
                  <a:pt x="789305" y="635"/>
                </a:lnTo>
                <a:cubicBezTo>
                  <a:pt x="875030" y="151130"/>
                  <a:pt x="877570" y="345440"/>
                  <a:pt x="728345" y="480695"/>
                </a:cubicBezTo>
                <a:cubicBezTo>
                  <a:pt x="671830" y="535305"/>
                  <a:pt x="578485" y="579755"/>
                  <a:pt x="503555" y="624840"/>
                </a:cubicBezTo>
                <a:cubicBezTo>
                  <a:pt x="273685" y="760095"/>
                  <a:pt x="73025" y="901700"/>
                  <a:pt x="0" y="1153160"/>
                </a:cubicBezTo>
                <a:lnTo>
                  <a:pt x="0" y="1160145"/>
                </a:lnTo>
                <a:cubicBezTo>
                  <a:pt x="31750" y="1056005"/>
                  <a:pt x="81280" y="969010"/>
                  <a:pt x="151130" y="891540"/>
                </a:cubicBezTo>
                <a:cubicBezTo>
                  <a:pt x="361315" y="664210"/>
                  <a:pt x="648970" y="579120"/>
                  <a:pt x="753110" y="459105"/>
                </a:cubicBezTo>
                <a:close/>
                <a:moveTo>
                  <a:pt x="375285" y="473710"/>
                </a:moveTo>
                <a:cubicBezTo>
                  <a:pt x="427990" y="445135"/>
                  <a:pt x="498475" y="416560"/>
                  <a:pt x="551180" y="371475"/>
                </a:cubicBezTo>
                <a:cubicBezTo>
                  <a:pt x="710565" y="232410"/>
                  <a:pt x="622300" y="50800"/>
                  <a:pt x="583565" y="635"/>
                </a:cubicBezTo>
                <a:lnTo>
                  <a:pt x="575945" y="635"/>
                </a:lnTo>
                <a:cubicBezTo>
                  <a:pt x="667385" y="123190"/>
                  <a:pt x="661670" y="290195"/>
                  <a:pt x="522605" y="386715"/>
                </a:cubicBezTo>
                <a:cubicBezTo>
                  <a:pt x="345440" y="495300"/>
                  <a:pt x="124460" y="572770"/>
                  <a:pt x="21590" y="701040"/>
                </a:cubicBezTo>
                <a:cubicBezTo>
                  <a:pt x="16510" y="708025"/>
                  <a:pt x="7620" y="718185"/>
                  <a:pt x="635" y="728345"/>
                </a:cubicBezTo>
                <a:lnTo>
                  <a:pt x="635" y="739140"/>
                </a:lnTo>
                <a:cubicBezTo>
                  <a:pt x="71755" y="629285"/>
                  <a:pt x="204470" y="561340"/>
                  <a:pt x="375285" y="473710"/>
                </a:cubicBezTo>
                <a:close/>
                <a:moveTo>
                  <a:pt x="636905" y="381635"/>
                </a:moveTo>
                <a:cubicBezTo>
                  <a:pt x="725805" y="285750"/>
                  <a:pt x="728345" y="156845"/>
                  <a:pt x="680720" y="51435"/>
                </a:cubicBezTo>
                <a:cubicBezTo>
                  <a:pt x="675640" y="41275"/>
                  <a:pt x="664845" y="17145"/>
                  <a:pt x="652145" y="0"/>
                </a:cubicBezTo>
                <a:lnTo>
                  <a:pt x="648335" y="0"/>
                </a:lnTo>
                <a:cubicBezTo>
                  <a:pt x="735330" y="128270"/>
                  <a:pt x="734695" y="299720"/>
                  <a:pt x="603885" y="409575"/>
                </a:cubicBezTo>
                <a:cubicBezTo>
                  <a:pt x="536575" y="465455"/>
                  <a:pt x="459740" y="495300"/>
                  <a:pt x="379095" y="542290"/>
                </a:cubicBezTo>
                <a:cubicBezTo>
                  <a:pt x="232410" y="622300"/>
                  <a:pt x="66040" y="721995"/>
                  <a:pt x="635" y="862965"/>
                </a:cubicBezTo>
                <a:lnTo>
                  <a:pt x="635" y="868680"/>
                </a:lnTo>
                <a:cubicBezTo>
                  <a:pt x="24130" y="821055"/>
                  <a:pt x="55245" y="778510"/>
                  <a:pt x="95250" y="738505"/>
                </a:cubicBezTo>
                <a:cubicBezTo>
                  <a:pt x="262255" y="573405"/>
                  <a:pt x="559435" y="478790"/>
                  <a:pt x="636905" y="381635"/>
                </a:cubicBezTo>
                <a:close/>
                <a:moveTo>
                  <a:pt x="690245" y="426085"/>
                </a:moveTo>
                <a:cubicBezTo>
                  <a:pt x="779145" y="335280"/>
                  <a:pt x="803910" y="208280"/>
                  <a:pt x="760095" y="80645"/>
                </a:cubicBezTo>
                <a:cubicBezTo>
                  <a:pt x="750570" y="53340"/>
                  <a:pt x="737235" y="24765"/>
                  <a:pt x="721995" y="635"/>
                </a:cubicBezTo>
                <a:lnTo>
                  <a:pt x="718185" y="635"/>
                </a:lnTo>
                <a:cubicBezTo>
                  <a:pt x="817245" y="160655"/>
                  <a:pt x="791210" y="343535"/>
                  <a:pt x="655955" y="454025"/>
                </a:cubicBezTo>
                <a:cubicBezTo>
                  <a:pt x="592455" y="507365"/>
                  <a:pt x="492125" y="552450"/>
                  <a:pt x="414020" y="600075"/>
                </a:cubicBezTo>
                <a:cubicBezTo>
                  <a:pt x="243840" y="698500"/>
                  <a:pt x="67310" y="817880"/>
                  <a:pt x="0" y="1003935"/>
                </a:cubicBezTo>
                <a:lnTo>
                  <a:pt x="0" y="1010285"/>
                </a:lnTo>
                <a:cubicBezTo>
                  <a:pt x="28575" y="935355"/>
                  <a:pt x="70485" y="869950"/>
                  <a:pt x="127635" y="810895"/>
                </a:cubicBezTo>
                <a:cubicBezTo>
                  <a:pt x="318770" y="617220"/>
                  <a:pt x="596265" y="530860"/>
                  <a:pt x="690245" y="426085"/>
                </a:cubicBezTo>
                <a:close/>
                <a:moveTo>
                  <a:pt x="1072515" y="685165"/>
                </a:moveTo>
                <a:cubicBezTo>
                  <a:pt x="1295400" y="511175"/>
                  <a:pt x="1360805" y="260350"/>
                  <a:pt x="1281430" y="0"/>
                </a:cubicBezTo>
                <a:lnTo>
                  <a:pt x="1278890" y="0"/>
                </a:lnTo>
                <a:cubicBezTo>
                  <a:pt x="1283335" y="14605"/>
                  <a:pt x="1287780" y="30480"/>
                  <a:pt x="1292225" y="48895"/>
                </a:cubicBezTo>
                <a:cubicBezTo>
                  <a:pt x="1360171" y="342265"/>
                  <a:pt x="1240790" y="568960"/>
                  <a:pt x="1026795" y="715010"/>
                </a:cubicBezTo>
                <a:cubicBezTo>
                  <a:pt x="996950" y="735330"/>
                  <a:pt x="965200" y="755015"/>
                  <a:pt x="930910" y="773430"/>
                </a:cubicBezTo>
                <a:cubicBezTo>
                  <a:pt x="633095" y="923290"/>
                  <a:pt x="427355" y="1076325"/>
                  <a:pt x="296545" y="1253490"/>
                </a:cubicBezTo>
                <a:cubicBezTo>
                  <a:pt x="169545" y="1423670"/>
                  <a:pt x="81915" y="1652270"/>
                  <a:pt x="58420" y="1947545"/>
                </a:cubicBezTo>
                <a:lnTo>
                  <a:pt x="58420" y="1947545"/>
                </a:lnTo>
                <a:cubicBezTo>
                  <a:pt x="89535" y="1664335"/>
                  <a:pt x="157480" y="1457960"/>
                  <a:pt x="274320" y="1288415"/>
                </a:cubicBezTo>
                <a:cubicBezTo>
                  <a:pt x="538480" y="915670"/>
                  <a:pt x="917575" y="815975"/>
                  <a:pt x="1072515" y="685165"/>
                </a:cubicBezTo>
                <a:close/>
                <a:moveTo>
                  <a:pt x="1261746" y="1100455"/>
                </a:moveTo>
                <a:cubicBezTo>
                  <a:pt x="1405890" y="1049655"/>
                  <a:pt x="1545590" y="1003935"/>
                  <a:pt x="1668146" y="941070"/>
                </a:cubicBezTo>
                <a:cubicBezTo>
                  <a:pt x="2029460" y="764540"/>
                  <a:pt x="2357121" y="463550"/>
                  <a:pt x="2454275" y="30480"/>
                </a:cubicBezTo>
                <a:cubicBezTo>
                  <a:pt x="2457450" y="17780"/>
                  <a:pt x="2459355" y="7620"/>
                  <a:pt x="2460625" y="0"/>
                </a:cubicBezTo>
                <a:lnTo>
                  <a:pt x="2457450" y="0"/>
                </a:lnTo>
                <a:cubicBezTo>
                  <a:pt x="2456180" y="6350"/>
                  <a:pt x="2454275" y="14605"/>
                  <a:pt x="2452371" y="24765"/>
                </a:cubicBezTo>
                <a:cubicBezTo>
                  <a:pt x="2357121" y="457835"/>
                  <a:pt x="2030730" y="758825"/>
                  <a:pt x="1672590" y="935355"/>
                </a:cubicBezTo>
                <a:cubicBezTo>
                  <a:pt x="1526540" y="1012190"/>
                  <a:pt x="1343025" y="1062355"/>
                  <a:pt x="1177290" y="1130300"/>
                </a:cubicBezTo>
                <a:cubicBezTo>
                  <a:pt x="861695" y="1260475"/>
                  <a:pt x="494665" y="1511300"/>
                  <a:pt x="490855" y="1904365"/>
                </a:cubicBezTo>
                <a:cubicBezTo>
                  <a:pt x="490855" y="1917700"/>
                  <a:pt x="491490" y="1936115"/>
                  <a:pt x="492760" y="1946910"/>
                </a:cubicBezTo>
                <a:lnTo>
                  <a:pt x="495300" y="1946910"/>
                </a:lnTo>
                <a:cubicBezTo>
                  <a:pt x="488315" y="1867535"/>
                  <a:pt x="495935" y="1724025"/>
                  <a:pt x="598805" y="1564005"/>
                </a:cubicBezTo>
                <a:cubicBezTo>
                  <a:pt x="752475" y="1337310"/>
                  <a:pt x="993775" y="1203325"/>
                  <a:pt x="1261746" y="1100455"/>
                </a:cubicBezTo>
                <a:close/>
                <a:moveTo>
                  <a:pt x="3233421" y="1169035"/>
                </a:moveTo>
                <a:cubicBezTo>
                  <a:pt x="3033396" y="1410335"/>
                  <a:pt x="2895600" y="1665605"/>
                  <a:pt x="2762885" y="1939925"/>
                </a:cubicBezTo>
                <a:cubicBezTo>
                  <a:pt x="2761615" y="1943100"/>
                  <a:pt x="2760346" y="1945640"/>
                  <a:pt x="2759075" y="1948180"/>
                </a:cubicBezTo>
                <a:lnTo>
                  <a:pt x="2764790" y="1948180"/>
                </a:lnTo>
                <a:cubicBezTo>
                  <a:pt x="2765425" y="1946910"/>
                  <a:pt x="2766060" y="1945005"/>
                  <a:pt x="2766696" y="1943735"/>
                </a:cubicBezTo>
                <a:cubicBezTo>
                  <a:pt x="2859405" y="1745615"/>
                  <a:pt x="2999105" y="1496695"/>
                  <a:pt x="3093085" y="1363345"/>
                </a:cubicBezTo>
                <a:cubicBezTo>
                  <a:pt x="3221990" y="1179830"/>
                  <a:pt x="3346450" y="1032510"/>
                  <a:pt x="3463290" y="963930"/>
                </a:cubicBezTo>
                <a:lnTo>
                  <a:pt x="3463290" y="956945"/>
                </a:lnTo>
                <a:cubicBezTo>
                  <a:pt x="3441700" y="969010"/>
                  <a:pt x="3416300" y="988060"/>
                  <a:pt x="3392805" y="1006475"/>
                </a:cubicBezTo>
                <a:cubicBezTo>
                  <a:pt x="3333115" y="1055370"/>
                  <a:pt x="3291840" y="1099185"/>
                  <a:pt x="3233421" y="1169035"/>
                </a:cubicBezTo>
                <a:close/>
                <a:moveTo>
                  <a:pt x="3232785" y="1331595"/>
                </a:moveTo>
                <a:cubicBezTo>
                  <a:pt x="3065780" y="1509395"/>
                  <a:pt x="2956560" y="1699260"/>
                  <a:pt x="2855596" y="1948180"/>
                </a:cubicBezTo>
                <a:lnTo>
                  <a:pt x="2858135" y="1948180"/>
                </a:lnTo>
                <a:cubicBezTo>
                  <a:pt x="2929255" y="1765935"/>
                  <a:pt x="3058160" y="1532890"/>
                  <a:pt x="3148330" y="1432560"/>
                </a:cubicBezTo>
                <a:cubicBezTo>
                  <a:pt x="3253740" y="1311275"/>
                  <a:pt x="3355975" y="1188085"/>
                  <a:pt x="3462655" y="1108710"/>
                </a:cubicBezTo>
                <a:lnTo>
                  <a:pt x="3462655" y="1106805"/>
                </a:lnTo>
                <a:cubicBezTo>
                  <a:pt x="3380105" y="1161415"/>
                  <a:pt x="3317240" y="1238885"/>
                  <a:pt x="3232785" y="1331595"/>
                </a:cubicBezTo>
                <a:close/>
                <a:moveTo>
                  <a:pt x="3216910" y="1617345"/>
                </a:moveTo>
                <a:cubicBezTo>
                  <a:pt x="3136265" y="1691640"/>
                  <a:pt x="3060700" y="1838325"/>
                  <a:pt x="3065146" y="1939925"/>
                </a:cubicBezTo>
                <a:cubicBezTo>
                  <a:pt x="3065780" y="1941830"/>
                  <a:pt x="3065146" y="1945005"/>
                  <a:pt x="3065146" y="1948180"/>
                </a:cubicBezTo>
                <a:lnTo>
                  <a:pt x="3068955" y="1948180"/>
                </a:lnTo>
                <a:cubicBezTo>
                  <a:pt x="3068321" y="1941195"/>
                  <a:pt x="3066415" y="1932305"/>
                  <a:pt x="3067685" y="1925320"/>
                </a:cubicBezTo>
                <a:cubicBezTo>
                  <a:pt x="3068955" y="1879600"/>
                  <a:pt x="3084196" y="1825625"/>
                  <a:pt x="3110865" y="1769110"/>
                </a:cubicBezTo>
                <a:cubicBezTo>
                  <a:pt x="3162935" y="1659890"/>
                  <a:pt x="3228975" y="1599565"/>
                  <a:pt x="3328035" y="1538605"/>
                </a:cubicBezTo>
                <a:cubicBezTo>
                  <a:pt x="3382646" y="1497965"/>
                  <a:pt x="3422015" y="1465580"/>
                  <a:pt x="3462655" y="1428115"/>
                </a:cubicBezTo>
                <a:lnTo>
                  <a:pt x="3462655" y="1424305"/>
                </a:lnTo>
                <a:cubicBezTo>
                  <a:pt x="3458210" y="1428115"/>
                  <a:pt x="3454400" y="1431925"/>
                  <a:pt x="3450590" y="1435100"/>
                </a:cubicBezTo>
                <a:cubicBezTo>
                  <a:pt x="3343910" y="1536065"/>
                  <a:pt x="3260090" y="1574165"/>
                  <a:pt x="3216910" y="1617345"/>
                </a:cubicBezTo>
                <a:close/>
                <a:moveTo>
                  <a:pt x="3391535" y="1827530"/>
                </a:moveTo>
                <a:cubicBezTo>
                  <a:pt x="3367405" y="1853565"/>
                  <a:pt x="3348990" y="1916430"/>
                  <a:pt x="3357246" y="1948180"/>
                </a:cubicBezTo>
                <a:lnTo>
                  <a:pt x="3359785" y="1948180"/>
                </a:lnTo>
                <a:cubicBezTo>
                  <a:pt x="3356610" y="1911985"/>
                  <a:pt x="3364230" y="1875790"/>
                  <a:pt x="3382010" y="1845945"/>
                </a:cubicBezTo>
                <a:cubicBezTo>
                  <a:pt x="3405505" y="1807845"/>
                  <a:pt x="3430905" y="1797050"/>
                  <a:pt x="3463290" y="1789430"/>
                </a:cubicBezTo>
                <a:lnTo>
                  <a:pt x="3463290" y="1785620"/>
                </a:lnTo>
                <a:cubicBezTo>
                  <a:pt x="3435350" y="1790065"/>
                  <a:pt x="3409315" y="1807210"/>
                  <a:pt x="3391535" y="1827530"/>
                </a:cubicBezTo>
                <a:close/>
                <a:moveTo>
                  <a:pt x="3284855" y="1677670"/>
                </a:moveTo>
                <a:cubicBezTo>
                  <a:pt x="3206750" y="1738630"/>
                  <a:pt x="3156585" y="1859915"/>
                  <a:pt x="3166110" y="1948180"/>
                </a:cubicBezTo>
                <a:lnTo>
                  <a:pt x="3168650" y="1948180"/>
                </a:lnTo>
                <a:cubicBezTo>
                  <a:pt x="3163571" y="1898015"/>
                  <a:pt x="3176905" y="1837055"/>
                  <a:pt x="3204846" y="1782445"/>
                </a:cubicBezTo>
                <a:cubicBezTo>
                  <a:pt x="3278505" y="1638300"/>
                  <a:pt x="3375025" y="1647190"/>
                  <a:pt x="3463290" y="1586230"/>
                </a:cubicBezTo>
                <a:lnTo>
                  <a:pt x="3463290" y="1582420"/>
                </a:lnTo>
                <a:cubicBezTo>
                  <a:pt x="3463290" y="1582420"/>
                  <a:pt x="3463290" y="1582420"/>
                  <a:pt x="3463290" y="1582420"/>
                </a:cubicBezTo>
                <a:cubicBezTo>
                  <a:pt x="3405505" y="1623695"/>
                  <a:pt x="3324860" y="1642745"/>
                  <a:pt x="3284855" y="1677670"/>
                </a:cubicBezTo>
                <a:close/>
                <a:moveTo>
                  <a:pt x="3277235" y="1837055"/>
                </a:moveTo>
                <a:cubicBezTo>
                  <a:pt x="3263900" y="1871345"/>
                  <a:pt x="3258185" y="1908810"/>
                  <a:pt x="3261360" y="1945005"/>
                </a:cubicBezTo>
                <a:cubicBezTo>
                  <a:pt x="3261360" y="1945640"/>
                  <a:pt x="3261360" y="1946910"/>
                  <a:pt x="3261996" y="1948180"/>
                </a:cubicBezTo>
                <a:lnTo>
                  <a:pt x="3267075" y="1948180"/>
                </a:lnTo>
                <a:cubicBezTo>
                  <a:pt x="3267075" y="1947545"/>
                  <a:pt x="3267075" y="1947545"/>
                  <a:pt x="3267075" y="1946910"/>
                </a:cubicBezTo>
                <a:cubicBezTo>
                  <a:pt x="3258821" y="1864995"/>
                  <a:pt x="3299460" y="1768475"/>
                  <a:pt x="3375660" y="1731010"/>
                </a:cubicBezTo>
                <a:cubicBezTo>
                  <a:pt x="3399790" y="1718310"/>
                  <a:pt x="3434715" y="1715135"/>
                  <a:pt x="3463290" y="1708785"/>
                </a:cubicBezTo>
                <a:lnTo>
                  <a:pt x="3463290" y="1703070"/>
                </a:lnTo>
                <a:cubicBezTo>
                  <a:pt x="3440430" y="1708150"/>
                  <a:pt x="3415030" y="1711325"/>
                  <a:pt x="3393440" y="1717675"/>
                </a:cubicBezTo>
                <a:cubicBezTo>
                  <a:pt x="3341371" y="1734185"/>
                  <a:pt x="3296921" y="1783715"/>
                  <a:pt x="3277235" y="1837055"/>
                </a:cubicBezTo>
                <a:close/>
                <a:moveTo>
                  <a:pt x="2953385" y="1438910"/>
                </a:moveTo>
                <a:cubicBezTo>
                  <a:pt x="2814321" y="1683385"/>
                  <a:pt x="2722246" y="1843405"/>
                  <a:pt x="2665096" y="1948180"/>
                </a:cubicBezTo>
                <a:lnTo>
                  <a:pt x="2665730" y="1948180"/>
                </a:lnTo>
                <a:cubicBezTo>
                  <a:pt x="2766696" y="1779905"/>
                  <a:pt x="2907030" y="1519555"/>
                  <a:pt x="3039746" y="1292860"/>
                </a:cubicBezTo>
                <a:cubicBezTo>
                  <a:pt x="3157221" y="1090930"/>
                  <a:pt x="3305175" y="905510"/>
                  <a:pt x="3462655" y="820420"/>
                </a:cubicBezTo>
                <a:lnTo>
                  <a:pt x="3462655" y="817245"/>
                </a:lnTo>
                <a:cubicBezTo>
                  <a:pt x="3453130" y="822325"/>
                  <a:pt x="3442335" y="829310"/>
                  <a:pt x="3433446" y="833755"/>
                </a:cubicBezTo>
                <a:cubicBezTo>
                  <a:pt x="3241040" y="955675"/>
                  <a:pt x="3099435" y="1175385"/>
                  <a:pt x="2953385" y="1438910"/>
                </a:cubicBezTo>
                <a:close/>
                <a:moveTo>
                  <a:pt x="2828290" y="846455"/>
                </a:moveTo>
                <a:cubicBezTo>
                  <a:pt x="2789555" y="960755"/>
                  <a:pt x="2766060" y="1068705"/>
                  <a:pt x="2713355" y="1180465"/>
                </a:cubicBezTo>
                <a:cubicBezTo>
                  <a:pt x="2584450" y="1471930"/>
                  <a:pt x="2338071" y="1789430"/>
                  <a:pt x="2098040" y="1948180"/>
                </a:cubicBezTo>
                <a:lnTo>
                  <a:pt x="2104390" y="1948180"/>
                </a:lnTo>
                <a:cubicBezTo>
                  <a:pt x="2118996" y="1939290"/>
                  <a:pt x="2133600" y="1925955"/>
                  <a:pt x="2149475" y="1915795"/>
                </a:cubicBezTo>
                <a:cubicBezTo>
                  <a:pt x="2368550" y="1748155"/>
                  <a:pt x="2565400" y="1492250"/>
                  <a:pt x="2693671" y="1228725"/>
                </a:cubicBezTo>
                <a:cubicBezTo>
                  <a:pt x="2781300" y="1054735"/>
                  <a:pt x="2800350" y="908685"/>
                  <a:pt x="2856865" y="780415"/>
                </a:cubicBezTo>
                <a:cubicBezTo>
                  <a:pt x="2975610" y="497205"/>
                  <a:pt x="3220085" y="230505"/>
                  <a:pt x="3462655" y="125730"/>
                </a:cubicBezTo>
                <a:lnTo>
                  <a:pt x="3462655" y="124460"/>
                </a:lnTo>
                <a:cubicBezTo>
                  <a:pt x="3194685" y="229235"/>
                  <a:pt x="2924810" y="564515"/>
                  <a:pt x="2828290" y="846455"/>
                </a:cubicBezTo>
                <a:close/>
                <a:moveTo>
                  <a:pt x="2940685" y="968375"/>
                </a:moveTo>
                <a:cubicBezTo>
                  <a:pt x="2904490" y="1043940"/>
                  <a:pt x="2884171" y="1115060"/>
                  <a:pt x="2855596" y="1181100"/>
                </a:cubicBezTo>
                <a:cubicBezTo>
                  <a:pt x="2752725" y="1428115"/>
                  <a:pt x="2547621" y="1745615"/>
                  <a:pt x="2354580" y="1946275"/>
                </a:cubicBezTo>
                <a:cubicBezTo>
                  <a:pt x="2353946" y="1946910"/>
                  <a:pt x="2353310" y="1947545"/>
                  <a:pt x="2352675" y="1948180"/>
                </a:cubicBezTo>
                <a:lnTo>
                  <a:pt x="2354580" y="1948180"/>
                </a:lnTo>
                <a:cubicBezTo>
                  <a:pt x="2411096" y="1895475"/>
                  <a:pt x="2468246" y="1821815"/>
                  <a:pt x="2530475" y="1741170"/>
                </a:cubicBezTo>
                <a:cubicBezTo>
                  <a:pt x="2860040" y="1287780"/>
                  <a:pt x="2863850" y="1127760"/>
                  <a:pt x="2952750" y="949325"/>
                </a:cubicBezTo>
                <a:cubicBezTo>
                  <a:pt x="3054985" y="734695"/>
                  <a:pt x="3258821" y="491490"/>
                  <a:pt x="3463290" y="404495"/>
                </a:cubicBezTo>
                <a:lnTo>
                  <a:pt x="3463290" y="401320"/>
                </a:lnTo>
                <a:cubicBezTo>
                  <a:pt x="3246121" y="494665"/>
                  <a:pt x="3044190" y="744220"/>
                  <a:pt x="2940685" y="968375"/>
                </a:cubicBezTo>
                <a:close/>
                <a:moveTo>
                  <a:pt x="2931796" y="800100"/>
                </a:moveTo>
                <a:cubicBezTo>
                  <a:pt x="2886710" y="881380"/>
                  <a:pt x="2845435" y="1006475"/>
                  <a:pt x="2824480" y="1073150"/>
                </a:cubicBezTo>
                <a:cubicBezTo>
                  <a:pt x="2800985" y="1139825"/>
                  <a:pt x="2772410" y="1207135"/>
                  <a:pt x="2738121" y="1276350"/>
                </a:cubicBezTo>
                <a:cubicBezTo>
                  <a:pt x="2648585" y="1453515"/>
                  <a:pt x="2555875" y="1593215"/>
                  <a:pt x="2427605" y="1746250"/>
                </a:cubicBezTo>
                <a:cubicBezTo>
                  <a:pt x="2358390" y="1828165"/>
                  <a:pt x="2289810" y="1896745"/>
                  <a:pt x="2228850" y="1947545"/>
                </a:cubicBezTo>
                <a:lnTo>
                  <a:pt x="2237740" y="1947545"/>
                </a:lnTo>
                <a:cubicBezTo>
                  <a:pt x="2239010" y="1946275"/>
                  <a:pt x="2240280" y="1945005"/>
                  <a:pt x="2242185" y="1943735"/>
                </a:cubicBezTo>
                <a:cubicBezTo>
                  <a:pt x="2452371" y="1760220"/>
                  <a:pt x="2644775" y="1490980"/>
                  <a:pt x="2770505" y="1220470"/>
                </a:cubicBezTo>
                <a:cubicBezTo>
                  <a:pt x="2823846" y="1114425"/>
                  <a:pt x="2855596" y="966470"/>
                  <a:pt x="2919730" y="836295"/>
                </a:cubicBezTo>
                <a:cubicBezTo>
                  <a:pt x="3041650" y="581660"/>
                  <a:pt x="3267075" y="346710"/>
                  <a:pt x="3463290" y="267335"/>
                </a:cubicBezTo>
                <a:lnTo>
                  <a:pt x="3463290" y="261620"/>
                </a:lnTo>
                <a:cubicBezTo>
                  <a:pt x="3247390" y="348615"/>
                  <a:pt x="3039110" y="591185"/>
                  <a:pt x="2931796" y="800100"/>
                </a:cubicBezTo>
                <a:close/>
                <a:moveTo>
                  <a:pt x="3079750" y="1060450"/>
                </a:moveTo>
                <a:cubicBezTo>
                  <a:pt x="3014346" y="1162050"/>
                  <a:pt x="2974975" y="1257300"/>
                  <a:pt x="2929255" y="1341755"/>
                </a:cubicBezTo>
                <a:cubicBezTo>
                  <a:pt x="2837180" y="1518920"/>
                  <a:pt x="2684146" y="1772285"/>
                  <a:pt x="2568575" y="1948180"/>
                </a:cubicBezTo>
                <a:lnTo>
                  <a:pt x="2571750" y="1948180"/>
                </a:lnTo>
                <a:cubicBezTo>
                  <a:pt x="2600960" y="1904365"/>
                  <a:pt x="2631440" y="1856740"/>
                  <a:pt x="2665096" y="1804035"/>
                </a:cubicBezTo>
                <a:cubicBezTo>
                  <a:pt x="2826385" y="1550035"/>
                  <a:pt x="2929890" y="1349375"/>
                  <a:pt x="3037840" y="1136650"/>
                </a:cubicBezTo>
                <a:cubicBezTo>
                  <a:pt x="3132455" y="966470"/>
                  <a:pt x="3296921" y="760730"/>
                  <a:pt x="3463925" y="681355"/>
                </a:cubicBezTo>
                <a:lnTo>
                  <a:pt x="3463925" y="678180"/>
                </a:lnTo>
                <a:cubicBezTo>
                  <a:pt x="3321050" y="742950"/>
                  <a:pt x="3167380" y="920115"/>
                  <a:pt x="3079750" y="1060450"/>
                </a:cubicBezTo>
                <a:close/>
                <a:moveTo>
                  <a:pt x="2969260" y="1089025"/>
                </a:moveTo>
                <a:cubicBezTo>
                  <a:pt x="2854325" y="1372235"/>
                  <a:pt x="2668271" y="1689735"/>
                  <a:pt x="2463800" y="1948180"/>
                </a:cubicBezTo>
                <a:lnTo>
                  <a:pt x="2467610" y="1948180"/>
                </a:lnTo>
                <a:cubicBezTo>
                  <a:pt x="2507615" y="1898015"/>
                  <a:pt x="2551430" y="1838960"/>
                  <a:pt x="2597150" y="1772285"/>
                </a:cubicBezTo>
                <a:cubicBezTo>
                  <a:pt x="2827021" y="1434465"/>
                  <a:pt x="2874010" y="1306195"/>
                  <a:pt x="2993390" y="1047115"/>
                </a:cubicBezTo>
                <a:cubicBezTo>
                  <a:pt x="3103880" y="831850"/>
                  <a:pt x="3278505" y="632460"/>
                  <a:pt x="3463290" y="541020"/>
                </a:cubicBezTo>
                <a:lnTo>
                  <a:pt x="3463290" y="539750"/>
                </a:lnTo>
                <a:cubicBezTo>
                  <a:pt x="3260090" y="629920"/>
                  <a:pt x="3067685" y="878840"/>
                  <a:pt x="2969260" y="1089025"/>
                </a:cubicBezTo>
                <a:close/>
                <a:moveTo>
                  <a:pt x="3280410" y="1435100"/>
                </a:moveTo>
                <a:cubicBezTo>
                  <a:pt x="3241675" y="1473200"/>
                  <a:pt x="3198496" y="1507490"/>
                  <a:pt x="3166110" y="1541780"/>
                </a:cubicBezTo>
                <a:cubicBezTo>
                  <a:pt x="3075940" y="1634490"/>
                  <a:pt x="2959735" y="1823720"/>
                  <a:pt x="2961640" y="1946275"/>
                </a:cubicBezTo>
                <a:cubicBezTo>
                  <a:pt x="2961640" y="1946910"/>
                  <a:pt x="2961640" y="1947545"/>
                  <a:pt x="2961640" y="1948180"/>
                </a:cubicBezTo>
                <a:lnTo>
                  <a:pt x="2964815" y="1948180"/>
                </a:lnTo>
                <a:cubicBezTo>
                  <a:pt x="2962275" y="1902460"/>
                  <a:pt x="2981960" y="1834515"/>
                  <a:pt x="3020696" y="1757045"/>
                </a:cubicBezTo>
                <a:cubicBezTo>
                  <a:pt x="3079115" y="1640840"/>
                  <a:pt x="3152775" y="1550670"/>
                  <a:pt x="3245485" y="1472565"/>
                </a:cubicBezTo>
                <a:cubicBezTo>
                  <a:pt x="3317875" y="1405890"/>
                  <a:pt x="3394710" y="1325245"/>
                  <a:pt x="3464560" y="1264285"/>
                </a:cubicBezTo>
                <a:lnTo>
                  <a:pt x="3464560" y="1261110"/>
                </a:lnTo>
                <a:cubicBezTo>
                  <a:pt x="3461385" y="1263650"/>
                  <a:pt x="3458210" y="1266190"/>
                  <a:pt x="3455035" y="1268730"/>
                </a:cubicBezTo>
                <a:cubicBezTo>
                  <a:pt x="3395980" y="1318260"/>
                  <a:pt x="3334385" y="1384300"/>
                  <a:pt x="3280410" y="1435100"/>
                </a:cubicBezTo>
                <a:close/>
                <a:moveTo>
                  <a:pt x="1610996" y="1073150"/>
                </a:moveTo>
                <a:cubicBezTo>
                  <a:pt x="1682115" y="1026795"/>
                  <a:pt x="1774190" y="989965"/>
                  <a:pt x="1901825" y="917575"/>
                </a:cubicBezTo>
                <a:cubicBezTo>
                  <a:pt x="2447290" y="601345"/>
                  <a:pt x="2646046" y="154305"/>
                  <a:pt x="2706371" y="635"/>
                </a:cubicBezTo>
                <a:lnTo>
                  <a:pt x="2706371" y="635"/>
                </a:lnTo>
                <a:cubicBezTo>
                  <a:pt x="2609850" y="215900"/>
                  <a:pt x="2390140" y="692150"/>
                  <a:pt x="1736090" y="1001395"/>
                </a:cubicBezTo>
                <a:cubicBezTo>
                  <a:pt x="1707515" y="1015365"/>
                  <a:pt x="1680210" y="1029970"/>
                  <a:pt x="1652271" y="1045845"/>
                </a:cubicBezTo>
                <a:cubicBezTo>
                  <a:pt x="1356996" y="1212215"/>
                  <a:pt x="1123950" y="1468120"/>
                  <a:pt x="958850" y="1791335"/>
                </a:cubicBezTo>
                <a:cubicBezTo>
                  <a:pt x="930910" y="1847850"/>
                  <a:pt x="901700" y="1903095"/>
                  <a:pt x="885190" y="1948180"/>
                </a:cubicBezTo>
                <a:lnTo>
                  <a:pt x="886460" y="1948180"/>
                </a:lnTo>
                <a:cubicBezTo>
                  <a:pt x="942340" y="1832610"/>
                  <a:pt x="1014095" y="1671955"/>
                  <a:pt x="1136015" y="1510665"/>
                </a:cubicBezTo>
                <a:cubicBezTo>
                  <a:pt x="1267460" y="1332230"/>
                  <a:pt x="1424305" y="1186815"/>
                  <a:pt x="1610996" y="1073150"/>
                </a:cubicBezTo>
                <a:close/>
                <a:moveTo>
                  <a:pt x="1993900" y="906145"/>
                </a:moveTo>
                <a:cubicBezTo>
                  <a:pt x="2491740" y="576580"/>
                  <a:pt x="2688590" y="190500"/>
                  <a:pt x="2791460" y="0"/>
                </a:cubicBezTo>
                <a:lnTo>
                  <a:pt x="2787015" y="0"/>
                </a:lnTo>
                <a:cubicBezTo>
                  <a:pt x="2724150" y="110490"/>
                  <a:pt x="2709546" y="142240"/>
                  <a:pt x="2641600" y="248285"/>
                </a:cubicBezTo>
                <a:cubicBezTo>
                  <a:pt x="2512060" y="447040"/>
                  <a:pt x="2298065" y="712470"/>
                  <a:pt x="1945640" y="930275"/>
                </a:cubicBezTo>
                <a:cubicBezTo>
                  <a:pt x="1729105" y="1054100"/>
                  <a:pt x="1616710" y="1134110"/>
                  <a:pt x="1475740" y="1275080"/>
                </a:cubicBezTo>
                <a:cubicBezTo>
                  <a:pt x="1257935" y="1492885"/>
                  <a:pt x="1117600" y="1745615"/>
                  <a:pt x="1018540" y="1939925"/>
                </a:cubicBezTo>
                <a:cubicBezTo>
                  <a:pt x="1017270" y="1942465"/>
                  <a:pt x="1016000" y="1945005"/>
                  <a:pt x="1014095" y="1947545"/>
                </a:cubicBezTo>
                <a:lnTo>
                  <a:pt x="1020445" y="1947545"/>
                </a:lnTo>
                <a:cubicBezTo>
                  <a:pt x="1020445" y="1946910"/>
                  <a:pt x="1021080" y="1946275"/>
                  <a:pt x="1021080" y="1945640"/>
                </a:cubicBezTo>
                <a:cubicBezTo>
                  <a:pt x="1361440" y="1257935"/>
                  <a:pt x="1713230" y="1073785"/>
                  <a:pt x="1993900" y="906145"/>
                </a:cubicBezTo>
                <a:close/>
                <a:moveTo>
                  <a:pt x="2329815" y="1649095"/>
                </a:moveTo>
                <a:cubicBezTo>
                  <a:pt x="2762885" y="1156970"/>
                  <a:pt x="2713355" y="883285"/>
                  <a:pt x="2832100" y="643890"/>
                </a:cubicBezTo>
                <a:cubicBezTo>
                  <a:pt x="2945130" y="386080"/>
                  <a:pt x="3192780" y="109220"/>
                  <a:pt x="3435985" y="0"/>
                </a:cubicBezTo>
                <a:lnTo>
                  <a:pt x="3429000" y="0"/>
                </a:lnTo>
                <a:cubicBezTo>
                  <a:pt x="3360421" y="28575"/>
                  <a:pt x="3284221" y="85090"/>
                  <a:pt x="3228975" y="128270"/>
                </a:cubicBezTo>
                <a:cubicBezTo>
                  <a:pt x="3028315" y="290195"/>
                  <a:pt x="2857500" y="525780"/>
                  <a:pt x="2775585" y="784860"/>
                </a:cubicBezTo>
                <a:cubicBezTo>
                  <a:pt x="2734310" y="935990"/>
                  <a:pt x="2700021" y="1075055"/>
                  <a:pt x="2625725" y="1216660"/>
                </a:cubicBezTo>
                <a:cubicBezTo>
                  <a:pt x="2484755" y="1506220"/>
                  <a:pt x="2204085" y="1824990"/>
                  <a:pt x="1950085" y="1947545"/>
                </a:cubicBezTo>
                <a:lnTo>
                  <a:pt x="1954530" y="1947545"/>
                </a:lnTo>
                <a:cubicBezTo>
                  <a:pt x="2065655" y="1899920"/>
                  <a:pt x="2219960" y="1768475"/>
                  <a:pt x="2329815" y="1649095"/>
                </a:cubicBezTo>
                <a:close/>
                <a:moveTo>
                  <a:pt x="2124075" y="863600"/>
                </a:moveTo>
                <a:cubicBezTo>
                  <a:pt x="2499996" y="572135"/>
                  <a:pt x="2682875" y="287655"/>
                  <a:pt x="2873375" y="0"/>
                </a:cubicBezTo>
                <a:lnTo>
                  <a:pt x="2869565" y="0"/>
                </a:lnTo>
                <a:cubicBezTo>
                  <a:pt x="2856230" y="19050"/>
                  <a:pt x="2840355" y="43180"/>
                  <a:pt x="2821305" y="73025"/>
                </a:cubicBezTo>
                <a:cubicBezTo>
                  <a:pt x="2560955" y="481965"/>
                  <a:pt x="2299971" y="756285"/>
                  <a:pt x="1915796" y="1007745"/>
                </a:cubicBezTo>
                <a:cubicBezTo>
                  <a:pt x="1550035" y="1270635"/>
                  <a:pt x="1331596" y="1624965"/>
                  <a:pt x="1144271" y="1947545"/>
                </a:cubicBezTo>
                <a:lnTo>
                  <a:pt x="1147446" y="1947545"/>
                </a:lnTo>
                <a:cubicBezTo>
                  <a:pt x="1159510" y="1927225"/>
                  <a:pt x="1172210" y="1906270"/>
                  <a:pt x="1185546" y="1883410"/>
                </a:cubicBezTo>
                <a:cubicBezTo>
                  <a:pt x="1607821" y="1151255"/>
                  <a:pt x="1903096" y="1035685"/>
                  <a:pt x="2124075" y="863600"/>
                </a:cubicBezTo>
                <a:close/>
                <a:moveTo>
                  <a:pt x="1897380" y="883285"/>
                </a:moveTo>
                <a:cubicBezTo>
                  <a:pt x="2282825" y="659130"/>
                  <a:pt x="2513330" y="342265"/>
                  <a:pt x="2626996" y="635"/>
                </a:cubicBezTo>
                <a:lnTo>
                  <a:pt x="2624455" y="635"/>
                </a:lnTo>
                <a:cubicBezTo>
                  <a:pt x="2618740" y="16510"/>
                  <a:pt x="2616835" y="22225"/>
                  <a:pt x="2611755" y="37465"/>
                </a:cubicBezTo>
                <a:cubicBezTo>
                  <a:pt x="2470785" y="432435"/>
                  <a:pt x="2189480" y="727075"/>
                  <a:pt x="1833246" y="916940"/>
                </a:cubicBezTo>
                <a:cubicBezTo>
                  <a:pt x="1715771" y="981710"/>
                  <a:pt x="1581785" y="1025525"/>
                  <a:pt x="1470660" y="1089660"/>
                </a:cubicBezTo>
                <a:cubicBezTo>
                  <a:pt x="1137285" y="1274445"/>
                  <a:pt x="910590" y="1557655"/>
                  <a:pt x="771525" y="1899920"/>
                </a:cubicBezTo>
                <a:cubicBezTo>
                  <a:pt x="764540" y="1917065"/>
                  <a:pt x="758190" y="1932940"/>
                  <a:pt x="751840" y="1948815"/>
                </a:cubicBezTo>
                <a:lnTo>
                  <a:pt x="754380" y="1948815"/>
                </a:lnTo>
                <a:cubicBezTo>
                  <a:pt x="798830" y="1838325"/>
                  <a:pt x="861060" y="1692275"/>
                  <a:pt x="965835" y="1544955"/>
                </a:cubicBezTo>
                <a:cubicBezTo>
                  <a:pt x="1308735" y="1069975"/>
                  <a:pt x="1666875" y="1028700"/>
                  <a:pt x="1897380" y="883285"/>
                </a:cubicBezTo>
                <a:close/>
                <a:moveTo>
                  <a:pt x="1822450" y="892810"/>
                </a:moveTo>
                <a:cubicBezTo>
                  <a:pt x="2157096" y="714375"/>
                  <a:pt x="2433321" y="420370"/>
                  <a:pt x="2538096" y="23495"/>
                </a:cubicBezTo>
                <a:cubicBezTo>
                  <a:pt x="2541271" y="13335"/>
                  <a:pt x="2543175" y="5715"/>
                  <a:pt x="2544446" y="0"/>
                </a:cubicBezTo>
                <a:lnTo>
                  <a:pt x="2541271" y="0"/>
                </a:lnTo>
                <a:cubicBezTo>
                  <a:pt x="2540000" y="3810"/>
                  <a:pt x="2538730" y="8255"/>
                  <a:pt x="2537460" y="13970"/>
                </a:cubicBezTo>
                <a:cubicBezTo>
                  <a:pt x="2429510" y="428625"/>
                  <a:pt x="2138680" y="735330"/>
                  <a:pt x="1762760" y="920115"/>
                </a:cubicBezTo>
                <a:cubicBezTo>
                  <a:pt x="1629410" y="989330"/>
                  <a:pt x="1470025" y="1031240"/>
                  <a:pt x="1341755" y="1097915"/>
                </a:cubicBezTo>
                <a:cubicBezTo>
                  <a:pt x="995680" y="1270635"/>
                  <a:pt x="756920" y="1551940"/>
                  <a:pt x="630555" y="1906905"/>
                </a:cubicBezTo>
                <a:cubicBezTo>
                  <a:pt x="625475" y="1920875"/>
                  <a:pt x="621030" y="1934210"/>
                  <a:pt x="616585" y="1947545"/>
                </a:cubicBezTo>
                <a:lnTo>
                  <a:pt x="619125" y="1947545"/>
                </a:lnTo>
                <a:cubicBezTo>
                  <a:pt x="655320" y="1844675"/>
                  <a:pt x="706755" y="1712595"/>
                  <a:pt x="796290" y="1579245"/>
                </a:cubicBezTo>
                <a:cubicBezTo>
                  <a:pt x="1151255" y="1065530"/>
                  <a:pt x="1550035" y="1052195"/>
                  <a:pt x="1822450" y="892810"/>
                </a:cubicBezTo>
                <a:close/>
                <a:moveTo>
                  <a:pt x="2179955" y="880745"/>
                </a:moveTo>
                <a:cubicBezTo>
                  <a:pt x="2495550" y="612140"/>
                  <a:pt x="2707640" y="328930"/>
                  <a:pt x="2842896" y="146685"/>
                </a:cubicBezTo>
                <a:cubicBezTo>
                  <a:pt x="2870200" y="109855"/>
                  <a:pt x="2926715" y="33020"/>
                  <a:pt x="2954655" y="0"/>
                </a:cubicBezTo>
                <a:lnTo>
                  <a:pt x="2951480" y="0"/>
                </a:lnTo>
                <a:cubicBezTo>
                  <a:pt x="2948305" y="3810"/>
                  <a:pt x="2944496" y="8255"/>
                  <a:pt x="2940685" y="12700"/>
                </a:cubicBezTo>
                <a:cubicBezTo>
                  <a:pt x="2723515" y="294005"/>
                  <a:pt x="2573021" y="532130"/>
                  <a:pt x="2193925" y="864870"/>
                </a:cubicBezTo>
                <a:cubicBezTo>
                  <a:pt x="1718946" y="1234440"/>
                  <a:pt x="1551940" y="1527810"/>
                  <a:pt x="1270635" y="1947545"/>
                </a:cubicBezTo>
                <a:lnTo>
                  <a:pt x="1273810" y="1947545"/>
                </a:lnTo>
                <a:cubicBezTo>
                  <a:pt x="1274446" y="1946910"/>
                  <a:pt x="1274446" y="1946275"/>
                  <a:pt x="1275080" y="1945640"/>
                </a:cubicBezTo>
                <a:cubicBezTo>
                  <a:pt x="1303021" y="1905635"/>
                  <a:pt x="1332865" y="1859280"/>
                  <a:pt x="1367155" y="1807210"/>
                </a:cubicBezTo>
                <a:cubicBezTo>
                  <a:pt x="1623696" y="1408430"/>
                  <a:pt x="1842135" y="1140460"/>
                  <a:pt x="2179955" y="880745"/>
                </a:cubicBezTo>
                <a:close/>
                <a:moveTo>
                  <a:pt x="2309496" y="835660"/>
                </a:moveTo>
                <a:cubicBezTo>
                  <a:pt x="2542540" y="599440"/>
                  <a:pt x="2703830" y="398145"/>
                  <a:pt x="2859405" y="206375"/>
                </a:cubicBezTo>
                <a:cubicBezTo>
                  <a:pt x="2934335" y="113665"/>
                  <a:pt x="2993390" y="42545"/>
                  <a:pt x="3035300" y="635"/>
                </a:cubicBezTo>
                <a:cubicBezTo>
                  <a:pt x="3035300" y="635"/>
                  <a:pt x="3035300" y="635"/>
                  <a:pt x="3035935" y="0"/>
                </a:cubicBezTo>
                <a:lnTo>
                  <a:pt x="3031490" y="0"/>
                </a:lnTo>
                <a:cubicBezTo>
                  <a:pt x="3029585" y="1905"/>
                  <a:pt x="3027680" y="3810"/>
                  <a:pt x="3026410" y="5080"/>
                </a:cubicBezTo>
                <a:cubicBezTo>
                  <a:pt x="2827021" y="226695"/>
                  <a:pt x="2674621" y="441960"/>
                  <a:pt x="2461260" y="671195"/>
                </a:cubicBezTo>
                <a:cubicBezTo>
                  <a:pt x="2364105" y="779780"/>
                  <a:pt x="2242185" y="897890"/>
                  <a:pt x="2135505" y="1002030"/>
                </a:cubicBezTo>
                <a:cubicBezTo>
                  <a:pt x="1800860" y="1341755"/>
                  <a:pt x="1630680" y="1646555"/>
                  <a:pt x="1395096" y="1948180"/>
                </a:cubicBezTo>
                <a:lnTo>
                  <a:pt x="1398905" y="1948180"/>
                </a:lnTo>
                <a:cubicBezTo>
                  <a:pt x="1400175" y="1946275"/>
                  <a:pt x="1401446" y="1945005"/>
                  <a:pt x="1402715" y="1943735"/>
                </a:cubicBezTo>
                <a:cubicBezTo>
                  <a:pt x="1454150" y="1879600"/>
                  <a:pt x="1512571" y="1797050"/>
                  <a:pt x="1579880" y="1701800"/>
                </a:cubicBezTo>
                <a:cubicBezTo>
                  <a:pt x="1831340" y="1341120"/>
                  <a:pt x="1998980" y="1128395"/>
                  <a:pt x="2309496" y="835660"/>
                </a:cubicBezTo>
                <a:close/>
                <a:moveTo>
                  <a:pt x="2512060" y="1176020"/>
                </a:moveTo>
                <a:cubicBezTo>
                  <a:pt x="2602230" y="1015365"/>
                  <a:pt x="2646046" y="855980"/>
                  <a:pt x="2721610" y="708025"/>
                </a:cubicBezTo>
                <a:cubicBezTo>
                  <a:pt x="2852421" y="443230"/>
                  <a:pt x="3121025" y="122555"/>
                  <a:pt x="3356610" y="635"/>
                </a:cubicBezTo>
                <a:lnTo>
                  <a:pt x="3349625" y="635"/>
                </a:lnTo>
                <a:cubicBezTo>
                  <a:pt x="3348355" y="1270"/>
                  <a:pt x="3347721" y="1905"/>
                  <a:pt x="3346450" y="1905"/>
                </a:cubicBezTo>
                <a:cubicBezTo>
                  <a:pt x="3253105" y="53975"/>
                  <a:pt x="3183255" y="112395"/>
                  <a:pt x="3094990" y="196215"/>
                </a:cubicBezTo>
                <a:cubicBezTo>
                  <a:pt x="2870200" y="415290"/>
                  <a:pt x="2714625" y="671195"/>
                  <a:pt x="2616200" y="946785"/>
                </a:cubicBezTo>
                <a:cubicBezTo>
                  <a:pt x="2475865" y="1302385"/>
                  <a:pt x="2155190" y="1760220"/>
                  <a:pt x="1850390" y="1948180"/>
                </a:cubicBezTo>
                <a:lnTo>
                  <a:pt x="1856740" y="1948180"/>
                </a:lnTo>
                <a:cubicBezTo>
                  <a:pt x="1878965" y="1936115"/>
                  <a:pt x="1900555" y="1917065"/>
                  <a:pt x="1924050" y="1901825"/>
                </a:cubicBezTo>
                <a:cubicBezTo>
                  <a:pt x="2155190" y="1724660"/>
                  <a:pt x="2364740" y="1448435"/>
                  <a:pt x="2512060" y="1176020"/>
                </a:cubicBezTo>
                <a:close/>
                <a:moveTo>
                  <a:pt x="2035175" y="1661160"/>
                </a:moveTo>
                <a:cubicBezTo>
                  <a:pt x="2426971" y="1179830"/>
                  <a:pt x="2525396" y="866775"/>
                  <a:pt x="2708275" y="607060"/>
                </a:cubicBezTo>
                <a:cubicBezTo>
                  <a:pt x="2860675" y="381635"/>
                  <a:pt x="3098165" y="108585"/>
                  <a:pt x="3277235" y="0"/>
                </a:cubicBezTo>
                <a:lnTo>
                  <a:pt x="3270250" y="0"/>
                </a:lnTo>
                <a:cubicBezTo>
                  <a:pt x="3259455" y="6985"/>
                  <a:pt x="3248660" y="15875"/>
                  <a:pt x="3235960" y="23495"/>
                </a:cubicBezTo>
                <a:cubicBezTo>
                  <a:pt x="3007360" y="191135"/>
                  <a:pt x="2766060" y="492125"/>
                  <a:pt x="2600325" y="772160"/>
                </a:cubicBezTo>
                <a:cubicBezTo>
                  <a:pt x="2499996" y="949325"/>
                  <a:pt x="2446021" y="1062990"/>
                  <a:pt x="2360296" y="1196975"/>
                </a:cubicBezTo>
                <a:cubicBezTo>
                  <a:pt x="2197735" y="1460500"/>
                  <a:pt x="1956435" y="1789430"/>
                  <a:pt x="1744346" y="1947545"/>
                </a:cubicBezTo>
                <a:lnTo>
                  <a:pt x="1747521" y="1947545"/>
                </a:lnTo>
                <a:cubicBezTo>
                  <a:pt x="1825625" y="1898650"/>
                  <a:pt x="1947546" y="1766570"/>
                  <a:pt x="2035175" y="1661160"/>
                </a:cubicBezTo>
                <a:close/>
                <a:moveTo>
                  <a:pt x="3199130" y="0"/>
                </a:moveTo>
                <a:lnTo>
                  <a:pt x="3189605" y="0"/>
                </a:lnTo>
                <a:cubicBezTo>
                  <a:pt x="3129915" y="40640"/>
                  <a:pt x="3012440" y="161925"/>
                  <a:pt x="2988946" y="186690"/>
                </a:cubicBezTo>
                <a:cubicBezTo>
                  <a:pt x="2603500" y="600075"/>
                  <a:pt x="2347596" y="1030605"/>
                  <a:pt x="2075180" y="1408430"/>
                </a:cubicBezTo>
                <a:cubicBezTo>
                  <a:pt x="1957071" y="1574800"/>
                  <a:pt x="1767205" y="1826260"/>
                  <a:pt x="1631315" y="1947545"/>
                </a:cubicBezTo>
                <a:lnTo>
                  <a:pt x="1639571" y="1947545"/>
                </a:lnTo>
                <a:cubicBezTo>
                  <a:pt x="1645285" y="1941830"/>
                  <a:pt x="1651000" y="1934845"/>
                  <a:pt x="1657350" y="1930400"/>
                </a:cubicBezTo>
                <a:cubicBezTo>
                  <a:pt x="2075180" y="1511300"/>
                  <a:pt x="2419985" y="848360"/>
                  <a:pt x="2837180" y="366395"/>
                </a:cubicBezTo>
                <a:cubicBezTo>
                  <a:pt x="2921000" y="264160"/>
                  <a:pt x="3103880" y="66040"/>
                  <a:pt x="3199130" y="0"/>
                </a:cubicBezTo>
                <a:close/>
                <a:moveTo>
                  <a:pt x="2517775" y="683895"/>
                </a:moveTo>
                <a:cubicBezTo>
                  <a:pt x="2735580" y="422275"/>
                  <a:pt x="2994660" y="103505"/>
                  <a:pt x="3115946" y="0"/>
                </a:cubicBezTo>
                <a:lnTo>
                  <a:pt x="3111500" y="0"/>
                </a:lnTo>
                <a:cubicBezTo>
                  <a:pt x="3103246" y="6985"/>
                  <a:pt x="3096260" y="15240"/>
                  <a:pt x="3086100" y="22860"/>
                </a:cubicBezTo>
                <a:cubicBezTo>
                  <a:pt x="2989580" y="107950"/>
                  <a:pt x="2732405" y="420370"/>
                  <a:pt x="2573655" y="612140"/>
                </a:cubicBezTo>
                <a:cubicBezTo>
                  <a:pt x="2506346" y="692785"/>
                  <a:pt x="2435225" y="777875"/>
                  <a:pt x="2361565" y="864870"/>
                </a:cubicBezTo>
                <a:cubicBezTo>
                  <a:pt x="1990725" y="1289685"/>
                  <a:pt x="1770380" y="1664335"/>
                  <a:pt x="1517015" y="1947545"/>
                </a:cubicBezTo>
                <a:lnTo>
                  <a:pt x="1518285" y="1947545"/>
                </a:lnTo>
                <a:cubicBezTo>
                  <a:pt x="1614805" y="1852295"/>
                  <a:pt x="1725296" y="1693545"/>
                  <a:pt x="1857375" y="1515110"/>
                </a:cubicBezTo>
                <a:cubicBezTo>
                  <a:pt x="2149475" y="1110615"/>
                  <a:pt x="2273300" y="975360"/>
                  <a:pt x="2517775" y="683895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-1174326" y="2220424"/>
            <a:ext cx="4361569" cy="4289199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6439062" y="-278417"/>
            <a:ext cx="3947121" cy="3881628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975250" y="1991825"/>
            <a:ext cx="7193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0" y="4"/>
            <a:ext cx="9144762" cy="5143195"/>
          </a:xfrm>
          <a:custGeom>
            <a:avLst/>
            <a:gdLst/>
            <a:ahLst/>
            <a:cxnLst/>
            <a:rect l="l" t="t" r="r" b="b"/>
            <a:pathLst>
              <a:path w="3463925" h="1948180" extrusionOk="0">
                <a:moveTo>
                  <a:pt x="1400810" y="701040"/>
                </a:moveTo>
                <a:cubicBezTo>
                  <a:pt x="1554480" y="628015"/>
                  <a:pt x="1735455" y="576580"/>
                  <a:pt x="1906905" y="509905"/>
                </a:cubicBezTo>
                <a:cubicBezTo>
                  <a:pt x="2207260" y="390525"/>
                  <a:pt x="2476500" y="236220"/>
                  <a:pt x="2668270" y="7620"/>
                </a:cubicBezTo>
                <a:cubicBezTo>
                  <a:pt x="2670810" y="5080"/>
                  <a:pt x="2672715" y="2540"/>
                  <a:pt x="2674620" y="0"/>
                </a:cubicBezTo>
                <a:lnTo>
                  <a:pt x="2669540" y="0"/>
                </a:lnTo>
                <a:cubicBezTo>
                  <a:pt x="2609215" y="73660"/>
                  <a:pt x="2535555" y="144145"/>
                  <a:pt x="2451100" y="208915"/>
                </a:cubicBezTo>
                <a:cubicBezTo>
                  <a:pt x="2219960" y="386715"/>
                  <a:pt x="1948815" y="499110"/>
                  <a:pt x="1618615" y="607695"/>
                </a:cubicBezTo>
                <a:cubicBezTo>
                  <a:pt x="981710" y="837565"/>
                  <a:pt x="421005" y="1278890"/>
                  <a:pt x="268605" y="1948180"/>
                </a:cubicBezTo>
                <a:lnTo>
                  <a:pt x="272415" y="1948180"/>
                </a:lnTo>
                <a:cubicBezTo>
                  <a:pt x="280670" y="1909445"/>
                  <a:pt x="292735" y="1861820"/>
                  <a:pt x="310515" y="1808480"/>
                </a:cubicBezTo>
                <a:cubicBezTo>
                  <a:pt x="487045" y="1278255"/>
                  <a:pt x="922020" y="916305"/>
                  <a:pt x="1400810" y="701040"/>
                </a:cubicBezTo>
                <a:close/>
                <a:moveTo>
                  <a:pt x="1494790" y="636905"/>
                </a:moveTo>
                <a:cubicBezTo>
                  <a:pt x="1871980" y="502285"/>
                  <a:pt x="2175510" y="288290"/>
                  <a:pt x="2399030" y="0"/>
                </a:cubicBezTo>
                <a:lnTo>
                  <a:pt x="2394585" y="0"/>
                </a:lnTo>
                <a:cubicBezTo>
                  <a:pt x="2171700" y="286385"/>
                  <a:pt x="1869440" y="499110"/>
                  <a:pt x="1493520" y="633095"/>
                </a:cubicBezTo>
                <a:cubicBezTo>
                  <a:pt x="1238250" y="723265"/>
                  <a:pt x="1012825" y="842010"/>
                  <a:pt x="822325" y="985520"/>
                </a:cubicBezTo>
                <a:cubicBezTo>
                  <a:pt x="664845" y="1104900"/>
                  <a:pt x="530225" y="1242695"/>
                  <a:pt x="421005" y="1395730"/>
                </a:cubicBezTo>
                <a:cubicBezTo>
                  <a:pt x="338455" y="1512570"/>
                  <a:pt x="269875" y="1638300"/>
                  <a:pt x="218440" y="1769745"/>
                </a:cubicBezTo>
                <a:cubicBezTo>
                  <a:pt x="191135" y="1839595"/>
                  <a:pt x="172720" y="1899920"/>
                  <a:pt x="159385" y="1947545"/>
                </a:cubicBezTo>
                <a:lnTo>
                  <a:pt x="163195" y="1947545"/>
                </a:lnTo>
                <a:cubicBezTo>
                  <a:pt x="196215" y="1826895"/>
                  <a:pt x="266700" y="1619250"/>
                  <a:pt x="424180" y="1397635"/>
                </a:cubicBezTo>
                <a:cubicBezTo>
                  <a:pt x="666115" y="1057910"/>
                  <a:pt x="1026160" y="802005"/>
                  <a:pt x="1494790" y="636905"/>
                </a:cubicBezTo>
                <a:close/>
                <a:moveTo>
                  <a:pt x="1416050" y="729615"/>
                </a:moveTo>
                <a:cubicBezTo>
                  <a:pt x="1593215" y="650875"/>
                  <a:pt x="1811655" y="605155"/>
                  <a:pt x="2009775" y="538480"/>
                </a:cubicBezTo>
                <a:cubicBezTo>
                  <a:pt x="2341245" y="423545"/>
                  <a:pt x="2634615" y="259080"/>
                  <a:pt x="2834005" y="635"/>
                </a:cubicBezTo>
                <a:cubicBezTo>
                  <a:pt x="2834005" y="635"/>
                  <a:pt x="2834640" y="0"/>
                  <a:pt x="2834640" y="0"/>
                </a:cubicBezTo>
                <a:lnTo>
                  <a:pt x="2825115" y="0"/>
                </a:lnTo>
                <a:cubicBezTo>
                  <a:pt x="2410460" y="525780"/>
                  <a:pt x="1717675" y="580390"/>
                  <a:pt x="1426210" y="717550"/>
                </a:cubicBezTo>
                <a:cubicBezTo>
                  <a:pt x="884555" y="936625"/>
                  <a:pt x="456565" y="1348740"/>
                  <a:pt x="371475" y="1932940"/>
                </a:cubicBezTo>
                <a:cubicBezTo>
                  <a:pt x="370205" y="1938655"/>
                  <a:pt x="369570" y="1943735"/>
                  <a:pt x="369570" y="1947545"/>
                </a:cubicBezTo>
                <a:lnTo>
                  <a:pt x="377190" y="1947545"/>
                </a:lnTo>
                <a:cubicBezTo>
                  <a:pt x="380365" y="1931670"/>
                  <a:pt x="380365" y="1910080"/>
                  <a:pt x="385445" y="1891030"/>
                </a:cubicBezTo>
                <a:cubicBezTo>
                  <a:pt x="487680" y="1321435"/>
                  <a:pt x="912495" y="936625"/>
                  <a:pt x="1416050" y="729615"/>
                </a:cubicBezTo>
                <a:close/>
                <a:moveTo>
                  <a:pt x="1200785" y="669925"/>
                </a:moveTo>
                <a:cubicBezTo>
                  <a:pt x="1520190" y="516890"/>
                  <a:pt x="1812290" y="278130"/>
                  <a:pt x="2011680" y="635"/>
                </a:cubicBezTo>
                <a:lnTo>
                  <a:pt x="2011045" y="635"/>
                </a:lnTo>
                <a:cubicBezTo>
                  <a:pt x="1823720" y="238760"/>
                  <a:pt x="1636395" y="414020"/>
                  <a:pt x="1387475" y="565150"/>
                </a:cubicBezTo>
                <a:cubicBezTo>
                  <a:pt x="1294765" y="623570"/>
                  <a:pt x="1196975" y="664210"/>
                  <a:pt x="1043940" y="747395"/>
                </a:cubicBezTo>
                <a:cubicBezTo>
                  <a:pt x="408940" y="1102995"/>
                  <a:pt x="117475" y="1584960"/>
                  <a:pt x="635" y="1842135"/>
                </a:cubicBezTo>
                <a:lnTo>
                  <a:pt x="635" y="1845945"/>
                </a:lnTo>
                <a:cubicBezTo>
                  <a:pt x="143510" y="1553210"/>
                  <a:pt x="460375" y="1025525"/>
                  <a:pt x="1200785" y="669925"/>
                </a:cubicBezTo>
                <a:close/>
                <a:moveTo>
                  <a:pt x="1085215" y="777240"/>
                </a:moveTo>
                <a:cubicBezTo>
                  <a:pt x="1220470" y="701040"/>
                  <a:pt x="1378585" y="645795"/>
                  <a:pt x="1512570" y="577215"/>
                </a:cubicBezTo>
                <a:cubicBezTo>
                  <a:pt x="1786890" y="436245"/>
                  <a:pt x="2027555" y="239395"/>
                  <a:pt x="2205990" y="0"/>
                </a:cubicBezTo>
                <a:lnTo>
                  <a:pt x="2205355" y="0"/>
                </a:lnTo>
                <a:cubicBezTo>
                  <a:pt x="1725295" y="589280"/>
                  <a:pt x="1349375" y="606425"/>
                  <a:pt x="1010920" y="814705"/>
                </a:cubicBezTo>
                <a:cubicBezTo>
                  <a:pt x="555625" y="1078865"/>
                  <a:pt x="233680" y="1461135"/>
                  <a:pt x="65405" y="1915795"/>
                </a:cubicBezTo>
                <a:cubicBezTo>
                  <a:pt x="61595" y="1927860"/>
                  <a:pt x="56515" y="1939290"/>
                  <a:pt x="53340" y="1947545"/>
                </a:cubicBezTo>
                <a:lnTo>
                  <a:pt x="57785" y="1947545"/>
                </a:lnTo>
                <a:cubicBezTo>
                  <a:pt x="236855" y="1443990"/>
                  <a:pt x="591185" y="1043940"/>
                  <a:pt x="1085215" y="777240"/>
                </a:cubicBezTo>
                <a:close/>
                <a:moveTo>
                  <a:pt x="1537335" y="734060"/>
                </a:moveTo>
                <a:cubicBezTo>
                  <a:pt x="1670050" y="677545"/>
                  <a:pt x="1836420" y="636905"/>
                  <a:pt x="2004695" y="582295"/>
                </a:cubicBezTo>
                <a:cubicBezTo>
                  <a:pt x="2353310" y="463550"/>
                  <a:pt x="2665095" y="290195"/>
                  <a:pt x="2869565" y="13335"/>
                </a:cubicBezTo>
                <a:cubicBezTo>
                  <a:pt x="2872740" y="8890"/>
                  <a:pt x="2876550" y="3810"/>
                  <a:pt x="2879725" y="0"/>
                </a:cubicBezTo>
                <a:lnTo>
                  <a:pt x="2874645" y="0"/>
                </a:lnTo>
                <a:cubicBezTo>
                  <a:pt x="2872105" y="4445"/>
                  <a:pt x="2870200" y="8890"/>
                  <a:pt x="2866390" y="12065"/>
                </a:cubicBezTo>
                <a:cubicBezTo>
                  <a:pt x="2736215" y="193675"/>
                  <a:pt x="2529205" y="343535"/>
                  <a:pt x="2345055" y="436245"/>
                </a:cubicBezTo>
                <a:cubicBezTo>
                  <a:pt x="2165985" y="532130"/>
                  <a:pt x="1938655" y="601980"/>
                  <a:pt x="1710690" y="667385"/>
                </a:cubicBezTo>
                <a:cubicBezTo>
                  <a:pt x="1554480" y="717550"/>
                  <a:pt x="1412875" y="778510"/>
                  <a:pt x="1284605" y="849630"/>
                </a:cubicBezTo>
                <a:cubicBezTo>
                  <a:pt x="862330" y="1081405"/>
                  <a:pt x="559435" y="1460500"/>
                  <a:pt x="504825" y="1937385"/>
                </a:cubicBezTo>
                <a:cubicBezTo>
                  <a:pt x="504190" y="1941195"/>
                  <a:pt x="504190" y="1944370"/>
                  <a:pt x="503555" y="1947545"/>
                </a:cubicBezTo>
                <a:lnTo>
                  <a:pt x="507365" y="1947545"/>
                </a:lnTo>
                <a:cubicBezTo>
                  <a:pt x="508635" y="1932305"/>
                  <a:pt x="510540" y="1916430"/>
                  <a:pt x="513080" y="1898015"/>
                </a:cubicBezTo>
                <a:cubicBezTo>
                  <a:pt x="597535" y="1336675"/>
                  <a:pt x="1005840" y="945515"/>
                  <a:pt x="1537335" y="734060"/>
                </a:cubicBezTo>
                <a:close/>
                <a:moveTo>
                  <a:pt x="2145030" y="621030"/>
                </a:moveTo>
                <a:cubicBezTo>
                  <a:pt x="2531745" y="469265"/>
                  <a:pt x="2811145" y="259080"/>
                  <a:pt x="2966085" y="0"/>
                </a:cubicBezTo>
                <a:lnTo>
                  <a:pt x="2962910" y="0"/>
                </a:lnTo>
                <a:cubicBezTo>
                  <a:pt x="2948940" y="22225"/>
                  <a:pt x="2938145" y="38735"/>
                  <a:pt x="2925445" y="57150"/>
                </a:cubicBezTo>
                <a:cubicBezTo>
                  <a:pt x="2746375" y="311150"/>
                  <a:pt x="2455545" y="508635"/>
                  <a:pt x="2054225" y="650875"/>
                </a:cubicBezTo>
                <a:cubicBezTo>
                  <a:pt x="1846580" y="718185"/>
                  <a:pt x="1671320" y="774065"/>
                  <a:pt x="1514475" y="860425"/>
                </a:cubicBezTo>
                <a:cubicBezTo>
                  <a:pt x="1129030" y="1062990"/>
                  <a:pt x="827405" y="1400175"/>
                  <a:pt x="770255" y="1866900"/>
                </a:cubicBezTo>
                <a:cubicBezTo>
                  <a:pt x="768985" y="1880235"/>
                  <a:pt x="763270" y="1925955"/>
                  <a:pt x="763270" y="1947545"/>
                </a:cubicBezTo>
                <a:lnTo>
                  <a:pt x="767080" y="1947545"/>
                </a:lnTo>
                <a:cubicBezTo>
                  <a:pt x="776605" y="1826895"/>
                  <a:pt x="790575" y="1705610"/>
                  <a:pt x="864235" y="1530985"/>
                </a:cubicBezTo>
                <a:cubicBezTo>
                  <a:pt x="1170940" y="831215"/>
                  <a:pt x="1978025" y="701040"/>
                  <a:pt x="2145030" y="621030"/>
                </a:cubicBezTo>
                <a:close/>
                <a:moveTo>
                  <a:pt x="1287145" y="1104900"/>
                </a:moveTo>
                <a:cubicBezTo>
                  <a:pt x="1632585" y="795655"/>
                  <a:pt x="1962785" y="748030"/>
                  <a:pt x="2204085" y="642620"/>
                </a:cubicBezTo>
                <a:cubicBezTo>
                  <a:pt x="2520950" y="509905"/>
                  <a:pt x="2813050" y="320675"/>
                  <a:pt x="2994660" y="26670"/>
                </a:cubicBezTo>
                <a:cubicBezTo>
                  <a:pt x="3001010" y="16510"/>
                  <a:pt x="3006090" y="8255"/>
                  <a:pt x="3010535" y="0"/>
                </a:cubicBezTo>
                <a:lnTo>
                  <a:pt x="3006725" y="0"/>
                </a:lnTo>
                <a:cubicBezTo>
                  <a:pt x="2926715" y="133985"/>
                  <a:pt x="2829560" y="247650"/>
                  <a:pt x="2698750" y="353060"/>
                </a:cubicBezTo>
                <a:cubicBezTo>
                  <a:pt x="2287270" y="677545"/>
                  <a:pt x="1939925" y="702310"/>
                  <a:pt x="1651635" y="853440"/>
                </a:cubicBezTo>
                <a:cubicBezTo>
                  <a:pt x="1227455" y="1064260"/>
                  <a:pt x="924560" y="1421765"/>
                  <a:pt x="895985" y="1906905"/>
                </a:cubicBezTo>
                <a:cubicBezTo>
                  <a:pt x="895350" y="1915795"/>
                  <a:pt x="894715" y="1932940"/>
                  <a:pt x="894715" y="1947545"/>
                </a:cubicBezTo>
                <a:lnTo>
                  <a:pt x="898525" y="1947545"/>
                </a:lnTo>
                <a:cubicBezTo>
                  <a:pt x="903605" y="1631950"/>
                  <a:pt x="1039495" y="1331595"/>
                  <a:pt x="1287145" y="1104900"/>
                </a:cubicBezTo>
                <a:close/>
                <a:moveTo>
                  <a:pt x="1116965" y="1049655"/>
                </a:moveTo>
                <a:cubicBezTo>
                  <a:pt x="1315720" y="883920"/>
                  <a:pt x="1572260" y="755015"/>
                  <a:pt x="1880235" y="665480"/>
                </a:cubicBezTo>
                <a:cubicBezTo>
                  <a:pt x="2376805" y="521335"/>
                  <a:pt x="2727960" y="297180"/>
                  <a:pt x="2924175" y="0"/>
                </a:cubicBezTo>
                <a:lnTo>
                  <a:pt x="2919730" y="0"/>
                </a:lnTo>
                <a:cubicBezTo>
                  <a:pt x="2723515" y="295910"/>
                  <a:pt x="2373630" y="518795"/>
                  <a:pt x="1879600" y="662305"/>
                </a:cubicBezTo>
                <a:cubicBezTo>
                  <a:pt x="1571625" y="751205"/>
                  <a:pt x="1314450" y="880745"/>
                  <a:pt x="1115060" y="1047115"/>
                </a:cubicBezTo>
                <a:cubicBezTo>
                  <a:pt x="955675" y="1179830"/>
                  <a:pt x="832485" y="1336675"/>
                  <a:pt x="749935" y="1512570"/>
                </a:cubicBezTo>
                <a:cubicBezTo>
                  <a:pt x="676275" y="1669415"/>
                  <a:pt x="648335" y="1812290"/>
                  <a:pt x="638175" y="1905000"/>
                </a:cubicBezTo>
                <a:cubicBezTo>
                  <a:pt x="636270" y="1920240"/>
                  <a:pt x="635000" y="1934210"/>
                  <a:pt x="634365" y="1947545"/>
                </a:cubicBezTo>
                <a:lnTo>
                  <a:pt x="638175" y="1947545"/>
                </a:lnTo>
                <a:cubicBezTo>
                  <a:pt x="639445" y="1934210"/>
                  <a:pt x="640715" y="1920240"/>
                  <a:pt x="641985" y="1905000"/>
                </a:cubicBezTo>
                <a:cubicBezTo>
                  <a:pt x="652145" y="1812925"/>
                  <a:pt x="680085" y="1670050"/>
                  <a:pt x="753110" y="1513840"/>
                </a:cubicBezTo>
                <a:cubicBezTo>
                  <a:pt x="835660" y="1338580"/>
                  <a:pt x="958215" y="1182370"/>
                  <a:pt x="1116965" y="1049655"/>
                </a:cubicBezTo>
                <a:close/>
                <a:moveTo>
                  <a:pt x="1054735" y="687705"/>
                </a:moveTo>
                <a:cubicBezTo>
                  <a:pt x="1353820" y="519430"/>
                  <a:pt x="1622425" y="276860"/>
                  <a:pt x="1821815" y="0"/>
                </a:cubicBezTo>
                <a:lnTo>
                  <a:pt x="1813560" y="0"/>
                </a:lnTo>
                <a:cubicBezTo>
                  <a:pt x="1808480" y="6985"/>
                  <a:pt x="1804670" y="14605"/>
                  <a:pt x="1801495" y="17145"/>
                </a:cubicBezTo>
                <a:cubicBezTo>
                  <a:pt x="1564640" y="325120"/>
                  <a:pt x="1331595" y="527685"/>
                  <a:pt x="959485" y="734695"/>
                </a:cubicBezTo>
                <a:cubicBezTo>
                  <a:pt x="535940" y="993140"/>
                  <a:pt x="263525" y="1299210"/>
                  <a:pt x="83185" y="1553210"/>
                </a:cubicBezTo>
                <a:cubicBezTo>
                  <a:pt x="52705" y="1596390"/>
                  <a:pt x="25400" y="1637665"/>
                  <a:pt x="0" y="1676400"/>
                </a:cubicBezTo>
                <a:lnTo>
                  <a:pt x="0" y="1689735"/>
                </a:lnTo>
                <a:cubicBezTo>
                  <a:pt x="182880" y="1403350"/>
                  <a:pt x="501650" y="999490"/>
                  <a:pt x="1054735" y="687705"/>
                </a:cubicBezTo>
                <a:close/>
                <a:moveTo>
                  <a:pt x="1014095" y="627380"/>
                </a:moveTo>
                <a:cubicBezTo>
                  <a:pt x="1233805" y="466090"/>
                  <a:pt x="1443355" y="249555"/>
                  <a:pt x="1621155" y="9525"/>
                </a:cubicBezTo>
                <a:cubicBezTo>
                  <a:pt x="1624330" y="5080"/>
                  <a:pt x="1626235" y="2540"/>
                  <a:pt x="1628140" y="0"/>
                </a:cubicBezTo>
                <a:lnTo>
                  <a:pt x="1623695" y="0"/>
                </a:lnTo>
                <a:cubicBezTo>
                  <a:pt x="1622425" y="2540"/>
                  <a:pt x="1620520" y="5080"/>
                  <a:pt x="1618615" y="6985"/>
                </a:cubicBezTo>
                <a:cubicBezTo>
                  <a:pt x="1432560" y="257810"/>
                  <a:pt x="1214120" y="480695"/>
                  <a:pt x="984250" y="644525"/>
                </a:cubicBezTo>
                <a:cubicBezTo>
                  <a:pt x="578485" y="911860"/>
                  <a:pt x="280035" y="1190625"/>
                  <a:pt x="1270" y="1565275"/>
                </a:cubicBezTo>
                <a:lnTo>
                  <a:pt x="1270" y="1570990"/>
                </a:lnTo>
                <a:cubicBezTo>
                  <a:pt x="53340" y="1500505"/>
                  <a:pt x="111125" y="1427480"/>
                  <a:pt x="177165" y="1350645"/>
                </a:cubicBezTo>
                <a:cubicBezTo>
                  <a:pt x="478790" y="1002030"/>
                  <a:pt x="704850" y="840105"/>
                  <a:pt x="1014095" y="627380"/>
                </a:cubicBezTo>
                <a:close/>
                <a:moveTo>
                  <a:pt x="461645" y="0"/>
                </a:moveTo>
                <a:cubicBezTo>
                  <a:pt x="280035" y="238760"/>
                  <a:pt x="122555" y="529590"/>
                  <a:pt x="21590" y="799465"/>
                </a:cubicBezTo>
                <a:cubicBezTo>
                  <a:pt x="14605" y="820420"/>
                  <a:pt x="6985" y="837565"/>
                  <a:pt x="635" y="852170"/>
                </a:cubicBezTo>
                <a:lnTo>
                  <a:pt x="635" y="859155"/>
                </a:lnTo>
                <a:cubicBezTo>
                  <a:pt x="144780" y="488950"/>
                  <a:pt x="250825" y="304800"/>
                  <a:pt x="462280" y="0"/>
                </a:cubicBezTo>
                <a:lnTo>
                  <a:pt x="461645" y="0"/>
                </a:lnTo>
                <a:close/>
                <a:moveTo>
                  <a:pt x="264795" y="0"/>
                </a:moveTo>
                <a:cubicBezTo>
                  <a:pt x="159385" y="142875"/>
                  <a:pt x="69850" y="294005"/>
                  <a:pt x="0" y="448310"/>
                </a:cubicBezTo>
                <a:lnTo>
                  <a:pt x="0" y="457200"/>
                </a:lnTo>
                <a:cubicBezTo>
                  <a:pt x="70485" y="299720"/>
                  <a:pt x="161290" y="145415"/>
                  <a:pt x="269240" y="0"/>
                </a:cubicBezTo>
                <a:lnTo>
                  <a:pt x="264795" y="0"/>
                </a:lnTo>
                <a:close/>
                <a:moveTo>
                  <a:pt x="1915795" y="800100"/>
                </a:moveTo>
                <a:cubicBezTo>
                  <a:pt x="2386330" y="637540"/>
                  <a:pt x="2766060" y="452755"/>
                  <a:pt x="3013075" y="73025"/>
                </a:cubicBezTo>
                <a:cubicBezTo>
                  <a:pt x="3027045" y="50800"/>
                  <a:pt x="3042285" y="24765"/>
                  <a:pt x="3055620" y="0"/>
                </a:cubicBezTo>
                <a:lnTo>
                  <a:pt x="3048000" y="0"/>
                </a:lnTo>
                <a:cubicBezTo>
                  <a:pt x="2884805" y="289560"/>
                  <a:pt x="2638425" y="474980"/>
                  <a:pt x="2360930" y="612775"/>
                </a:cubicBezTo>
                <a:cubicBezTo>
                  <a:pt x="2150110" y="722630"/>
                  <a:pt x="1862455" y="790575"/>
                  <a:pt x="1660525" y="913130"/>
                </a:cubicBezTo>
                <a:cubicBezTo>
                  <a:pt x="1323975" y="1103630"/>
                  <a:pt x="1060450" y="1414780"/>
                  <a:pt x="1025525" y="1849120"/>
                </a:cubicBezTo>
                <a:cubicBezTo>
                  <a:pt x="1025525" y="1864360"/>
                  <a:pt x="1019810" y="1922780"/>
                  <a:pt x="1022350" y="1948180"/>
                </a:cubicBezTo>
                <a:lnTo>
                  <a:pt x="1029335" y="1948180"/>
                </a:lnTo>
                <a:cubicBezTo>
                  <a:pt x="1031240" y="1856740"/>
                  <a:pt x="1037590" y="1717675"/>
                  <a:pt x="1092200" y="1567180"/>
                </a:cubicBezTo>
                <a:cubicBezTo>
                  <a:pt x="1229360" y="1187450"/>
                  <a:pt x="1541145" y="948690"/>
                  <a:pt x="1915795" y="800100"/>
                </a:cubicBezTo>
                <a:close/>
                <a:moveTo>
                  <a:pt x="160020" y="0"/>
                </a:moveTo>
                <a:lnTo>
                  <a:pt x="156845" y="0"/>
                </a:lnTo>
                <a:cubicBezTo>
                  <a:pt x="97790" y="80010"/>
                  <a:pt x="47625" y="167005"/>
                  <a:pt x="635" y="254635"/>
                </a:cubicBezTo>
                <a:lnTo>
                  <a:pt x="635" y="261620"/>
                </a:lnTo>
                <a:cubicBezTo>
                  <a:pt x="47625" y="173990"/>
                  <a:pt x="99695" y="88900"/>
                  <a:pt x="156210" y="5715"/>
                </a:cubicBezTo>
                <a:cubicBezTo>
                  <a:pt x="157480" y="3810"/>
                  <a:pt x="158750" y="1905"/>
                  <a:pt x="160020" y="0"/>
                </a:cubicBezTo>
                <a:close/>
                <a:moveTo>
                  <a:pt x="47625" y="0"/>
                </a:moveTo>
                <a:cubicBezTo>
                  <a:pt x="31750" y="24765"/>
                  <a:pt x="15875" y="50165"/>
                  <a:pt x="635" y="75565"/>
                </a:cubicBezTo>
                <a:lnTo>
                  <a:pt x="635" y="89535"/>
                </a:lnTo>
                <a:cubicBezTo>
                  <a:pt x="18415" y="59690"/>
                  <a:pt x="36830" y="29845"/>
                  <a:pt x="55880" y="0"/>
                </a:cubicBezTo>
                <a:lnTo>
                  <a:pt x="47625" y="0"/>
                </a:lnTo>
                <a:close/>
                <a:moveTo>
                  <a:pt x="656590" y="0"/>
                </a:moveTo>
                <a:lnTo>
                  <a:pt x="656590" y="0"/>
                </a:lnTo>
                <a:cubicBezTo>
                  <a:pt x="276860" y="514350"/>
                  <a:pt x="219710" y="727710"/>
                  <a:pt x="635" y="1074420"/>
                </a:cubicBezTo>
                <a:lnTo>
                  <a:pt x="635" y="1081405"/>
                </a:lnTo>
                <a:cubicBezTo>
                  <a:pt x="39370" y="1020445"/>
                  <a:pt x="78740" y="955040"/>
                  <a:pt x="116205" y="887095"/>
                </a:cubicBezTo>
                <a:cubicBezTo>
                  <a:pt x="334645" y="472440"/>
                  <a:pt x="442595" y="308610"/>
                  <a:pt x="656590" y="0"/>
                </a:cubicBezTo>
                <a:close/>
                <a:moveTo>
                  <a:pt x="759460" y="719455"/>
                </a:moveTo>
                <a:cubicBezTo>
                  <a:pt x="957580" y="563245"/>
                  <a:pt x="1143635" y="373380"/>
                  <a:pt x="1329055" y="139065"/>
                </a:cubicBezTo>
                <a:cubicBezTo>
                  <a:pt x="1365885" y="92710"/>
                  <a:pt x="1400810" y="45720"/>
                  <a:pt x="1435100" y="0"/>
                </a:cubicBezTo>
                <a:lnTo>
                  <a:pt x="1430655" y="0"/>
                </a:lnTo>
                <a:cubicBezTo>
                  <a:pt x="1397635" y="45085"/>
                  <a:pt x="1362710" y="90805"/>
                  <a:pt x="1326515" y="136525"/>
                </a:cubicBezTo>
                <a:cubicBezTo>
                  <a:pt x="1141730" y="370205"/>
                  <a:pt x="955675" y="560070"/>
                  <a:pt x="758190" y="715645"/>
                </a:cubicBezTo>
                <a:cubicBezTo>
                  <a:pt x="438785" y="967740"/>
                  <a:pt x="190500" y="1238885"/>
                  <a:pt x="1270" y="1471295"/>
                </a:cubicBezTo>
                <a:lnTo>
                  <a:pt x="1270" y="1477010"/>
                </a:lnTo>
                <a:cubicBezTo>
                  <a:pt x="189865" y="1244600"/>
                  <a:pt x="438785" y="972185"/>
                  <a:pt x="759460" y="719455"/>
                </a:cubicBezTo>
                <a:close/>
                <a:moveTo>
                  <a:pt x="612775" y="735330"/>
                </a:moveTo>
                <a:cubicBezTo>
                  <a:pt x="857885" y="502285"/>
                  <a:pt x="1064260" y="241300"/>
                  <a:pt x="1241425" y="0"/>
                </a:cubicBezTo>
                <a:lnTo>
                  <a:pt x="1236980" y="0"/>
                </a:lnTo>
                <a:cubicBezTo>
                  <a:pt x="1060450" y="240665"/>
                  <a:pt x="854075" y="501015"/>
                  <a:pt x="610235" y="732790"/>
                </a:cubicBezTo>
                <a:cubicBezTo>
                  <a:pt x="374650" y="956945"/>
                  <a:pt x="171450" y="1183640"/>
                  <a:pt x="635" y="1386205"/>
                </a:cubicBezTo>
                <a:lnTo>
                  <a:pt x="635" y="1391920"/>
                </a:lnTo>
                <a:cubicBezTo>
                  <a:pt x="172085" y="1188720"/>
                  <a:pt x="375920" y="960755"/>
                  <a:pt x="612775" y="735330"/>
                </a:cubicBezTo>
                <a:close/>
                <a:moveTo>
                  <a:pt x="855345" y="0"/>
                </a:moveTo>
                <a:lnTo>
                  <a:pt x="846455" y="0"/>
                </a:lnTo>
                <a:cubicBezTo>
                  <a:pt x="830580" y="21590"/>
                  <a:pt x="815975" y="41910"/>
                  <a:pt x="799465" y="64770"/>
                </a:cubicBezTo>
                <a:cubicBezTo>
                  <a:pt x="548005" y="409575"/>
                  <a:pt x="299720" y="803910"/>
                  <a:pt x="38100" y="1149985"/>
                </a:cubicBezTo>
                <a:cubicBezTo>
                  <a:pt x="31750" y="1160780"/>
                  <a:pt x="13970" y="1180465"/>
                  <a:pt x="635" y="1198245"/>
                </a:cubicBezTo>
                <a:lnTo>
                  <a:pt x="635" y="1209675"/>
                </a:lnTo>
                <a:cubicBezTo>
                  <a:pt x="107315" y="1076960"/>
                  <a:pt x="223520" y="908050"/>
                  <a:pt x="326390" y="760095"/>
                </a:cubicBezTo>
                <a:cubicBezTo>
                  <a:pt x="502285" y="501650"/>
                  <a:pt x="683895" y="234950"/>
                  <a:pt x="855345" y="0"/>
                </a:cubicBezTo>
                <a:close/>
                <a:moveTo>
                  <a:pt x="563880" y="634365"/>
                </a:moveTo>
                <a:cubicBezTo>
                  <a:pt x="735965" y="422910"/>
                  <a:pt x="905510" y="198120"/>
                  <a:pt x="1045845" y="0"/>
                </a:cubicBezTo>
                <a:lnTo>
                  <a:pt x="1045210" y="0"/>
                </a:lnTo>
                <a:cubicBezTo>
                  <a:pt x="947420" y="123190"/>
                  <a:pt x="851535" y="266065"/>
                  <a:pt x="744220" y="401320"/>
                </a:cubicBezTo>
                <a:cubicBezTo>
                  <a:pt x="508000" y="713105"/>
                  <a:pt x="225425" y="1017270"/>
                  <a:pt x="635" y="1303020"/>
                </a:cubicBezTo>
                <a:lnTo>
                  <a:pt x="635" y="1306830"/>
                </a:lnTo>
                <a:cubicBezTo>
                  <a:pt x="8255" y="1296670"/>
                  <a:pt x="17145" y="1285240"/>
                  <a:pt x="24130" y="1277620"/>
                </a:cubicBezTo>
                <a:cubicBezTo>
                  <a:pt x="185420" y="1081405"/>
                  <a:pt x="381000" y="852805"/>
                  <a:pt x="563880" y="634365"/>
                </a:cubicBezTo>
                <a:close/>
                <a:moveTo>
                  <a:pt x="2540635" y="1373505"/>
                </a:moveTo>
                <a:cubicBezTo>
                  <a:pt x="2382520" y="1537970"/>
                  <a:pt x="2374265" y="1750695"/>
                  <a:pt x="2455545" y="1936750"/>
                </a:cubicBezTo>
                <a:cubicBezTo>
                  <a:pt x="2456815" y="1939290"/>
                  <a:pt x="2458720" y="1943735"/>
                  <a:pt x="2459990" y="1947545"/>
                </a:cubicBezTo>
                <a:lnTo>
                  <a:pt x="2464435" y="1947545"/>
                </a:lnTo>
                <a:cubicBezTo>
                  <a:pt x="2364105" y="1730375"/>
                  <a:pt x="2388870" y="1483995"/>
                  <a:pt x="2612390" y="1313815"/>
                </a:cubicBezTo>
                <a:cubicBezTo>
                  <a:pt x="2731135" y="1228725"/>
                  <a:pt x="2886710" y="1154430"/>
                  <a:pt x="2995930" y="1080770"/>
                </a:cubicBezTo>
                <a:cubicBezTo>
                  <a:pt x="3190875" y="956310"/>
                  <a:pt x="3353435" y="830580"/>
                  <a:pt x="3463290" y="632460"/>
                </a:cubicBezTo>
                <a:lnTo>
                  <a:pt x="3463290" y="624840"/>
                </a:lnTo>
                <a:cubicBezTo>
                  <a:pt x="3428365" y="688975"/>
                  <a:pt x="3386455" y="748030"/>
                  <a:pt x="3336290" y="803275"/>
                </a:cubicBezTo>
                <a:cubicBezTo>
                  <a:pt x="3049905" y="1111250"/>
                  <a:pt x="2685415" y="1214120"/>
                  <a:pt x="2540635" y="1373505"/>
                </a:cubicBezTo>
                <a:close/>
                <a:moveTo>
                  <a:pt x="2907665" y="1531620"/>
                </a:moveTo>
                <a:cubicBezTo>
                  <a:pt x="2700020" y="1682115"/>
                  <a:pt x="2793365" y="1897380"/>
                  <a:pt x="2825750" y="1948180"/>
                </a:cubicBezTo>
                <a:lnTo>
                  <a:pt x="2831465" y="1948180"/>
                </a:lnTo>
                <a:cubicBezTo>
                  <a:pt x="2828290" y="1942465"/>
                  <a:pt x="2823845" y="1934210"/>
                  <a:pt x="2816860" y="1922780"/>
                </a:cubicBezTo>
                <a:cubicBezTo>
                  <a:pt x="2732405" y="1743075"/>
                  <a:pt x="2785745" y="1570990"/>
                  <a:pt x="3034030" y="1465580"/>
                </a:cubicBezTo>
                <a:cubicBezTo>
                  <a:pt x="3170555" y="1397635"/>
                  <a:pt x="3353435" y="1322070"/>
                  <a:pt x="3463290" y="1242695"/>
                </a:cubicBezTo>
                <a:lnTo>
                  <a:pt x="3463290" y="1238250"/>
                </a:lnTo>
                <a:cubicBezTo>
                  <a:pt x="3436620" y="1257300"/>
                  <a:pt x="3406775" y="1276350"/>
                  <a:pt x="3374390" y="1294130"/>
                </a:cubicBezTo>
                <a:cubicBezTo>
                  <a:pt x="3253105" y="1364615"/>
                  <a:pt x="2983865" y="1474470"/>
                  <a:pt x="2907665" y="1531620"/>
                </a:cubicBezTo>
                <a:close/>
                <a:moveTo>
                  <a:pt x="2820670" y="1483360"/>
                </a:moveTo>
                <a:cubicBezTo>
                  <a:pt x="2722245" y="1559560"/>
                  <a:pt x="2661920" y="1672590"/>
                  <a:pt x="2687320" y="1819910"/>
                </a:cubicBezTo>
                <a:cubicBezTo>
                  <a:pt x="2689860" y="1845310"/>
                  <a:pt x="2714625" y="1918970"/>
                  <a:pt x="2732405" y="1948180"/>
                </a:cubicBezTo>
                <a:lnTo>
                  <a:pt x="2741930" y="1948180"/>
                </a:lnTo>
                <a:cubicBezTo>
                  <a:pt x="2737485" y="1941195"/>
                  <a:pt x="2731770" y="1932940"/>
                  <a:pt x="2731135" y="1928495"/>
                </a:cubicBezTo>
                <a:cubicBezTo>
                  <a:pt x="2653665" y="1769110"/>
                  <a:pt x="2678430" y="1591945"/>
                  <a:pt x="2842260" y="1477010"/>
                </a:cubicBezTo>
                <a:cubicBezTo>
                  <a:pt x="2865120" y="1460500"/>
                  <a:pt x="2892425" y="1444625"/>
                  <a:pt x="2917825" y="1431925"/>
                </a:cubicBezTo>
                <a:cubicBezTo>
                  <a:pt x="3105150" y="1332865"/>
                  <a:pt x="3338830" y="1227455"/>
                  <a:pt x="3463925" y="1107440"/>
                </a:cubicBezTo>
                <a:lnTo>
                  <a:pt x="3463925" y="1096645"/>
                </a:lnTo>
                <a:cubicBezTo>
                  <a:pt x="3362325" y="1195705"/>
                  <a:pt x="3216910" y="1270000"/>
                  <a:pt x="3039110" y="1360805"/>
                </a:cubicBezTo>
                <a:cubicBezTo>
                  <a:pt x="2972435" y="1396365"/>
                  <a:pt x="2891155" y="1429385"/>
                  <a:pt x="2820670" y="1483360"/>
                </a:cubicBezTo>
                <a:close/>
                <a:moveTo>
                  <a:pt x="2917825" y="1948180"/>
                </a:moveTo>
                <a:lnTo>
                  <a:pt x="2921000" y="1948180"/>
                </a:lnTo>
                <a:cubicBezTo>
                  <a:pt x="2914650" y="1937385"/>
                  <a:pt x="2904490" y="1924050"/>
                  <a:pt x="2899410" y="1908810"/>
                </a:cubicBezTo>
                <a:cubicBezTo>
                  <a:pt x="2835910" y="1767840"/>
                  <a:pt x="2889885" y="1662430"/>
                  <a:pt x="2976880" y="1595755"/>
                </a:cubicBezTo>
                <a:cubicBezTo>
                  <a:pt x="3018155" y="1562735"/>
                  <a:pt x="3078480" y="1538605"/>
                  <a:pt x="3134995" y="1513205"/>
                </a:cubicBezTo>
                <a:cubicBezTo>
                  <a:pt x="3239135" y="1466215"/>
                  <a:pt x="3364230" y="1421765"/>
                  <a:pt x="3463290" y="1372235"/>
                </a:cubicBezTo>
                <a:lnTo>
                  <a:pt x="3463290" y="1367790"/>
                </a:lnTo>
                <a:cubicBezTo>
                  <a:pt x="3329940" y="1433830"/>
                  <a:pt x="3184525" y="1481455"/>
                  <a:pt x="3039745" y="1552575"/>
                </a:cubicBezTo>
                <a:cubicBezTo>
                  <a:pt x="2841625" y="1645920"/>
                  <a:pt x="2837180" y="1830705"/>
                  <a:pt x="2917825" y="1948180"/>
                </a:cubicBezTo>
                <a:close/>
                <a:moveTo>
                  <a:pt x="2715260" y="1457960"/>
                </a:moveTo>
                <a:cubicBezTo>
                  <a:pt x="2561590" y="1600200"/>
                  <a:pt x="2565400" y="1797050"/>
                  <a:pt x="2644140" y="1948180"/>
                </a:cubicBezTo>
                <a:lnTo>
                  <a:pt x="2648585" y="1948180"/>
                </a:lnTo>
                <a:cubicBezTo>
                  <a:pt x="2621915" y="1895475"/>
                  <a:pt x="2595880" y="1831975"/>
                  <a:pt x="2594610" y="1736725"/>
                </a:cubicBezTo>
                <a:cubicBezTo>
                  <a:pt x="2598420" y="1524000"/>
                  <a:pt x="2741930" y="1419860"/>
                  <a:pt x="2914015" y="1334135"/>
                </a:cubicBezTo>
                <a:cubicBezTo>
                  <a:pt x="3155315" y="1201420"/>
                  <a:pt x="3324225" y="1120140"/>
                  <a:pt x="3463290" y="955675"/>
                </a:cubicBezTo>
                <a:lnTo>
                  <a:pt x="3463290" y="950595"/>
                </a:lnTo>
                <a:cubicBezTo>
                  <a:pt x="3447415" y="970280"/>
                  <a:pt x="3430270" y="988695"/>
                  <a:pt x="3411855" y="1007745"/>
                </a:cubicBezTo>
                <a:cubicBezTo>
                  <a:pt x="3192145" y="1221740"/>
                  <a:pt x="2827655" y="1344295"/>
                  <a:pt x="2715260" y="1457960"/>
                </a:cubicBezTo>
                <a:close/>
                <a:moveTo>
                  <a:pt x="3014980" y="1675130"/>
                </a:moveTo>
                <a:cubicBezTo>
                  <a:pt x="2944495" y="1748155"/>
                  <a:pt x="2943860" y="1855470"/>
                  <a:pt x="3003550" y="1948180"/>
                </a:cubicBezTo>
                <a:lnTo>
                  <a:pt x="3007360" y="1948180"/>
                </a:lnTo>
                <a:cubicBezTo>
                  <a:pt x="3006725" y="1947545"/>
                  <a:pt x="3006725" y="1946910"/>
                  <a:pt x="3006725" y="1946910"/>
                </a:cubicBezTo>
                <a:cubicBezTo>
                  <a:pt x="2970530" y="1887855"/>
                  <a:pt x="2952115" y="1826895"/>
                  <a:pt x="2971800" y="1755140"/>
                </a:cubicBezTo>
                <a:cubicBezTo>
                  <a:pt x="3002915" y="1663065"/>
                  <a:pt x="3070860" y="1631950"/>
                  <a:pt x="3152140" y="1597025"/>
                </a:cubicBezTo>
                <a:cubicBezTo>
                  <a:pt x="3268345" y="1547495"/>
                  <a:pt x="3362325" y="1525270"/>
                  <a:pt x="3463290" y="1490345"/>
                </a:cubicBezTo>
                <a:lnTo>
                  <a:pt x="3463290" y="1487170"/>
                </a:lnTo>
                <a:cubicBezTo>
                  <a:pt x="3444240" y="1493520"/>
                  <a:pt x="3424555" y="1499235"/>
                  <a:pt x="3402965" y="1506220"/>
                </a:cubicBezTo>
                <a:cubicBezTo>
                  <a:pt x="3316605" y="1534160"/>
                  <a:pt x="3079750" y="1600835"/>
                  <a:pt x="3014980" y="1675130"/>
                </a:cubicBezTo>
                <a:close/>
                <a:moveTo>
                  <a:pt x="2470785" y="1313815"/>
                </a:moveTo>
                <a:cubicBezTo>
                  <a:pt x="2297430" y="1485900"/>
                  <a:pt x="2273935" y="1714500"/>
                  <a:pt x="2359660" y="1929130"/>
                </a:cubicBezTo>
                <a:cubicBezTo>
                  <a:pt x="2362200" y="1933575"/>
                  <a:pt x="2364740" y="1941195"/>
                  <a:pt x="2367280" y="1947545"/>
                </a:cubicBezTo>
                <a:lnTo>
                  <a:pt x="2371725" y="1947545"/>
                </a:lnTo>
                <a:cubicBezTo>
                  <a:pt x="2264410" y="1700530"/>
                  <a:pt x="2305050" y="1441450"/>
                  <a:pt x="2534920" y="1261745"/>
                </a:cubicBezTo>
                <a:cubicBezTo>
                  <a:pt x="2643505" y="1179195"/>
                  <a:pt x="2784475" y="1111885"/>
                  <a:pt x="2895600" y="1037590"/>
                </a:cubicBezTo>
                <a:cubicBezTo>
                  <a:pt x="3141345" y="879475"/>
                  <a:pt x="3340100" y="721360"/>
                  <a:pt x="3463290" y="458470"/>
                </a:cubicBezTo>
                <a:lnTo>
                  <a:pt x="3463290" y="449580"/>
                </a:lnTo>
                <a:cubicBezTo>
                  <a:pt x="3422650" y="537845"/>
                  <a:pt x="3372485" y="617855"/>
                  <a:pt x="3310255" y="691515"/>
                </a:cubicBezTo>
                <a:cubicBezTo>
                  <a:pt x="3001645" y="1042035"/>
                  <a:pt x="2629535" y="1146810"/>
                  <a:pt x="2470785" y="1313815"/>
                </a:cubicBezTo>
                <a:close/>
                <a:moveTo>
                  <a:pt x="3257550" y="466725"/>
                </a:moveTo>
                <a:cubicBezTo>
                  <a:pt x="2946400" y="879475"/>
                  <a:pt x="2429510" y="1056005"/>
                  <a:pt x="2287905" y="1238885"/>
                </a:cubicBezTo>
                <a:cubicBezTo>
                  <a:pt x="2027555" y="1522095"/>
                  <a:pt x="2150110" y="1882140"/>
                  <a:pt x="2181860" y="1948180"/>
                </a:cubicBezTo>
                <a:lnTo>
                  <a:pt x="2186305" y="1948180"/>
                </a:lnTo>
                <a:cubicBezTo>
                  <a:pt x="2184400" y="1942465"/>
                  <a:pt x="2180590" y="1933575"/>
                  <a:pt x="2175510" y="1922145"/>
                </a:cubicBezTo>
                <a:cubicBezTo>
                  <a:pt x="2065020" y="1608455"/>
                  <a:pt x="2151380" y="1334770"/>
                  <a:pt x="2395220" y="1144905"/>
                </a:cubicBezTo>
                <a:cubicBezTo>
                  <a:pt x="2531745" y="1044575"/>
                  <a:pt x="2715895" y="949325"/>
                  <a:pt x="2842895" y="854710"/>
                </a:cubicBezTo>
                <a:cubicBezTo>
                  <a:pt x="3132455" y="650240"/>
                  <a:pt x="3339465" y="438785"/>
                  <a:pt x="3463290" y="83820"/>
                </a:cubicBezTo>
                <a:lnTo>
                  <a:pt x="3463290" y="73025"/>
                </a:lnTo>
                <a:cubicBezTo>
                  <a:pt x="3412490" y="222885"/>
                  <a:pt x="3344545" y="351155"/>
                  <a:pt x="3257550" y="466725"/>
                </a:cubicBezTo>
                <a:close/>
                <a:moveTo>
                  <a:pt x="2416810" y="1236980"/>
                </a:moveTo>
                <a:cubicBezTo>
                  <a:pt x="2195830" y="1435100"/>
                  <a:pt x="2171700" y="1710690"/>
                  <a:pt x="2273300" y="1948180"/>
                </a:cubicBezTo>
                <a:lnTo>
                  <a:pt x="2280285" y="1948180"/>
                </a:lnTo>
                <a:cubicBezTo>
                  <a:pt x="2278380" y="1944370"/>
                  <a:pt x="2277110" y="1939925"/>
                  <a:pt x="2275205" y="1936115"/>
                </a:cubicBezTo>
                <a:cubicBezTo>
                  <a:pt x="2186305" y="1708150"/>
                  <a:pt x="2199005" y="1455420"/>
                  <a:pt x="2409190" y="1254125"/>
                </a:cubicBezTo>
                <a:cubicBezTo>
                  <a:pt x="2489200" y="1174115"/>
                  <a:pt x="2619375" y="1107440"/>
                  <a:pt x="2705100" y="1053465"/>
                </a:cubicBezTo>
                <a:cubicBezTo>
                  <a:pt x="3074035" y="827405"/>
                  <a:pt x="3319780" y="632460"/>
                  <a:pt x="3463290" y="280670"/>
                </a:cubicBezTo>
                <a:lnTo>
                  <a:pt x="3463290" y="260985"/>
                </a:lnTo>
                <a:cubicBezTo>
                  <a:pt x="3417570" y="379730"/>
                  <a:pt x="3357880" y="483235"/>
                  <a:pt x="3282315" y="578485"/>
                </a:cubicBezTo>
                <a:cubicBezTo>
                  <a:pt x="2980690" y="946785"/>
                  <a:pt x="2578100" y="1082675"/>
                  <a:pt x="2416810" y="1236980"/>
                </a:cubicBezTo>
                <a:close/>
                <a:moveTo>
                  <a:pt x="3053080" y="1811655"/>
                </a:moveTo>
                <a:cubicBezTo>
                  <a:pt x="3047365" y="1859280"/>
                  <a:pt x="3064510" y="1908175"/>
                  <a:pt x="3091180" y="1948180"/>
                </a:cubicBezTo>
                <a:lnTo>
                  <a:pt x="3095625" y="1948180"/>
                </a:lnTo>
                <a:cubicBezTo>
                  <a:pt x="3068955" y="1908810"/>
                  <a:pt x="3051175" y="1859915"/>
                  <a:pt x="3056890" y="1812290"/>
                </a:cubicBezTo>
                <a:cubicBezTo>
                  <a:pt x="3063875" y="1752600"/>
                  <a:pt x="3105150" y="1705610"/>
                  <a:pt x="3175635" y="1676400"/>
                </a:cubicBezTo>
                <a:cubicBezTo>
                  <a:pt x="3279140" y="1633855"/>
                  <a:pt x="3380740" y="1612900"/>
                  <a:pt x="3463925" y="1600200"/>
                </a:cubicBezTo>
                <a:lnTo>
                  <a:pt x="3463925" y="1596390"/>
                </a:lnTo>
                <a:cubicBezTo>
                  <a:pt x="3380740" y="1609090"/>
                  <a:pt x="3278505" y="1630045"/>
                  <a:pt x="3174365" y="1673225"/>
                </a:cubicBezTo>
                <a:cubicBezTo>
                  <a:pt x="3082925" y="1710690"/>
                  <a:pt x="3057525" y="1769110"/>
                  <a:pt x="3053080" y="1811655"/>
                </a:cubicBezTo>
                <a:close/>
                <a:moveTo>
                  <a:pt x="2623185" y="1420495"/>
                </a:moveTo>
                <a:cubicBezTo>
                  <a:pt x="2489835" y="1554480"/>
                  <a:pt x="2463165" y="1743075"/>
                  <a:pt x="2542540" y="1926590"/>
                </a:cubicBezTo>
                <a:cubicBezTo>
                  <a:pt x="2545080" y="1931035"/>
                  <a:pt x="2548255" y="1940560"/>
                  <a:pt x="2552065" y="1948180"/>
                </a:cubicBezTo>
                <a:lnTo>
                  <a:pt x="2556510" y="1948180"/>
                </a:lnTo>
                <a:cubicBezTo>
                  <a:pt x="2446020" y="1712595"/>
                  <a:pt x="2505075" y="1492250"/>
                  <a:pt x="2712085" y="1351280"/>
                </a:cubicBezTo>
                <a:cubicBezTo>
                  <a:pt x="2986405" y="1187450"/>
                  <a:pt x="3190240" y="1092835"/>
                  <a:pt x="3353435" y="931545"/>
                </a:cubicBezTo>
                <a:cubicBezTo>
                  <a:pt x="3387090" y="899160"/>
                  <a:pt x="3435985" y="841375"/>
                  <a:pt x="3463290" y="800735"/>
                </a:cubicBezTo>
                <a:lnTo>
                  <a:pt x="3463290" y="793115"/>
                </a:lnTo>
                <a:cubicBezTo>
                  <a:pt x="3435985" y="835025"/>
                  <a:pt x="3404235" y="874395"/>
                  <a:pt x="3367405" y="911860"/>
                </a:cubicBezTo>
                <a:cubicBezTo>
                  <a:pt x="3105785" y="1174750"/>
                  <a:pt x="2753360" y="1279525"/>
                  <a:pt x="2623185" y="1420495"/>
                </a:cubicBezTo>
                <a:close/>
                <a:moveTo>
                  <a:pt x="1972310" y="828040"/>
                </a:moveTo>
                <a:cubicBezTo>
                  <a:pt x="2436495" y="657860"/>
                  <a:pt x="2807970" y="466725"/>
                  <a:pt x="3048635" y="86360"/>
                </a:cubicBezTo>
                <a:cubicBezTo>
                  <a:pt x="3065145" y="59055"/>
                  <a:pt x="3082290" y="29210"/>
                  <a:pt x="3096895" y="0"/>
                </a:cubicBezTo>
                <a:lnTo>
                  <a:pt x="3093085" y="0"/>
                </a:lnTo>
                <a:cubicBezTo>
                  <a:pt x="2957830" y="265430"/>
                  <a:pt x="2732405" y="455930"/>
                  <a:pt x="2500630" y="588645"/>
                </a:cubicBezTo>
                <a:cubicBezTo>
                  <a:pt x="2256155" y="735965"/>
                  <a:pt x="1951355" y="813435"/>
                  <a:pt x="1774190" y="919480"/>
                </a:cubicBezTo>
                <a:cubicBezTo>
                  <a:pt x="1456055" y="1096645"/>
                  <a:pt x="1190625" y="1390650"/>
                  <a:pt x="1158240" y="1818005"/>
                </a:cubicBezTo>
                <a:cubicBezTo>
                  <a:pt x="1154430" y="1866900"/>
                  <a:pt x="1155065" y="1910080"/>
                  <a:pt x="1156970" y="1947545"/>
                </a:cubicBezTo>
                <a:lnTo>
                  <a:pt x="1160145" y="1947545"/>
                </a:lnTo>
                <a:cubicBezTo>
                  <a:pt x="1158240" y="1858010"/>
                  <a:pt x="1160145" y="1727200"/>
                  <a:pt x="1205865" y="1583690"/>
                </a:cubicBezTo>
                <a:cubicBezTo>
                  <a:pt x="1322070" y="1214120"/>
                  <a:pt x="1614170" y="977265"/>
                  <a:pt x="1972310" y="828040"/>
                </a:cubicBezTo>
                <a:close/>
                <a:moveTo>
                  <a:pt x="1971040" y="947420"/>
                </a:moveTo>
                <a:cubicBezTo>
                  <a:pt x="2067560" y="890905"/>
                  <a:pt x="2186940" y="847090"/>
                  <a:pt x="2293620" y="798195"/>
                </a:cubicBezTo>
                <a:cubicBezTo>
                  <a:pt x="2665730" y="626745"/>
                  <a:pt x="2989580" y="395605"/>
                  <a:pt x="3168650" y="33020"/>
                </a:cubicBezTo>
                <a:cubicBezTo>
                  <a:pt x="3176270" y="17780"/>
                  <a:pt x="3181350" y="6985"/>
                  <a:pt x="3184525" y="0"/>
                </a:cubicBezTo>
                <a:lnTo>
                  <a:pt x="3180715" y="0"/>
                </a:lnTo>
                <a:cubicBezTo>
                  <a:pt x="3176905" y="6985"/>
                  <a:pt x="3171825" y="17780"/>
                  <a:pt x="3166110" y="30480"/>
                </a:cubicBezTo>
                <a:cubicBezTo>
                  <a:pt x="2983865" y="397510"/>
                  <a:pt x="2661920" y="624205"/>
                  <a:pt x="2289175" y="796290"/>
                </a:cubicBezTo>
                <a:cubicBezTo>
                  <a:pt x="2149475" y="857250"/>
                  <a:pt x="2000250" y="916305"/>
                  <a:pt x="1886585" y="994410"/>
                </a:cubicBezTo>
                <a:cubicBezTo>
                  <a:pt x="1590675" y="1186180"/>
                  <a:pt x="1392555" y="1485900"/>
                  <a:pt x="1412875" y="1878330"/>
                </a:cubicBezTo>
                <a:cubicBezTo>
                  <a:pt x="1414780" y="1894205"/>
                  <a:pt x="1415415" y="1929765"/>
                  <a:pt x="1418590" y="1948180"/>
                </a:cubicBezTo>
                <a:lnTo>
                  <a:pt x="1422400" y="1948180"/>
                </a:lnTo>
                <a:cubicBezTo>
                  <a:pt x="1412240" y="1864360"/>
                  <a:pt x="1408430" y="1748155"/>
                  <a:pt x="1435735" y="1619250"/>
                </a:cubicBezTo>
                <a:cubicBezTo>
                  <a:pt x="1503045" y="1313180"/>
                  <a:pt x="1708150" y="1095375"/>
                  <a:pt x="1971040" y="947420"/>
                </a:cubicBezTo>
                <a:close/>
                <a:moveTo>
                  <a:pt x="1554480" y="1637030"/>
                </a:moveTo>
                <a:cubicBezTo>
                  <a:pt x="1603375" y="1340485"/>
                  <a:pt x="1789430" y="1125855"/>
                  <a:pt x="2037715" y="977265"/>
                </a:cubicBezTo>
                <a:cubicBezTo>
                  <a:pt x="2134235" y="917575"/>
                  <a:pt x="2256790" y="870585"/>
                  <a:pt x="2361565" y="817880"/>
                </a:cubicBezTo>
                <a:cubicBezTo>
                  <a:pt x="2733040" y="634365"/>
                  <a:pt x="3058795" y="388620"/>
                  <a:pt x="3228340" y="4445"/>
                </a:cubicBezTo>
                <a:cubicBezTo>
                  <a:pt x="3229610" y="2540"/>
                  <a:pt x="3230245" y="1270"/>
                  <a:pt x="3230245" y="0"/>
                </a:cubicBezTo>
                <a:lnTo>
                  <a:pt x="3226435" y="0"/>
                </a:lnTo>
                <a:cubicBezTo>
                  <a:pt x="3226435" y="635"/>
                  <a:pt x="3225800" y="1270"/>
                  <a:pt x="3225165" y="1905"/>
                </a:cubicBezTo>
                <a:cubicBezTo>
                  <a:pt x="3078480" y="334010"/>
                  <a:pt x="2821305" y="553085"/>
                  <a:pt x="2538095" y="718820"/>
                </a:cubicBezTo>
                <a:cubicBezTo>
                  <a:pt x="2364740" y="826135"/>
                  <a:pt x="2113915" y="909320"/>
                  <a:pt x="1950720" y="1028700"/>
                </a:cubicBezTo>
                <a:cubicBezTo>
                  <a:pt x="1670685" y="1224280"/>
                  <a:pt x="1504315" y="1520825"/>
                  <a:pt x="1544320" y="1893570"/>
                </a:cubicBezTo>
                <a:cubicBezTo>
                  <a:pt x="1546860" y="1912620"/>
                  <a:pt x="1548765" y="1931670"/>
                  <a:pt x="1551940" y="1947545"/>
                </a:cubicBezTo>
                <a:lnTo>
                  <a:pt x="1555750" y="1947545"/>
                </a:lnTo>
                <a:cubicBezTo>
                  <a:pt x="1542415" y="1866900"/>
                  <a:pt x="1534160" y="1758315"/>
                  <a:pt x="1554480" y="1637030"/>
                </a:cubicBezTo>
                <a:close/>
                <a:moveTo>
                  <a:pt x="2308860" y="741045"/>
                </a:moveTo>
                <a:cubicBezTo>
                  <a:pt x="2716530" y="551180"/>
                  <a:pt x="2980055" y="320040"/>
                  <a:pt x="3135630" y="8890"/>
                </a:cubicBezTo>
                <a:cubicBezTo>
                  <a:pt x="3138170" y="5080"/>
                  <a:pt x="3139440" y="1905"/>
                  <a:pt x="3140075" y="0"/>
                </a:cubicBezTo>
                <a:lnTo>
                  <a:pt x="3135630" y="0"/>
                </a:lnTo>
                <a:cubicBezTo>
                  <a:pt x="3133725" y="4445"/>
                  <a:pt x="3131820" y="8890"/>
                  <a:pt x="3129280" y="13335"/>
                </a:cubicBezTo>
                <a:cubicBezTo>
                  <a:pt x="2797175" y="662940"/>
                  <a:pt x="2082800" y="791210"/>
                  <a:pt x="1854200" y="942340"/>
                </a:cubicBezTo>
                <a:cubicBezTo>
                  <a:pt x="1511935" y="1137920"/>
                  <a:pt x="1272540" y="1458595"/>
                  <a:pt x="1283970" y="1891030"/>
                </a:cubicBezTo>
                <a:cubicBezTo>
                  <a:pt x="1285240" y="1904365"/>
                  <a:pt x="1285240" y="1932305"/>
                  <a:pt x="1287145" y="1947545"/>
                </a:cubicBezTo>
                <a:lnTo>
                  <a:pt x="1290955" y="1947545"/>
                </a:lnTo>
                <a:cubicBezTo>
                  <a:pt x="1283335" y="1860550"/>
                  <a:pt x="1284605" y="1736725"/>
                  <a:pt x="1320165" y="1601470"/>
                </a:cubicBezTo>
                <a:cubicBezTo>
                  <a:pt x="1487805" y="975360"/>
                  <a:pt x="2159000" y="822325"/>
                  <a:pt x="2308860" y="741045"/>
                </a:cubicBezTo>
                <a:close/>
                <a:moveTo>
                  <a:pt x="3157855" y="1948180"/>
                </a:moveTo>
                <a:lnTo>
                  <a:pt x="3164840" y="1948180"/>
                </a:lnTo>
                <a:cubicBezTo>
                  <a:pt x="3150870" y="1920240"/>
                  <a:pt x="3145790" y="1891665"/>
                  <a:pt x="3148965" y="1864995"/>
                </a:cubicBezTo>
                <a:cubicBezTo>
                  <a:pt x="3162300" y="1750060"/>
                  <a:pt x="3377565" y="1731645"/>
                  <a:pt x="3463290" y="1729740"/>
                </a:cubicBezTo>
                <a:lnTo>
                  <a:pt x="3463290" y="1722120"/>
                </a:lnTo>
                <a:cubicBezTo>
                  <a:pt x="3398520" y="1722755"/>
                  <a:pt x="3283585" y="1733550"/>
                  <a:pt x="3201035" y="1779270"/>
                </a:cubicBezTo>
                <a:cubicBezTo>
                  <a:pt x="3138170" y="1816735"/>
                  <a:pt x="3125470" y="1889760"/>
                  <a:pt x="3157855" y="1948180"/>
                </a:cubicBezTo>
                <a:close/>
                <a:moveTo>
                  <a:pt x="1674495" y="1654175"/>
                </a:moveTo>
                <a:cubicBezTo>
                  <a:pt x="1689735" y="1514475"/>
                  <a:pt x="1738630" y="1386205"/>
                  <a:pt x="1819910" y="1272540"/>
                </a:cubicBezTo>
                <a:cubicBezTo>
                  <a:pt x="1921510" y="1130300"/>
                  <a:pt x="2073275" y="1010920"/>
                  <a:pt x="2272665" y="916940"/>
                </a:cubicBezTo>
                <a:cubicBezTo>
                  <a:pt x="2694940" y="716915"/>
                  <a:pt x="2974340" y="501015"/>
                  <a:pt x="3150870" y="236855"/>
                </a:cubicBezTo>
                <a:cubicBezTo>
                  <a:pt x="3200400" y="163195"/>
                  <a:pt x="3242945" y="84455"/>
                  <a:pt x="3278505" y="0"/>
                </a:cubicBezTo>
                <a:lnTo>
                  <a:pt x="3270885" y="0"/>
                </a:lnTo>
                <a:cubicBezTo>
                  <a:pt x="3235325" y="83185"/>
                  <a:pt x="3194050" y="160655"/>
                  <a:pt x="3145155" y="233045"/>
                </a:cubicBezTo>
                <a:cubicBezTo>
                  <a:pt x="2968625" y="495935"/>
                  <a:pt x="2690495" y="711200"/>
                  <a:pt x="2269490" y="910590"/>
                </a:cubicBezTo>
                <a:cubicBezTo>
                  <a:pt x="2069465" y="1004570"/>
                  <a:pt x="1915795" y="1125220"/>
                  <a:pt x="1814195" y="1268730"/>
                </a:cubicBezTo>
                <a:cubicBezTo>
                  <a:pt x="1732280" y="1383665"/>
                  <a:pt x="1683385" y="1513205"/>
                  <a:pt x="1668145" y="1654175"/>
                </a:cubicBezTo>
                <a:cubicBezTo>
                  <a:pt x="1655445" y="1767840"/>
                  <a:pt x="1667510" y="1871345"/>
                  <a:pt x="1684020" y="1948180"/>
                </a:cubicBezTo>
                <a:lnTo>
                  <a:pt x="1691640" y="1948180"/>
                </a:lnTo>
                <a:cubicBezTo>
                  <a:pt x="1674495" y="1871345"/>
                  <a:pt x="1661795" y="1768475"/>
                  <a:pt x="1674495" y="1654175"/>
                </a:cubicBezTo>
                <a:close/>
                <a:moveTo>
                  <a:pt x="3234690" y="1948180"/>
                </a:moveTo>
                <a:lnTo>
                  <a:pt x="3238500" y="1948180"/>
                </a:lnTo>
                <a:cubicBezTo>
                  <a:pt x="3252470" y="1883410"/>
                  <a:pt x="3350260" y="1873885"/>
                  <a:pt x="3408680" y="1871980"/>
                </a:cubicBezTo>
                <a:cubicBezTo>
                  <a:pt x="3427095" y="1871980"/>
                  <a:pt x="3445510" y="1872615"/>
                  <a:pt x="3463925" y="1874520"/>
                </a:cubicBezTo>
                <a:lnTo>
                  <a:pt x="3463925" y="1870710"/>
                </a:lnTo>
                <a:cubicBezTo>
                  <a:pt x="3383280" y="1862455"/>
                  <a:pt x="3248025" y="1872615"/>
                  <a:pt x="3234690" y="1948180"/>
                </a:cubicBezTo>
                <a:close/>
                <a:moveTo>
                  <a:pt x="2327275" y="1084580"/>
                </a:moveTo>
                <a:cubicBezTo>
                  <a:pt x="2418715" y="1014095"/>
                  <a:pt x="2551430" y="943610"/>
                  <a:pt x="2642870" y="881380"/>
                </a:cubicBezTo>
                <a:cubicBezTo>
                  <a:pt x="2943860" y="686435"/>
                  <a:pt x="3207385" y="466725"/>
                  <a:pt x="3366135" y="136525"/>
                </a:cubicBezTo>
                <a:cubicBezTo>
                  <a:pt x="3387090" y="92710"/>
                  <a:pt x="3406775" y="47625"/>
                  <a:pt x="3424555" y="0"/>
                </a:cubicBezTo>
                <a:lnTo>
                  <a:pt x="3421380" y="0"/>
                </a:lnTo>
                <a:cubicBezTo>
                  <a:pt x="3363595" y="139700"/>
                  <a:pt x="3313430" y="241935"/>
                  <a:pt x="3231515" y="354330"/>
                </a:cubicBezTo>
                <a:cubicBezTo>
                  <a:pt x="2921000" y="781685"/>
                  <a:pt x="2419985" y="979170"/>
                  <a:pt x="2270760" y="1127125"/>
                </a:cubicBezTo>
                <a:cubicBezTo>
                  <a:pt x="2017395" y="1350010"/>
                  <a:pt x="1978660" y="1672590"/>
                  <a:pt x="2089785" y="1948180"/>
                </a:cubicBezTo>
                <a:lnTo>
                  <a:pt x="2092325" y="1948180"/>
                </a:lnTo>
                <a:cubicBezTo>
                  <a:pt x="2087880" y="1934210"/>
                  <a:pt x="2078990" y="1915795"/>
                  <a:pt x="2076450" y="1904365"/>
                </a:cubicBezTo>
                <a:cubicBezTo>
                  <a:pt x="1978660" y="1590675"/>
                  <a:pt x="2051050" y="1298575"/>
                  <a:pt x="2327275" y="1084580"/>
                </a:cubicBezTo>
                <a:close/>
                <a:moveTo>
                  <a:pt x="1792605" y="1671955"/>
                </a:moveTo>
                <a:cubicBezTo>
                  <a:pt x="1808480" y="1379855"/>
                  <a:pt x="1968500" y="1165860"/>
                  <a:pt x="2209800" y="1012825"/>
                </a:cubicBezTo>
                <a:cubicBezTo>
                  <a:pt x="2237740" y="995045"/>
                  <a:pt x="2266950" y="977900"/>
                  <a:pt x="2298065" y="961390"/>
                </a:cubicBezTo>
                <a:cubicBezTo>
                  <a:pt x="2527935" y="845185"/>
                  <a:pt x="2729230" y="721360"/>
                  <a:pt x="2878455" y="596900"/>
                </a:cubicBezTo>
                <a:cubicBezTo>
                  <a:pt x="3065145" y="441960"/>
                  <a:pt x="3227705" y="247650"/>
                  <a:pt x="3322955" y="635"/>
                </a:cubicBezTo>
                <a:lnTo>
                  <a:pt x="3320415" y="635"/>
                </a:lnTo>
                <a:cubicBezTo>
                  <a:pt x="3312795" y="18415"/>
                  <a:pt x="3305810" y="35560"/>
                  <a:pt x="3298190" y="52705"/>
                </a:cubicBezTo>
                <a:cubicBezTo>
                  <a:pt x="3018155" y="677545"/>
                  <a:pt x="2368550" y="890270"/>
                  <a:pt x="2169160" y="1035685"/>
                </a:cubicBezTo>
                <a:cubicBezTo>
                  <a:pt x="1931035" y="1199515"/>
                  <a:pt x="1776095" y="1435100"/>
                  <a:pt x="1789430" y="1753870"/>
                </a:cubicBezTo>
                <a:cubicBezTo>
                  <a:pt x="1792605" y="1828165"/>
                  <a:pt x="1805305" y="1894205"/>
                  <a:pt x="1819275" y="1948180"/>
                </a:cubicBezTo>
                <a:lnTo>
                  <a:pt x="1822450" y="1948180"/>
                </a:lnTo>
                <a:cubicBezTo>
                  <a:pt x="1805940" y="1875790"/>
                  <a:pt x="1786255" y="1778635"/>
                  <a:pt x="1792605" y="1671955"/>
                </a:cubicBezTo>
                <a:close/>
                <a:moveTo>
                  <a:pt x="2221865" y="1081405"/>
                </a:moveTo>
                <a:cubicBezTo>
                  <a:pt x="2267585" y="1045845"/>
                  <a:pt x="2317750" y="1012825"/>
                  <a:pt x="2373630" y="981710"/>
                </a:cubicBezTo>
                <a:cubicBezTo>
                  <a:pt x="2930525" y="671830"/>
                  <a:pt x="3201670" y="422910"/>
                  <a:pt x="3371850" y="4445"/>
                </a:cubicBezTo>
                <a:cubicBezTo>
                  <a:pt x="3372485" y="2540"/>
                  <a:pt x="3373120" y="1270"/>
                  <a:pt x="3373755" y="0"/>
                </a:cubicBezTo>
                <a:lnTo>
                  <a:pt x="3369310" y="0"/>
                </a:lnTo>
                <a:cubicBezTo>
                  <a:pt x="3368675" y="1270"/>
                  <a:pt x="3368040" y="3175"/>
                  <a:pt x="3367405" y="4445"/>
                </a:cubicBezTo>
                <a:cubicBezTo>
                  <a:pt x="3084830" y="725170"/>
                  <a:pt x="2369185" y="915035"/>
                  <a:pt x="2157095" y="1131570"/>
                </a:cubicBezTo>
                <a:cubicBezTo>
                  <a:pt x="1911350" y="1354455"/>
                  <a:pt x="1860550" y="1665605"/>
                  <a:pt x="1953895" y="1948180"/>
                </a:cubicBezTo>
                <a:lnTo>
                  <a:pt x="1956435" y="1948180"/>
                </a:lnTo>
                <a:cubicBezTo>
                  <a:pt x="1951990" y="1934210"/>
                  <a:pt x="1947545" y="1918970"/>
                  <a:pt x="1943735" y="1903095"/>
                </a:cubicBezTo>
                <a:cubicBezTo>
                  <a:pt x="1861820" y="1584325"/>
                  <a:pt x="1948815" y="1292860"/>
                  <a:pt x="2221865" y="1081405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  <a:alpha val="15080"/>
                </a:srgbClr>
              </a:gs>
              <a:gs pos="100000">
                <a:srgbClr val="000000">
                  <a:alpha val="30980"/>
                  <a:alpha val="150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5"/>
          <p:cNvSpPr/>
          <p:nvPr/>
        </p:nvSpPr>
        <p:spPr>
          <a:xfrm>
            <a:off x="-1631526" y="3519949"/>
            <a:ext cx="4361569" cy="4289199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5"/>
          <p:cNvSpPr/>
          <p:nvPr/>
        </p:nvSpPr>
        <p:spPr>
          <a:xfrm>
            <a:off x="6724812" y="-1869092"/>
            <a:ext cx="3947121" cy="3881628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" name="Google Shape;34;p5"/>
          <p:cNvCxnSpPr/>
          <p:nvPr/>
        </p:nvCxnSpPr>
        <p:spPr>
          <a:xfrm>
            <a:off x="-6" y="1260950"/>
            <a:ext cx="840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▫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 dirty="0"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8000">
              <a:schemeClr val="accent3"/>
            </a:gs>
            <a:gs pos="100000">
              <a:schemeClr val="accent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chemeClr val="accent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1" i="0" u="none" strike="noStrike" cap="none">
          <a:solidFill>
            <a:srgbClr val="000000"/>
          </a:solidFill>
          <a:latin typeface="微軟正黑體" panose="020B0604030504040204" pitchFamily="34" charset="-120"/>
          <a:ea typeface="微軟正黑體" panose="020B0604030504040204" pitchFamily="34" charset="-12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975249" y="1991825"/>
            <a:ext cx="7674679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C00000"/>
                </a:solidFill>
              </a:rPr>
              <a:t>Data</a:t>
            </a:r>
            <a:r>
              <a:rPr lang="zh-TW" altLang="en-US" sz="3200" dirty="0">
                <a:solidFill>
                  <a:srgbClr val="C00000"/>
                </a:solidFill>
              </a:rPr>
              <a:t> </a:t>
            </a:r>
            <a:r>
              <a:rPr lang="en-US" sz="3200" dirty="0">
                <a:solidFill>
                  <a:srgbClr val="C00000"/>
                </a:solidFill>
              </a:rPr>
              <a:t>Analysis </a:t>
            </a:r>
            <a:r>
              <a:rPr lang="en-US" sz="3200" dirty="0">
                <a:solidFill>
                  <a:schemeClr val="bg1"/>
                </a:solidFill>
              </a:rPr>
              <a:t>and 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Crawler Application Implementation 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Based on Python</a:t>
            </a:r>
            <a:endParaRPr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FBA201-E2EA-AF18-E6CA-BD57E71A5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EA5771-030F-C3CC-BE97-CDC6C6D775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數據都包含在互聯網中，數據龐大而雜亂無章。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effectLst/>
              </a:rPr>
              <a:t>利用電腦爬蟲的手段，對網上存在的信息進行高效、自動的爬取。</a:t>
            </a:r>
            <a:endParaRPr lang="en-US" altLang="zh-TW" dirty="0">
              <a:effectLst/>
            </a:endParaRPr>
          </a:p>
          <a:p>
            <a:r>
              <a:rPr lang="zh-TW" altLang="en-US" dirty="0">
                <a:effectLst/>
              </a:rPr>
              <a:t>隨著網路的飛速發展，在數量和難度、爬行種類不斷增加。 </a:t>
            </a:r>
            <a:endParaRPr lang="en-US" altLang="zh-TW" dirty="0">
              <a:effectLst/>
            </a:endParaRPr>
          </a:p>
          <a:p>
            <a:r>
              <a:rPr lang="en-US" altLang="zh-TW" dirty="0">
                <a:effectLst/>
              </a:rPr>
              <a:t>Python</a:t>
            </a:r>
            <a:r>
              <a:rPr lang="zh-TW" altLang="en-US" dirty="0">
                <a:effectLst/>
              </a:rPr>
              <a:t>中常見的爬蟲框架</a:t>
            </a:r>
            <a:r>
              <a:rPr lang="en-US" altLang="zh-TW" dirty="0"/>
              <a:t>S</a:t>
            </a:r>
            <a:r>
              <a:rPr lang="en-US" altLang="zh-TW" dirty="0">
                <a:effectLst/>
              </a:rPr>
              <a:t>cratch</a:t>
            </a:r>
            <a:r>
              <a:rPr lang="zh-TW" altLang="en-US" dirty="0">
                <a:effectLst/>
              </a:rPr>
              <a:t>、</a:t>
            </a:r>
            <a:r>
              <a:rPr lang="en-US" altLang="zh-TW" dirty="0" err="1">
                <a:effectLst/>
              </a:rPr>
              <a:t>robobrowser</a:t>
            </a:r>
            <a:r>
              <a:rPr lang="zh-TW" altLang="en-US" dirty="0">
                <a:effectLst/>
              </a:rPr>
              <a:t>等。</a:t>
            </a:r>
            <a:endParaRPr lang="en-US" altLang="zh-TW" dirty="0">
              <a:effectLst/>
            </a:endParaRPr>
          </a:p>
          <a:p>
            <a:r>
              <a:rPr lang="zh-TW" altLang="en-US" dirty="0">
                <a:effectLst/>
              </a:rPr>
              <a:t>本課題將選擇</a:t>
            </a:r>
            <a:r>
              <a:rPr lang="en-US" altLang="zh-TW" dirty="0">
                <a:solidFill>
                  <a:srgbClr val="C00000"/>
                </a:solidFill>
                <a:effectLst/>
              </a:rPr>
              <a:t>Steam</a:t>
            </a:r>
            <a:r>
              <a:rPr lang="zh-TW" altLang="en-US" dirty="0">
                <a:solidFill>
                  <a:srgbClr val="C00000"/>
                </a:solidFill>
                <a:effectLst/>
              </a:rPr>
              <a:t>平台</a:t>
            </a:r>
            <a:r>
              <a:rPr lang="zh-TW" altLang="en-US" dirty="0">
                <a:effectLst/>
              </a:rPr>
              <a:t>作為研究對象。</a:t>
            </a:r>
            <a:endParaRPr lang="en-US" altLang="zh-TW" dirty="0">
              <a:effectLst/>
            </a:endParaRPr>
          </a:p>
          <a:p>
            <a:r>
              <a:rPr lang="zh-TW" altLang="en-US" dirty="0">
                <a:effectLst/>
              </a:rPr>
              <a:t>基於</a:t>
            </a:r>
            <a:r>
              <a:rPr lang="en-US" altLang="zh-TW" dirty="0">
                <a:solidFill>
                  <a:srgbClr val="C00000"/>
                </a:solidFill>
                <a:effectLst/>
              </a:rPr>
              <a:t>Scrapy</a:t>
            </a:r>
            <a:r>
              <a:rPr lang="zh-TW" altLang="en-US" dirty="0">
                <a:effectLst/>
              </a:rPr>
              <a:t>框架為</a:t>
            </a:r>
            <a:r>
              <a:rPr lang="en-US" altLang="zh-TW" dirty="0">
                <a:effectLst/>
              </a:rPr>
              <a:t>Steam</a:t>
            </a:r>
            <a:r>
              <a:rPr lang="zh-TW" altLang="en-US" dirty="0">
                <a:effectLst/>
              </a:rPr>
              <a:t>頁面開發完整的爬蟲方法。</a:t>
            </a:r>
            <a:endParaRPr lang="en-US" altLang="zh-TW" dirty="0">
              <a:effectLst/>
            </a:endParaRPr>
          </a:p>
          <a:p>
            <a:r>
              <a:rPr lang="zh-TW" altLang="en-US" dirty="0">
                <a:effectLst/>
              </a:rPr>
              <a:t>用</a:t>
            </a:r>
            <a:r>
              <a:rPr lang="en-US" altLang="zh-TW" dirty="0">
                <a:effectLst/>
              </a:rPr>
              <a:t>Pandas</a:t>
            </a:r>
            <a:r>
              <a:rPr lang="zh-TW" altLang="en-US" dirty="0">
                <a:effectLst/>
              </a:rPr>
              <a:t>和</a:t>
            </a:r>
            <a:r>
              <a:rPr lang="en-US" altLang="zh-TW" dirty="0">
                <a:effectLst/>
              </a:rPr>
              <a:t>Matplotlib</a:t>
            </a:r>
            <a:r>
              <a:rPr lang="zh-TW" altLang="en-US" dirty="0">
                <a:effectLst/>
              </a:rPr>
              <a:t>對爬取的數據進行</a:t>
            </a:r>
            <a:r>
              <a:rPr lang="zh-TW" altLang="en-US" dirty="0">
                <a:solidFill>
                  <a:srgbClr val="C00000"/>
                </a:solidFill>
                <a:effectLst/>
              </a:rPr>
              <a:t>分析</a:t>
            </a:r>
            <a:r>
              <a:rPr lang="zh-TW" altLang="en-US" dirty="0">
                <a:effectLst/>
              </a:rPr>
              <a:t>和</a:t>
            </a:r>
            <a:r>
              <a:rPr lang="zh-TW" altLang="en-US" dirty="0">
                <a:solidFill>
                  <a:srgbClr val="C00000"/>
                </a:solidFill>
                <a:effectLst/>
              </a:rPr>
              <a:t>可視化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BD08D67-1532-3DAE-0E31-6777F98A06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2368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FBA201-E2EA-AF18-E6CA-BD57E71A5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400" dirty="0"/>
              <a:t>RELEVANT TECHNOLOGIES AND FRAMEWORKS</a:t>
            </a:r>
            <a:endParaRPr lang="zh-TW" altLang="en-US" sz="2400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EA5771-030F-C3CC-BE97-CDC6C6D775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爬蟲框架方面，主要選擇</a:t>
            </a:r>
            <a:r>
              <a:rPr lang="en-US" altLang="zh-TW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scrapy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爬蟲框架，並使用</a:t>
            </a:r>
            <a:r>
              <a:rPr lang="en-US" altLang="zh-TW" b="1" dirty="0" err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beautifulsoup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作為爬蟲分析庫。 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scrapy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的基礎上，加入了</a:t>
            </a:r>
            <a:r>
              <a:rPr lang="en-US" altLang="zh-TW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selenium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，幫助爬取動態頁面。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Scrapy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框架在一般網絡爬蟲的應用中非常流行</a:t>
            </a:r>
          </a:p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數據分析方面，主要使用</a:t>
            </a:r>
            <a:r>
              <a:rPr lang="en-US" altLang="zh-TW" dirty="0"/>
              <a:t>P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andas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Matplotlib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對數據進行操作。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BD08D67-1532-3DAE-0E31-6777F98A06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2159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FBA201-E2EA-AF18-E6CA-BD57E71A5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400" dirty="0"/>
              <a:t>RELEVANT TECHNOLOGIES AND FRAMEWORKS</a:t>
            </a:r>
            <a:endParaRPr lang="zh-TW" altLang="en-US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BD08D67-1532-3DAE-0E31-6777F98A06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C6436E-0694-E650-7FCF-32CDCF827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766" y="1755669"/>
            <a:ext cx="4529137" cy="2917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15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FBA201-E2EA-AF18-E6CA-BD57E71A5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400" dirty="0"/>
              <a:t>DESIGN OF CRAWLER</a:t>
            </a:r>
            <a:endParaRPr lang="zh-TW" altLang="en-US" sz="2400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EA5771-030F-C3CC-BE97-CDC6C6D775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effectLst/>
              </a:rPr>
              <a:t>只用</a:t>
            </a:r>
            <a:r>
              <a:rPr lang="en-US" altLang="zh-TW" dirty="0">
                <a:effectLst/>
              </a:rPr>
              <a:t>scrapy</a:t>
            </a:r>
            <a:r>
              <a:rPr lang="zh-TW" altLang="en-US" dirty="0">
                <a:effectLst/>
              </a:rPr>
              <a:t>做靜態頁面爬取，有些數據是加載不出來的</a:t>
            </a:r>
            <a:r>
              <a:rPr lang="zh-TW" altLang="en-US" dirty="0"/>
              <a:t>。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Scrapy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爬蟲架構本身主要由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Items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spiders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Pipeline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middlewares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組成。 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Items</a:t>
            </a:r>
            <a:r>
              <a:rPr lang="zh-TW" altLang="en-US" sz="1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主要用於定義要爬取的</a:t>
            </a:r>
            <a:r>
              <a:rPr lang="en-US" altLang="zh-TW" sz="1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Items</a:t>
            </a:r>
            <a:r>
              <a:rPr lang="zh-TW" altLang="en-US" sz="1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8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spider</a:t>
            </a:r>
            <a:r>
              <a:rPr lang="zh-TW" altLang="en-US" sz="1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負責定義整個爬取過程和爬取的手段。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Pipeline </a:t>
            </a:r>
            <a:r>
              <a:rPr lang="zh-TW" altLang="en-US" sz="1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負責一些基本的操作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18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 b="1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middlewares</a:t>
            </a:r>
            <a:r>
              <a:rPr lang="zh-TW" altLang="en-US" sz="1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可以負責為 </a:t>
            </a:r>
            <a:r>
              <a:rPr lang="en-US" altLang="zh-TW" sz="1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Scrapy </a:t>
            </a:r>
            <a:r>
              <a:rPr lang="zh-TW" altLang="en-US" sz="1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和其他插件或架構橋接服務。</a:t>
            </a:r>
            <a:endParaRPr lang="en-US" altLang="zh-TW" sz="18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TW" altLang="en-US" sz="1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/>
              <a:t>HeaderRdm</a:t>
            </a:r>
            <a:r>
              <a:rPr lang="en-US" altLang="zh-TW" dirty="0"/>
              <a:t> design</a:t>
            </a:r>
          </a:p>
          <a:p>
            <a:r>
              <a:rPr lang="en-US" altLang="zh-TW" dirty="0">
                <a:effectLst/>
              </a:rPr>
              <a:t>Crawl results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BD08D67-1532-3DAE-0E31-6777F98A06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03016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FBA201-E2EA-AF18-E6CA-BD57E71A5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400" dirty="0"/>
              <a:t>DATA ANALYSIS</a:t>
            </a:r>
            <a:endParaRPr lang="zh-TW" altLang="en-US" sz="2400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EA5771-030F-C3CC-BE97-CDC6C6D775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effectLst/>
              </a:rPr>
              <a:t>數據分析功能是利用</a:t>
            </a:r>
            <a:r>
              <a:rPr lang="en-US" altLang="zh-TW" dirty="0">
                <a:effectLst/>
              </a:rPr>
              <a:t>pandas</a:t>
            </a:r>
            <a:r>
              <a:rPr lang="zh-TW" altLang="en-US" dirty="0">
                <a:effectLst/>
              </a:rPr>
              <a:t>和</a:t>
            </a:r>
            <a:r>
              <a:rPr lang="en-US" altLang="zh-TW" dirty="0">
                <a:effectLst/>
              </a:rPr>
              <a:t>Matplotlib</a:t>
            </a:r>
            <a:r>
              <a:rPr lang="zh-TW" altLang="en-US" dirty="0">
                <a:effectLst/>
              </a:rPr>
              <a:t>取保存在</a:t>
            </a:r>
            <a:r>
              <a:rPr lang="en-US" altLang="zh-TW" dirty="0">
                <a:effectLst/>
              </a:rPr>
              <a:t>CSV</a:t>
            </a:r>
            <a:r>
              <a:rPr lang="zh-TW" altLang="en-US" dirty="0">
                <a:effectLst/>
              </a:rPr>
              <a:t>文件。</a:t>
            </a:r>
            <a:endParaRPr lang="en-US" altLang="zh-TW" dirty="0">
              <a:effectLst/>
            </a:endParaRPr>
          </a:p>
          <a:p>
            <a:r>
              <a:rPr lang="zh-TW" altLang="en-US" dirty="0">
                <a:effectLst/>
              </a:rPr>
              <a:t>最暢銷的銷售商關注可視化模塊</a:t>
            </a:r>
          </a:p>
          <a:p>
            <a:pPr lvl="1"/>
            <a:r>
              <a:rPr lang="zh-TW" altLang="en-US" sz="1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暢銷榜廠商遊戲總類型比例</a:t>
            </a:r>
          </a:p>
          <a:p>
            <a:pPr lvl="1"/>
            <a:r>
              <a:rPr lang="zh-TW" altLang="en-US" sz="1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暢銷榜榜單前</a:t>
            </a:r>
            <a:r>
              <a:rPr lang="en-US" altLang="zh-TW" sz="1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1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名的分析</a:t>
            </a:r>
          </a:p>
          <a:p>
            <a:pPr lvl="1"/>
            <a:r>
              <a:rPr lang="zh-TW" altLang="en-US" sz="1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暢銷廠商遊戲玩家口碑比例</a:t>
            </a:r>
            <a:endParaRPr lang="en-US" altLang="zh-TW" sz="18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1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遊戲玩家平均評分</a:t>
            </a:r>
            <a:r>
              <a:rPr lang="en-US" altLang="zh-TW" sz="1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平均媒體評分</a:t>
            </a:r>
          </a:p>
          <a:p>
            <a:endParaRPr lang="en-US" altLang="zh-TW" dirty="0">
              <a:effectLst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BD08D67-1532-3DAE-0E31-6777F98A06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10254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FBA201-E2EA-AF18-E6CA-BD57E71A5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400" dirty="0"/>
              <a:t>SUMMARY</a:t>
            </a:r>
            <a:endParaRPr lang="zh-TW" altLang="en-US" sz="2400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EA5771-030F-C3CC-BE97-CDC6C6D775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effectLst/>
              </a:rPr>
              <a:t>通過爬取</a:t>
            </a:r>
            <a:r>
              <a:rPr lang="en-US" altLang="zh-TW" dirty="0">
                <a:effectLst/>
              </a:rPr>
              <a:t>Steam</a:t>
            </a:r>
            <a:r>
              <a:rPr lang="zh-TW" altLang="en-US" dirty="0">
                <a:effectLst/>
              </a:rPr>
              <a:t>頁面的過程，探討</a:t>
            </a:r>
            <a:r>
              <a:rPr lang="en-US" altLang="zh-TW" dirty="0">
                <a:effectLst/>
              </a:rPr>
              <a:t>Selenium</a:t>
            </a:r>
            <a:r>
              <a:rPr lang="zh-TW" altLang="en-US" dirty="0">
                <a:effectLst/>
              </a:rPr>
              <a:t>和</a:t>
            </a:r>
            <a:r>
              <a:rPr lang="en-US" altLang="zh-TW" dirty="0">
                <a:effectLst/>
              </a:rPr>
              <a:t>Python Scrapy</a:t>
            </a:r>
            <a:r>
              <a:rPr lang="zh-TW" altLang="en-US" dirty="0">
                <a:effectLst/>
              </a:rPr>
              <a:t>框架對動態頁面進行</a:t>
            </a:r>
            <a:r>
              <a:rPr lang="zh-TW" altLang="en-US" dirty="0">
                <a:solidFill>
                  <a:srgbClr val="C00000"/>
                </a:solidFill>
                <a:effectLst/>
              </a:rPr>
              <a:t>數據爬取</a:t>
            </a:r>
            <a:r>
              <a:rPr lang="zh-TW" altLang="en-US" dirty="0">
                <a:effectLst/>
              </a:rPr>
              <a:t>和基礎</a:t>
            </a:r>
            <a:r>
              <a:rPr lang="zh-TW" altLang="en-US" dirty="0">
                <a:solidFill>
                  <a:srgbClr val="C00000"/>
                </a:solidFill>
                <a:effectLst/>
              </a:rPr>
              <a:t>數據分析</a:t>
            </a:r>
            <a:r>
              <a:rPr lang="zh-TW" altLang="en-US" dirty="0">
                <a:effectLst/>
              </a:rPr>
              <a:t>的過程</a:t>
            </a:r>
            <a:r>
              <a:rPr lang="zh-TW" altLang="en-US" dirty="0"/>
              <a:t>。</a:t>
            </a:r>
            <a:endParaRPr lang="zh-TW" altLang="en-US" dirty="0">
              <a:effectLst/>
            </a:endParaRPr>
          </a:p>
          <a:p>
            <a:r>
              <a:rPr lang="zh-TW" altLang="en-US" dirty="0">
                <a:effectLst/>
              </a:rPr>
              <a:t>無論是爬蟲還是數據分析的各個模塊都有很好的擴展性。</a:t>
            </a:r>
            <a:endParaRPr lang="en-US" altLang="zh-TW" dirty="0">
              <a:effectLst/>
            </a:endParaRPr>
          </a:p>
          <a:p>
            <a:r>
              <a:rPr lang="zh-TW" altLang="en-US" dirty="0">
                <a:effectLst/>
              </a:rPr>
              <a:t>在爬蟲反爬蟲方面，</a:t>
            </a:r>
            <a:r>
              <a:rPr lang="en-US" altLang="zh-TW" dirty="0">
                <a:effectLst/>
              </a:rPr>
              <a:t>Selenium </a:t>
            </a:r>
            <a:r>
              <a:rPr lang="zh-TW" altLang="en-US" dirty="0">
                <a:effectLst/>
              </a:rPr>
              <a:t>本身俱有非常好的爬蟲反爬蟲能力。 </a:t>
            </a:r>
            <a:endParaRPr lang="en-US" altLang="zh-TW" dirty="0">
              <a:effectLst/>
            </a:endParaRPr>
          </a:p>
          <a:p>
            <a:r>
              <a:rPr lang="zh-TW" altLang="en-US" dirty="0">
                <a:effectLst/>
              </a:rPr>
              <a:t>數據分析部分還可以使用一些更複雜的計算模塊。</a:t>
            </a:r>
            <a:endParaRPr lang="en-US" altLang="zh-TW" dirty="0">
              <a:effectLst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BD08D67-1532-3DAE-0E31-6777F98A06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41135226"/>
      </p:ext>
    </p:extLst>
  </p:cSld>
  <p:clrMapOvr>
    <a:masterClrMapping/>
  </p:clrMapOvr>
</p:sld>
</file>

<file path=ppt/theme/theme1.xml><?xml version="1.0" encoding="utf-8"?>
<a:theme xmlns:a="http://schemas.openxmlformats.org/drawingml/2006/main" name="Juno template">
  <a:themeElements>
    <a:clrScheme name="Custom 347">
      <a:dk1>
        <a:srgbClr val="08303F"/>
      </a:dk1>
      <a:lt1>
        <a:srgbClr val="FFFFFF"/>
      </a:lt1>
      <a:dk2>
        <a:srgbClr val="738188"/>
      </a:dk2>
      <a:lt2>
        <a:srgbClr val="D6FFCF"/>
      </a:lt2>
      <a:accent1>
        <a:srgbClr val="08303F"/>
      </a:accent1>
      <a:accent2>
        <a:srgbClr val="145C6B"/>
      </a:accent2>
      <a:accent3>
        <a:srgbClr val="17727E"/>
      </a:accent3>
      <a:accent4>
        <a:srgbClr val="198D8C"/>
      </a:accent4>
      <a:accent5>
        <a:srgbClr val="60B4AC"/>
      </a:accent5>
      <a:accent6>
        <a:srgbClr val="A1D3B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407</Words>
  <Application>Microsoft Office PowerPoint</Application>
  <PresentationFormat>如螢幕大小 (16:9)</PresentationFormat>
  <Paragraphs>43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Quantico</vt:lpstr>
      <vt:lpstr>Titillium Web Light</vt:lpstr>
      <vt:lpstr>微軟正黑體</vt:lpstr>
      <vt:lpstr>Calibri</vt:lpstr>
      <vt:lpstr>Arial</vt:lpstr>
      <vt:lpstr>Juno template</vt:lpstr>
      <vt:lpstr>Data Analysis and  Crawler Application Implementation  Based on Python</vt:lpstr>
      <vt:lpstr>INTRODUCTION</vt:lpstr>
      <vt:lpstr>RELEVANT TECHNOLOGIES AND FRAMEWORKS</vt:lpstr>
      <vt:lpstr>RELEVANT TECHNOLOGIES AND FRAMEWORKS</vt:lpstr>
      <vt:lpstr>DESIGN OF CRAWLER</vt:lpstr>
      <vt:lpstr>DATA ANALYSIS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邱智清</cp:lastModifiedBy>
  <cp:revision>2</cp:revision>
  <dcterms:modified xsi:type="dcterms:W3CDTF">2022-09-18T09:29:45Z</dcterms:modified>
</cp:coreProperties>
</file>