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96" r:id="rId4"/>
    <p:sldId id="297" r:id="rId5"/>
    <p:sldId id="298" r:id="rId6"/>
    <p:sldId id="301" r:id="rId7"/>
    <p:sldId id="302" r:id="rId8"/>
    <p:sldId id="303" r:id="rId9"/>
    <p:sldId id="299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Quantico" panose="02020500000000000000" charset="0"/>
      <p:regular r:id="rId16"/>
      <p:bold r:id="rId17"/>
      <p:italic r:id="rId18"/>
      <p:boldItalic r:id="rId19"/>
    </p:embeddedFont>
    <p:embeddedFont>
      <p:font typeface="Titillium Web Light" panose="00000400000000000000" pitchFamily="2" charset="0"/>
      <p:regular r:id="rId20"/>
      <p:bold r:id="rId21"/>
      <p:italic r:id="rId22"/>
      <p:boldItalic r:id="rId23"/>
    </p:embeddedFont>
    <p:embeddedFont>
      <p:font typeface="微軟正黑體" panose="020B0604030504040204" pitchFamily="34" charset="-12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171DD6-2702-4FCF-BC82-B343C2BCD5F6}">
  <a:tblStyle styleId="{25171DD6-2702-4FCF-BC82-B343C2BC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AF98B6-0896-4745-9ED8-C8CFF3DE4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83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3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40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03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802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19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82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Exploring The Role of </a:t>
            </a:r>
            <a:r>
              <a:rPr 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 Crawler </a:t>
            </a:r>
            <a:r>
              <a:rPr 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Anti-Crawler</a:t>
            </a:r>
            <a:r>
              <a:rPr 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Technology </a:t>
            </a:r>
            <a:br>
              <a:rPr 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 Big Data Era</a:t>
            </a:r>
            <a:endParaRPr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/>
              <a:t>Abstract </a:t>
            </a:r>
            <a:endParaRPr sz="24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各行各業的大數據中蘊藏著巨大的機遇和價值。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網路爬蟲以更低成本和更高效率從互聯網上獲取資源和信息。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惡意爬蟲給網站帶來了無法估量的威脅和損失。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防止網路爬蟲被濫用甚至發展為惡意爬蟲。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爬蟲不能用特定的技術徹底封殺爬蟲。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816875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WEB CRAWLER TECHNOLOGY IN THE AGE OF BIG DATA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B89CDA2-FCBF-A44E-411E-265EE8FAD3BA}"/>
              </a:ext>
            </a:extLst>
          </p:cNvPr>
          <p:cNvSpPr/>
          <p:nvPr/>
        </p:nvSpPr>
        <p:spPr>
          <a:xfrm>
            <a:off x="975250" y="2571750"/>
            <a:ext cx="1319981" cy="793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Send request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D79D0DC-9A45-EDDA-8A13-DE2139402651}"/>
              </a:ext>
            </a:extLst>
          </p:cNvPr>
          <p:cNvSpPr/>
          <p:nvPr/>
        </p:nvSpPr>
        <p:spPr>
          <a:xfrm>
            <a:off x="2979801" y="2571750"/>
            <a:ext cx="1319981" cy="793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Respond and retrieve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0D6CC85-4AB6-230F-2052-FC321B89364D}"/>
              </a:ext>
            </a:extLst>
          </p:cNvPr>
          <p:cNvSpPr/>
          <p:nvPr/>
        </p:nvSpPr>
        <p:spPr>
          <a:xfrm>
            <a:off x="4984352" y="2571750"/>
            <a:ext cx="1319981" cy="793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Parse content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8E73618-F4D8-06DB-8E32-2E6486CD08E6}"/>
              </a:ext>
            </a:extLst>
          </p:cNvPr>
          <p:cNvSpPr/>
          <p:nvPr/>
        </p:nvSpPr>
        <p:spPr>
          <a:xfrm>
            <a:off x="6988903" y="2571750"/>
            <a:ext cx="1319981" cy="793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Save data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D341B8A-DC6A-DEB6-DB3A-94534AB97B8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95231" y="2968355"/>
            <a:ext cx="6845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6587796-7575-5E6A-D3ED-1C53A17E02C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99782" y="2968355"/>
            <a:ext cx="6845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A740C97-86B3-4387-993B-49C46C2306B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04333" y="2968355"/>
            <a:ext cx="6845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68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49" y="1065267"/>
            <a:ext cx="808763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 AND DESIGN OF WEB CRAWLER TECHNOLOGY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根據系統架構和實現技術，網路爬蟲有幾種類型：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通用網路爬蟲、聚焦網路爬蟲、增量網路爬蟲和深度頁面爬蟲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為例，主要常見的爬蟲框架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Scrapy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框架、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Pyspider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框架、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Cola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大數據網路爬蟲主要爬取全網數據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中型數據爬蟲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小數據爬蟲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10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977834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RESEARCH STATUS AND ANALYSIS OF WEB CRAWLER 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Bottleneck analysis of network crawler efficiency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Dynamic web page information crawling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 web page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Implementation of JavaScript algorithm JavaScript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2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977834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RESEARCH STATUS AND ANALYSIS OF WEB CRAWLER 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Benefits and potential problems of crawlers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爬蟲高效快捷，但它們給個人和企業帶來了很多便利。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大量低質量的網路爬蟲猖獗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服務、安全性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以廣告為例，爬蟲造成的點擊在很大程度上稀釋了真實用戶的點擊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467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977834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COMMON ANTI-CRAWLER TACTICS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736835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限制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User-Agent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進行訪問控制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Honeypot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訪問限制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FED1D492-C536-A171-61CC-8B0A6ACD9342}"/>
              </a:ext>
            </a:extLst>
          </p:cNvPr>
          <p:cNvSpPr txBox="1">
            <a:spLocks/>
          </p:cNvSpPr>
          <p:nvPr/>
        </p:nvSpPr>
        <p:spPr>
          <a:xfrm>
            <a:off x="5216249" y="1575125"/>
            <a:ext cx="3736835" cy="309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CAPTCHA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渲染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動態頁面反爬蟲</a:t>
            </a:r>
          </a:p>
        </p:txBody>
      </p:sp>
    </p:spTree>
    <p:extLst>
      <p:ext uri="{BB962C8B-B14F-4D97-AF65-F5344CB8AC3E}">
        <p14:creationId xmlns:p14="http://schemas.microsoft.com/office/powerpoint/2010/main" val="110324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816875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STRATEGIES FOR IMPROVING ANTI-CRAWLER TECHNOLOGY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加快完善前端限制方案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在反爬蟲技術方案設置過程中，應總結前端限制的重要性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提高請求規則制定的合理性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在反爬蟲技術設計中，應更加關注服務端特性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提高數據加密技術應用的成熟度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探索數據加密技術應用的過程中，創新反爬蟲技術所需的基本條件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352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CONCLUSION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爬蟲關鍵批次且大量，利用任何技術手段批量獲取網站信息的一種方式。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爬蟲和反爬蟲是相互對立的。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通過綜合應用上述各種反爬蟲手段，可以大大降低爬蟲對網站的負面影響，保證網站的正常訪問。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3862776"/>
      </p:ext>
    </p:extLst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419</Words>
  <Application>Microsoft Office PowerPoint</Application>
  <PresentationFormat>如螢幕大小 (16:9)</PresentationFormat>
  <Paragraphs>58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</vt:lpstr>
      <vt:lpstr>微軟正黑體</vt:lpstr>
      <vt:lpstr>Quantico</vt:lpstr>
      <vt:lpstr>Calibri</vt:lpstr>
      <vt:lpstr>Titillium Web Light</vt:lpstr>
      <vt:lpstr>Juno template</vt:lpstr>
      <vt:lpstr>Exploring The Role of Web Crawler and Anti-Crawler Technology  in Big Data Era</vt:lpstr>
      <vt:lpstr>Abstract </vt:lpstr>
      <vt:lpstr>WHAT IS WEB CRAWLER TECHNOLOGY IN THE AGE OF BIG DATA</vt:lpstr>
      <vt:lpstr>CLASSIFICATION AND DESIGN OF WEB CRAWLER TECHNOLOGY</vt:lpstr>
      <vt:lpstr>RESEARCH STATUS AND ANALYSIS OF WEB CRAWLER </vt:lpstr>
      <vt:lpstr>RESEARCH STATUS AND ANALYSIS OF WEB CRAWLER </vt:lpstr>
      <vt:lpstr>COMMON ANTI-CRAWLER TACTICS</vt:lpstr>
      <vt:lpstr>STRATEGIES FOR IMPROVING ANTI-CRAWLER TECHNOLOGY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結合文字探勘與量化工具 從線上留言挖掘旅館業者的競爭優勢</dc:title>
  <cp:lastModifiedBy>邱智清</cp:lastModifiedBy>
  <cp:revision>2</cp:revision>
  <dcterms:modified xsi:type="dcterms:W3CDTF">2022-11-07T07:09:27Z</dcterms:modified>
</cp:coreProperties>
</file>