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D5AEF37-A0F3-407D-AABC-0D8A5F1413A7}" type="datetimeFigureOut">
              <a:rPr lang="zh-TW" altLang="en-US" smtClean="0"/>
              <a:pPr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8A9BDA-5996-49E6-98EC-9078202BD4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D5AEF37-A0F3-407D-AABC-0D8A5F1413A7}" type="datetimeFigureOut">
              <a:rPr lang="zh-TW" altLang="en-US" smtClean="0"/>
              <a:pPr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8A9BDA-5996-49E6-98EC-9078202BD4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2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3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6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0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1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5AEF37-A0F3-407D-AABC-0D8A5F1413A7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8A9BDA-5996-49E6-98EC-9078202BD4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37C94-594E-FA94-0D9F-9B21D5D07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>
                <a:effectLst/>
              </a:rPr>
              <a:t>How to Read a Paper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10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B9F4C-3C66-BCB4-F938-1865159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B0E12-E546-E0AA-8767-88FDAA7F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研究人員必須閱讀論文有幾個原因。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學習有效閱讀論文。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 因此，剛開始讀研究生的學生必須通過反複試驗自己學習。</a:t>
            </a:r>
          </a:p>
        </p:txBody>
      </p:sp>
    </p:spTree>
    <p:extLst>
      <p:ext uri="{BB962C8B-B14F-4D97-AF65-F5344CB8AC3E}">
        <p14:creationId xmlns:p14="http://schemas.microsoft.com/office/powerpoint/2010/main" val="15539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B9F4C-3C66-BCB4-F938-1865159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THE THREE-PASS APPROACH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B0E12-E546-E0AA-8767-88FDAA7F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effectLst/>
              </a:rPr>
              <a:t>The first pass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>
                <a:effectLst/>
              </a:rPr>
              <a:t>快速掃描以鳥瞰論文。</a:t>
            </a:r>
            <a:endParaRPr lang="en-US" altLang="zh-TW" sz="2000" b="1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effectLst/>
              </a:rPr>
              <a:t>The second pass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>
                <a:effectLst/>
              </a:rPr>
              <a:t>更仔細地閱讀論文，但忽略如證明之類。</a:t>
            </a:r>
            <a:endParaRPr lang="en-US" altLang="zh-TW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effectLst/>
              </a:rPr>
              <a:t>The third pass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b="1" dirty="0">
                <a:effectLst/>
              </a:rPr>
              <a:t>需要完全理解一篇論文</a:t>
            </a:r>
            <a:endParaRPr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1481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B9F4C-3C66-BCB4-F938-1865159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>
                <a:effectLst/>
              </a:rPr>
              <a:t>結合文字探勘與量化工具從線上留言</a:t>
            </a:r>
            <a:br>
              <a:rPr lang="en-US" altLang="zh-TW" sz="3600" b="1" dirty="0">
                <a:effectLst/>
              </a:rPr>
            </a:br>
            <a:r>
              <a:rPr lang="zh-TW" altLang="en-US" sz="3600" b="1" dirty="0">
                <a:effectLst/>
              </a:rPr>
              <a:t>挖掘旅館業者的競爭優勢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B0E12-E546-E0AA-8767-88FDAA7F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404040"/>
                </a:solidFill>
              </a:rPr>
              <a:t>摘要</a:t>
            </a:r>
            <a:endParaRPr lang="en-US" altLang="zh-TW" sz="2800" b="1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404040"/>
                </a:solidFill>
              </a:rPr>
              <a:t>目的與方法</a:t>
            </a:r>
            <a:endParaRPr lang="en-US" altLang="zh-TW" sz="2400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404040"/>
                </a:solidFill>
              </a:rPr>
              <a:t>結論</a:t>
            </a:r>
            <a:endParaRPr lang="en-US" altLang="zh-TW" sz="2800" b="1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研究限制</a:t>
            </a:r>
          </a:p>
        </p:txBody>
      </p:sp>
    </p:spTree>
    <p:extLst>
      <p:ext uri="{BB962C8B-B14F-4D97-AF65-F5344CB8AC3E}">
        <p14:creationId xmlns:p14="http://schemas.microsoft.com/office/powerpoint/2010/main" val="41381888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99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Calibri</vt:lpstr>
      <vt:lpstr>Calibri Light</vt:lpstr>
      <vt:lpstr>Wingdings</vt:lpstr>
      <vt:lpstr>回顧</vt:lpstr>
      <vt:lpstr>How to Read a Paper</vt:lpstr>
      <vt:lpstr>INTRODUCTION</vt:lpstr>
      <vt:lpstr>THE THREE-PASS APPROACH</vt:lpstr>
      <vt:lpstr>結合文字探勘與量化工具從線上留言 挖掘旅館業者的競爭優勢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Paper</dc:title>
  <dc:creator>邱智清</dc:creator>
  <cp:lastModifiedBy>邱智清</cp:lastModifiedBy>
  <cp:revision>1</cp:revision>
  <dcterms:created xsi:type="dcterms:W3CDTF">2022-08-22T05:09:52Z</dcterms:created>
  <dcterms:modified xsi:type="dcterms:W3CDTF">2022-08-22T05:19:44Z</dcterms:modified>
</cp:coreProperties>
</file>