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310" r:id="rId4"/>
    <p:sldId id="311" r:id="rId5"/>
    <p:sldId id="312" r:id="rId6"/>
    <p:sldId id="314" r:id="rId7"/>
    <p:sldId id="316" r:id="rId8"/>
    <p:sldId id="315" r:id="rId9"/>
    <p:sldId id="313" r:id="rId10"/>
    <p:sldId id="317" r:id="rId11"/>
    <p:sldId id="319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Quantico" panose="02020500000000000000" charset="0"/>
      <p:regular r:id="rId18"/>
      <p:bold r:id="rId19"/>
      <p:italic r:id="rId20"/>
      <p:boldItalic r:id="rId21"/>
    </p:embeddedFont>
    <p:embeddedFont>
      <p:font typeface="Titillium Web Light" panose="00000400000000000000" pitchFamily="2" charset="0"/>
      <p:regular r:id="rId22"/>
      <p:bold r:id="rId23"/>
      <p:italic r:id="rId24"/>
      <p:boldItalic r:id="rId25"/>
    </p:embeddedFont>
    <p:embeddedFont>
      <p:font typeface="微軟正黑體" panose="020B0604030504040204" pitchFamily="34" charset="-12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171DD6-2702-4FCF-BC82-B343C2BCD5F6}">
  <a:tblStyle styleId="{25171DD6-2702-4FCF-BC82-B343C2BCD5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AF98B6-0896-4745-9ED8-C8CFF3DE44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138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806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773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02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000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68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188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18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410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6436" cy="5144872"/>
          </a:xfrm>
          <a:custGeom>
            <a:avLst/>
            <a:gdLst/>
            <a:ahLst/>
            <a:cxnLst/>
            <a:rect l="l" t="t" r="r" b="b"/>
            <a:pathLst>
              <a:path w="3464559" h="1948815" extrusionOk="0">
                <a:moveTo>
                  <a:pt x="1162685" y="742315"/>
                </a:moveTo>
                <a:cubicBezTo>
                  <a:pt x="1426846" y="572135"/>
                  <a:pt x="1547496" y="304800"/>
                  <a:pt x="1484630" y="635"/>
                </a:cubicBezTo>
                <a:lnTo>
                  <a:pt x="1482090" y="635"/>
                </a:lnTo>
                <a:cubicBezTo>
                  <a:pt x="1486535" y="20320"/>
                  <a:pt x="1490346" y="44450"/>
                  <a:pt x="1493521" y="70485"/>
                </a:cubicBezTo>
                <a:cubicBezTo>
                  <a:pt x="1530350" y="407035"/>
                  <a:pt x="1348105" y="641985"/>
                  <a:pt x="1092835" y="781050"/>
                </a:cubicBezTo>
                <a:cubicBezTo>
                  <a:pt x="1033145" y="814705"/>
                  <a:pt x="960120" y="843280"/>
                  <a:pt x="897255" y="874395"/>
                </a:cubicBezTo>
                <a:cubicBezTo>
                  <a:pt x="698500" y="972185"/>
                  <a:pt x="528955" y="1082675"/>
                  <a:pt x="391795" y="1240155"/>
                </a:cubicBezTo>
                <a:cubicBezTo>
                  <a:pt x="236220" y="1420495"/>
                  <a:pt x="145415" y="1656715"/>
                  <a:pt x="123825" y="1948180"/>
                </a:cubicBezTo>
                <a:lnTo>
                  <a:pt x="123825" y="1948180"/>
                </a:lnTo>
                <a:cubicBezTo>
                  <a:pt x="152400" y="1689100"/>
                  <a:pt x="210185" y="1506855"/>
                  <a:pt x="313055" y="1349375"/>
                </a:cubicBezTo>
                <a:cubicBezTo>
                  <a:pt x="575945" y="954405"/>
                  <a:pt x="1013460" y="850265"/>
                  <a:pt x="1162685" y="742315"/>
                </a:cubicBezTo>
                <a:close/>
                <a:moveTo>
                  <a:pt x="1208405" y="768350"/>
                </a:moveTo>
                <a:cubicBezTo>
                  <a:pt x="1482090" y="605155"/>
                  <a:pt x="1635760" y="338455"/>
                  <a:pt x="1587500" y="10795"/>
                </a:cubicBezTo>
                <a:cubicBezTo>
                  <a:pt x="1586865" y="7620"/>
                  <a:pt x="1586230" y="3810"/>
                  <a:pt x="1586230" y="635"/>
                </a:cubicBezTo>
                <a:lnTo>
                  <a:pt x="1583055" y="635"/>
                </a:lnTo>
                <a:cubicBezTo>
                  <a:pt x="1583055" y="635"/>
                  <a:pt x="1583055" y="635"/>
                  <a:pt x="1583055" y="1270"/>
                </a:cubicBezTo>
                <a:cubicBezTo>
                  <a:pt x="1588771" y="36195"/>
                  <a:pt x="1593850" y="81280"/>
                  <a:pt x="1593850" y="134620"/>
                </a:cubicBezTo>
                <a:cubicBezTo>
                  <a:pt x="1588771" y="465455"/>
                  <a:pt x="1385571" y="676275"/>
                  <a:pt x="1143000" y="802640"/>
                </a:cubicBezTo>
                <a:cubicBezTo>
                  <a:pt x="1069340" y="842010"/>
                  <a:pt x="980440" y="873125"/>
                  <a:pt x="904875" y="909955"/>
                </a:cubicBezTo>
                <a:cubicBezTo>
                  <a:pt x="687070" y="1014730"/>
                  <a:pt x="492760" y="1145540"/>
                  <a:pt x="355600" y="1339215"/>
                </a:cubicBezTo>
                <a:cubicBezTo>
                  <a:pt x="234950" y="1508760"/>
                  <a:pt x="179705" y="1708785"/>
                  <a:pt x="155575" y="1924685"/>
                </a:cubicBezTo>
                <a:cubicBezTo>
                  <a:pt x="154940" y="1932940"/>
                  <a:pt x="153035" y="1941195"/>
                  <a:pt x="153035" y="1948815"/>
                </a:cubicBezTo>
                <a:lnTo>
                  <a:pt x="156210" y="1948815"/>
                </a:lnTo>
                <a:cubicBezTo>
                  <a:pt x="167005" y="1845310"/>
                  <a:pt x="181610" y="1763395"/>
                  <a:pt x="201930" y="1685290"/>
                </a:cubicBezTo>
                <a:cubicBezTo>
                  <a:pt x="370840" y="1021080"/>
                  <a:pt x="1032510" y="889635"/>
                  <a:pt x="1208405" y="768350"/>
                </a:cubicBezTo>
                <a:close/>
                <a:moveTo>
                  <a:pt x="1312546" y="758190"/>
                </a:moveTo>
                <a:cubicBezTo>
                  <a:pt x="1579880" y="587375"/>
                  <a:pt x="1724660" y="316865"/>
                  <a:pt x="1685925" y="635"/>
                </a:cubicBezTo>
                <a:lnTo>
                  <a:pt x="1683385" y="635"/>
                </a:lnTo>
                <a:cubicBezTo>
                  <a:pt x="1687830" y="34925"/>
                  <a:pt x="1691005" y="81280"/>
                  <a:pt x="1689100" y="133985"/>
                </a:cubicBezTo>
                <a:cubicBezTo>
                  <a:pt x="1671955" y="469265"/>
                  <a:pt x="1462405" y="680720"/>
                  <a:pt x="1223646" y="807085"/>
                </a:cubicBezTo>
                <a:cubicBezTo>
                  <a:pt x="1179196" y="830580"/>
                  <a:pt x="1132840" y="852170"/>
                  <a:pt x="1082675" y="871855"/>
                </a:cubicBezTo>
                <a:cubicBezTo>
                  <a:pt x="732790" y="1004570"/>
                  <a:pt x="488315" y="1180465"/>
                  <a:pt x="348615" y="1404620"/>
                </a:cubicBezTo>
                <a:cubicBezTo>
                  <a:pt x="238760" y="1581785"/>
                  <a:pt x="196215" y="1781810"/>
                  <a:pt x="184785" y="1948180"/>
                </a:cubicBezTo>
                <a:lnTo>
                  <a:pt x="185420" y="1948180"/>
                </a:lnTo>
                <a:cubicBezTo>
                  <a:pt x="207010" y="1772920"/>
                  <a:pt x="234315" y="1593850"/>
                  <a:pt x="348615" y="1409700"/>
                </a:cubicBezTo>
                <a:cubicBezTo>
                  <a:pt x="636905" y="963930"/>
                  <a:pt x="1096646" y="910590"/>
                  <a:pt x="1312546" y="758190"/>
                </a:cubicBezTo>
                <a:close/>
                <a:moveTo>
                  <a:pt x="1169035" y="676910"/>
                </a:moveTo>
                <a:cubicBezTo>
                  <a:pt x="1337946" y="538480"/>
                  <a:pt x="1438275" y="332105"/>
                  <a:pt x="1400810" y="78740"/>
                </a:cubicBezTo>
                <a:cubicBezTo>
                  <a:pt x="1395730" y="50165"/>
                  <a:pt x="1391921" y="21590"/>
                  <a:pt x="1384935" y="635"/>
                </a:cubicBezTo>
                <a:lnTo>
                  <a:pt x="1379221" y="635"/>
                </a:lnTo>
                <a:cubicBezTo>
                  <a:pt x="1456055" y="304165"/>
                  <a:pt x="1341755" y="559435"/>
                  <a:pt x="1098550" y="722630"/>
                </a:cubicBezTo>
                <a:cubicBezTo>
                  <a:pt x="1061085" y="748030"/>
                  <a:pt x="1019810" y="772160"/>
                  <a:pt x="975360" y="794385"/>
                </a:cubicBezTo>
                <a:cubicBezTo>
                  <a:pt x="622935" y="960755"/>
                  <a:pt x="400685" y="1129030"/>
                  <a:pt x="257810" y="1369695"/>
                </a:cubicBezTo>
                <a:cubicBezTo>
                  <a:pt x="156845" y="1543050"/>
                  <a:pt x="114935" y="1722120"/>
                  <a:pt x="89535" y="1929765"/>
                </a:cubicBezTo>
                <a:cubicBezTo>
                  <a:pt x="88265" y="1936750"/>
                  <a:pt x="87630" y="1943100"/>
                  <a:pt x="87630" y="1948815"/>
                </a:cubicBezTo>
                <a:lnTo>
                  <a:pt x="92075" y="1948815"/>
                </a:lnTo>
                <a:cubicBezTo>
                  <a:pt x="109220" y="1834515"/>
                  <a:pt x="123190" y="1727200"/>
                  <a:pt x="151130" y="1637665"/>
                </a:cubicBezTo>
                <a:cubicBezTo>
                  <a:pt x="342900" y="966470"/>
                  <a:pt x="972185" y="860425"/>
                  <a:pt x="1169035" y="676910"/>
                </a:cubicBezTo>
                <a:close/>
                <a:moveTo>
                  <a:pt x="1030605" y="650875"/>
                </a:moveTo>
                <a:cubicBezTo>
                  <a:pt x="1231265" y="472440"/>
                  <a:pt x="1261110" y="227965"/>
                  <a:pt x="1178560" y="635"/>
                </a:cubicBezTo>
                <a:lnTo>
                  <a:pt x="1175385" y="635"/>
                </a:lnTo>
                <a:cubicBezTo>
                  <a:pt x="1190625" y="41910"/>
                  <a:pt x="1201421" y="85090"/>
                  <a:pt x="1207771" y="118110"/>
                </a:cubicBezTo>
                <a:cubicBezTo>
                  <a:pt x="1252855" y="367665"/>
                  <a:pt x="1154430" y="569595"/>
                  <a:pt x="951865" y="709295"/>
                </a:cubicBezTo>
                <a:cubicBezTo>
                  <a:pt x="926465" y="727075"/>
                  <a:pt x="899795" y="743585"/>
                  <a:pt x="870585" y="759460"/>
                </a:cubicBezTo>
                <a:cubicBezTo>
                  <a:pt x="557530" y="932180"/>
                  <a:pt x="371475" y="1082040"/>
                  <a:pt x="243840" y="1265555"/>
                </a:cubicBezTo>
                <a:cubicBezTo>
                  <a:pt x="123825" y="1440180"/>
                  <a:pt x="47625" y="1658620"/>
                  <a:pt x="21590" y="1948180"/>
                </a:cubicBezTo>
                <a:lnTo>
                  <a:pt x="21590" y="1948180"/>
                </a:lnTo>
                <a:cubicBezTo>
                  <a:pt x="59690" y="1642745"/>
                  <a:pt x="123190" y="1440815"/>
                  <a:pt x="251460" y="1259205"/>
                </a:cubicBezTo>
                <a:cubicBezTo>
                  <a:pt x="514985" y="897890"/>
                  <a:pt x="885825" y="791210"/>
                  <a:pt x="1030605" y="650875"/>
                </a:cubicBezTo>
                <a:close/>
                <a:moveTo>
                  <a:pt x="955675" y="1035050"/>
                </a:moveTo>
                <a:cubicBezTo>
                  <a:pt x="1100455" y="967740"/>
                  <a:pt x="1285875" y="924560"/>
                  <a:pt x="1424305" y="849630"/>
                </a:cubicBezTo>
                <a:cubicBezTo>
                  <a:pt x="1666875" y="726440"/>
                  <a:pt x="1883410" y="528320"/>
                  <a:pt x="1959610" y="223520"/>
                </a:cubicBezTo>
                <a:cubicBezTo>
                  <a:pt x="1980565" y="133350"/>
                  <a:pt x="1985646" y="80010"/>
                  <a:pt x="1984375" y="635"/>
                </a:cubicBezTo>
                <a:lnTo>
                  <a:pt x="1981835" y="635"/>
                </a:lnTo>
                <a:cubicBezTo>
                  <a:pt x="1988185" y="438785"/>
                  <a:pt x="1694180" y="748030"/>
                  <a:pt x="1297305" y="904240"/>
                </a:cubicBezTo>
                <a:cubicBezTo>
                  <a:pt x="1157605" y="956945"/>
                  <a:pt x="1005840" y="1001395"/>
                  <a:pt x="887095" y="1064260"/>
                </a:cubicBezTo>
                <a:cubicBezTo>
                  <a:pt x="495300" y="1257935"/>
                  <a:pt x="285750" y="1552575"/>
                  <a:pt x="273685" y="1948180"/>
                </a:cubicBezTo>
                <a:lnTo>
                  <a:pt x="273685" y="1948180"/>
                </a:lnTo>
                <a:cubicBezTo>
                  <a:pt x="300355" y="1496695"/>
                  <a:pt x="537845" y="1223645"/>
                  <a:pt x="955675" y="1035050"/>
                </a:cubicBezTo>
                <a:close/>
                <a:moveTo>
                  <a:pt x="1320165" y="807085"/>
                </a:moveTo>
                <a:cubicBezTo>
                  <a:pt x="1630046" y="637540"/>
                  <a:pt x="1815465" y="351155"/>
                  <a:pt x="1785621" y="635"/>
                </a:cubicBezTo>
                <a:lnTo>
                  <a:pt x="1783080" y="635"/>
                </a:lnTo>
                <a:cubicBezTo>
                  <a:pt x="1784985" y="20320"/>
                  <a:pt x="1786255" y="43815"/>
                  <a:pt x="1786255" y="70485"/>
                </a:cubicBezTo>
                <a:cubicBezTo>
                  <a:pt x="1784985" y="448310"/>
                  <a:pt x="1544955" y="697230"/>
                  <a:pt x="1259840" y="835660"/>
                </a:cubicBezTo>
                <a:cubicBezTo>
                  <a:pt x="1178560" y="876935"/>
                  <a:pt x="1080135" y="908050"/>
                  <a:pt x="993140" y="944880"/>
                </a:cubicBezTo>
                <a:cubicBezTo>
                  <a:pt x="774700" y="1038225"/>
                  <a:pt x="589280" y="1151890"/>
                  <a:pt x="445135" y="1323340"/>
                </a:cubicBezTo>
                <a:cubicBezTo>
                  <a:pt x="328295" y="1461135"/>
                  <a:pt x="256540" y="1637030"/>
                  <a:pt x="227965" y="1830070"/>
                </a:cubicBezTo>
                <a:cubicBezTo>
                  <a:pt x="221615" y="1870075"/>
                  <a:pt x="217170" y="1908810"/>
                  <a:pt x="213360" y="1948180"/>
                </a:cubicBezTo>
                <a:lnTo>
                  <a:pt x="215900" y="1948180"/>
                </a:lnTo>
                <a:cubicBezTo>
                  <a:pt x="230505" y="1801495"/>
                  <a:pt x="257175" y="1619250"/>
                  <a:pt x="365760" y="1439545"/>
                </a:cubicBezTo>
                <a:cubicBezTo>
                  <a:pt x="636905" y="1000125"/>
                  <a:pt x="1139825" y="920750"/>
                  <a:pt x="1320165" y="807085"/>
                </a:cubicBezTo>
                <a:close/>
                <a:moveTo>
                  <a:pt x="1230630" y="967740"/>
                </a:moveTo>
                <a:cubicBezTo>
                  <a:pt x="1319530" y="939800"/>
                  <a:pt x="1398905" y="908050"/>
                  <a:pt x="1474471" y="871220"/>
                </a:cubicBezTo>
                <a:cubicBezTo>
                  <a:pt x="1827530" y="702310"/>
                  <a:pt x="2080896" y="388620"/>
                  <a:pt x="2082165" y="0"/>
                </a:cubicBezTo>
                <a:lnTo>
                  <a:pt x="2081530" y="0"/>
                </a:lnTo>
                <a:cubicBezTo>
                  <a:pt x="2064385" y="457835"/>
                  <a:pt x="1764665" y="763270"/>
                  <a:pt x="1343660" y="925195"/>
                </a:cubicBezTo>
                <a:cubicBezTo>
                  <a:pt x="1207771" y="975360"/>
                  <a:pt x="1030605" y="1023620"/>
                  <a:pt x="901700" y="1091565"/>
                </a:cubicBezTo>
                <a:cubicBezTo>
                  <a:pt x="525780" y="1273810"/>
                  <a:pt x="302895" y="1569085"/>
                  <a:pt x="300355" y="1948180"/>
                </a:cubicBezTo>
                <a:lnTo>
                  <a:pt x="300355" y="1948180"/>
                </a:lnTo>
                <a:cubicBezTo>
                  <a:pt x="322580" y="1429385"/>
                  <a:pt x="676275" y="1136650"/>
                  <a:pt x="1230630" y="967740"/>
                </a:cubicBezTo>
                <a:close/>
                <a:moveTo>
                  <a:pt x="1195071" y="1046480"/>
                </a:moveTo>
                <a:cubicBezTo>
                  <a:pt x="1330325" y="1007110"/>
                  <a:pt x="1464310" y="968375"/>
                  <a:pt x="1579246" y="914400"/>
                </a:cubicBezTo>
                <a:cubicBezTo>
                  <a:pt x="1960880" y="743585"/>
                  <a:pt x="2251710" y="423545"/>
                  <a:pt x="2280921" y="635"/>
                </a:cubicBezTo>
                <a:lnTo>
                  <a:pt x="2277746" y="635"/>
                </a:lnTo>
                <a:cubicBezTo>
                  <a:pt x="2277110" y="14605"/>
                  <a:pt x="2275840" y="30480"/>
                  <a:pt x="2273300" y="48895"/>
                </a:cubicBezTo>
                <a:cubicBezTo>
                  <a:pt x="2211705" y="528320"/>
                  <a:pt x="1842771" y="831215"/>
                  <a:pt x="1410335" y="978535"/>
                </a:cubicBezTo>
                <a:cubicBezTo>
                  <a:pt x="1279525" y="1021715"/>
                  <a:pt x="1112521" y="1062355"/>
                  <a:pt x="986155" y="1122045"/>
                </a:cubicBezTo>
                <a:cubicBezTo>
                  <a:pt x="692150" y="1250315"/>
                  <a:pt x="403225" y="1477645"/>
                  <a:pt x="356870" y="1850390"/>
                </a:cubicBezTo>
                <a:cubicBezTo>
                  <a:pt x="351790" y="1891665"/>
                  <a:pt x="351155" y="1925320"/>
                  <a:pt x="351155" y="1948815"/>
                </a:cubicBezTo>
                <a:lnTo>
                  <a:pt x="353695" y="1948815"/>
                </a:lnTo>
                <a:cubicBezTo>
                  <a:pt x="353695" y="1877060"/>
                  <a:pt x="358775" y="1717675"/>
                  <a:pt x="467360" y="1541145"/>
                </a:cubicBezTo>
                <a:cubicBezTo>
                  <a:pt x="627380" y="1284605"/>
                  <a:pt x="903605" y="1139190"/>
                  <a:pt x="1195071" y="1046480"/>
                </a:cubicBezTo>
                <a:close/>
                <a:moveTo>
                  <a:pt x="1263015" y="992505"/>
                </a:moveTo>
                <a:cubicBezTo>
                  <a:pt x="1346835" y="967740"/>
                  <a:pt x="1422400" y="939800"/>
                  <a:pt x="1495425" y="906780"/>
                </a:cubicBezTo>
                <a:cubicBezTo>
                  <a:pt x="1878965" y="739775"/>
                  <a:pt x="2167255" y="415290"/>
                  <a:pt x="2181225" y="0"/>
                </a:cubicBezTo>
                <a:lnTo>
                  <a:pt x="2180590" y="0"/>
                </a:lnTo>
                <a:cubicBezTo>
                  <a:pt x="2143125" y="546735"/>
                  <a:pt x="1732915" y="866775"/>
                  <a:pt x="1177925" y="1015365"/>
                </a:cubicBezTo>
                <a:cubicBezTo>
                  <a:pt x="638810" y="1185545"/>
                  <a:pt x="323850" y="1515110"/>
                  <a:pt x="328295" y="1947545"/>
                </a:cubicBezTo>
                <a:lnTo>
                  <a:pt x="328295" y="1947545"/>
                </a:lnTo>
                <a:cubicBezTo>
                  <a:pt x="337820" y="1456690"/>
                  <a:pt x="701675" y="1151255"/>
                  <a:pt x="1263015" y="992505"/>
                </a:cubicBezTo>
                <a:close/>
                <a:moveTo>
                  <a:pt x="482600" y="971550"/>
                </a:moveTo>
                <a:cubicBezTo>
                  <a:pt x="714375" y="788035"/>
                  <a:pt x="902970" y="720725"/>
                  <a:pt x="1006475" y="592455"/>
                </a:cubicBezTo>
                <a:cubicBezTo>
                  <a:pt x="1160780" y="415290"/>
                  <a:pt x="1156335" y="191135"/>
                  <a:pt x="1075690" y="635"/>
                </a:cubicBezTo>
                <a:lnTo>
                  <a:pt x="1072515" y="635"/>
                </a:lnTo>
                <a:cubicBezTo>
                  <a:pt x="1089025" y="40005"/>
                  <a:pt x="1102360" y="80645"/>
                  <a:pt x="1109980" y="113030"/>
                </a:cubicBezTo>
                <a:cubicBezTo>
                  <a:pt x="1169035" y="358775"/>
                  <a:pt x="1082040" y="561975"/>
                  <a:pt x="875665" y="705485"/>
                </a:cubicBezTo>
                <a:cubicBezTo>
                  <a:pt x="489585" y="941705"/>
                  <a:pt x="247650" y="1111250"/>
                  <a:pt x="104775" y="1447165"/>
                </a:cubicBezTo>
                <a:cubicBezTo>
                  <a:pt x="58420" y="1558290"/>
                  <a:pt x="22860" y="1685290"/>
                  <a:pt x="635" y="1831975"/>
                </a:cubicBezTo>
                <a:lnTo>
                  <a:pt x="635" y="1849755"/>
                </a:lnTo>
                <a:cubicBezTo>
                  <a:pt x="63500" y="1457325"/>
                  <a:pt x="182245" y="1210945"/>
                  <a:pt x="482600" y="971550"/>
                </a:cubicBezTo>
                <a:close/>
                <a:moveTo>
                  <a:pt x="1353821" y="839470"/>
                </a:moveTo>
                <a:cubicBezTo>
                  <a:pt x="1670050" y="679450"/>
                  <a:pt x="1882775" y="408305"/>
                  <a:pt x="1887855" y="52705"/>
                </a:cubicBezTo>
                <a:cubicBezTo>
                  <a:pt x="1887221" y="38100"/>
                  <a:pt x="1888490" y="15875"/>
                  <a:pt x="1886585" y="635"/>
                </a:cubicBezTo>
                <a:lnTo>
                  <a:pt x="1880871" y="635"/>
                </a:lnTo>
                <a:cubicBezTo>
                  <a:pt x="1880871" y="635"/>
                  <a:pt x="1880871" y="1270"/>
                  <a:pt x="1880871" y="1270"/>
                </a:cubicBezTo>
                <a:cubicBezTo>
                  <a:pt x="1898015" y="332740"/>
                  <a:pt x="1724660" y="602615"/>
                  <a:pt x="1467485" y="767715"/>
                </a:cubicBezTo>
                <a:cubicBezTo>
                  <a:pt x="1337946" y="856615"/>
                  <a:pt x="1172210" y="911225"/>
                  <a:pt x="1020445" y="967740"/>
                </a:cubicBezTo>
                <a:cubicBezTo>
                  <a:pt x="803910" y="1056005"/>
                  <a:pt x="619760" y="1165860"/>
                  <a:pt x="474980" y="1332230"/>
                </a:cubicBezTo>
                <a:cubicBezTo>
                  <a:pt x="329565" y="1499870"/>
                  <a:pt x="271145" y="1687195"/>
                  <a:pt x="248920" y="1869440"/>
                </a:cubicBezTo>
                <a:cubicBezTo>
                  <a:pt x="245745" y="1896745"/>
                  <a:pt x="242570" y="1923415"/>
                  <a:pt x="240665" y="1948180"/>
                </a:cubicBezTo>
                <a:lnTo>
                  <a:pt x="245745" y="1948180"/>
                </a:lnTo>
                <a:cubicBezTo>
                  <a:pt x="260985" y="1810385"/>
                  <a:pt x="280035" y="1636395"/>
                  <a:pt x="391160" y="1455420"/>
                </a:cubicBezTo>
                <a:cubicBezTo>
                  <a:pt x="663575" y="1021080"/>
                  <a:pt x="1175385" y="942975"/>
                  <a:pt x="1353821" y="839470"/>
                </a:cubicBezTo>
                <a:close/>
                <a:moveTo>
                  <a:pt x="847725" y="561340"/>
                </a:moveTo>
                <a:cubicBezTo>
                  <a:pt x="1028065" y="394335"/>
                  <a:pt x="1018540" y="168910"/>
                  <a:pt x="935355" y="0"/>
                </a:cubicBezTo>
                <a:lnTo>
                  <a:pt x="929640" y="0"/>
                </a:lnTo>
                <a:cubicBezTo>
                  <a:pt x="1019810" y="184785"/>
                  <a:pt x="1021080" y="412750"/>
                  <a:pt x="817880" y="580390"/>
                </a:cubicBezTo>
                <a:cubicBezTo>
                  <a:pt x="760730" y="628650"/>
                  <a:pt x="685800" y="666750"/>
                  <a:pt x="632460" y="700405"/>
                </a:cubicBezTo>
                <a:cubicBezTo>
                  <a:pt x="505460" y="777875"/>
                  <a:pt x="403225" y="847090"/>
                  <a:pt x="317500" y="922655"/>
                </a:cubicBezTo>
                <a:cubicBezTo>
                  <a:pt x="161290" y="1059180"/>
                  <a:pt x="53975" y="1224915"/>
                  <a:pt x="635" y="1468120"/>
                </a:cubicBezTo>
                <a:lnTo>
                  <a:pt x="635" y="1495425"/>
                </a:lnTo>
                <a:cubicBezTo>
                  <a:pt x="36195" y="1318895"/>
                  <a:pt x="97790" y="1179830"/>
                  <a:pt x="192405" y="1061085"/>
                </a:cubicBezTo>
                <a:cubicBezTo>
                  <a:pt x="417830" y="784225"/>
                  <a:pt x="725170" y="681355"/>
                  <a:pt x="847725" y="561340"/>
                </a:cubicBezTo>
                <a:close/>
                <a:moveTo>
                  <a:pt x="407035" y="220345"/>
                </a:moveTo>
                <a:cubicBezTo>
                  <a:pt x="454660" y="158115"/>
                  <a:pt x="434340" y="57150"/>
                  <a:pt x="375285" y="0"/>
                </a:cubicBezTo>
                <a:lnTo>
                  <a:pt x="371475" y="0"/>
                </a:lnTo>
                <a:cubicBezTo>
                  <a:pt x="386080" y="14605"/>
                  <a:pt x="399415" y="32385"/>
                  <a:pt x="409575" y="52705"/>
                </a:cubicBezTo>
                <a:cubicBezTo>
                  <a:pt x="467995" y="172085"/>
                  <a:pt x="401955" y="253365"/>
                  <a:pt x="299720" y="292100"/>
                </a:cubicBezTo>
                <a:cubicBezTo>
                  <a:pt x="228600" y="322580"/>
                  <a:pt x="161925" y="342900"/>
                  <a:pt x="105410" y="360680"/>
                </a:cubicBezTo>
                <a:cubicBezTo>
                  <a:pt x="69850" y="373380"/>
                  <a:pt x="27940" y="382270"/>
                  <a:pt x="635" y="395605"/>
                </a:cubicBezTo>
                <a:lnTo>
                  <a:pt x="635" y="398780"/>
                </a:lnTo>
                <a:cubicBezTo>
                  <a:pt x="115570" y="354965"/>
                  <a:pt x="356870" y="301625"/>
                  <a:pt x="407035" y="220345"/>
                </a:cubicBezTo>
                <a:close/>
                <a:moveTo>
                  <a:pt x="1019810" y="442595"/>
                </a:moveTo>
                <a:cubicBezTo>
                  <a:pt x="1108075" y="255270"/>
                  <a:pt x="1031240" y="52070"/>
                  <a:pt x="1005205" y="0"/>
                </a:cubicBezTo>
                <a:lnTo>
                  <a:pt x="1002030" y="0"/>
                </a:lnTo>
                <a:cubicBezTo>
                  <a:pt x="1002665" y="1905"/>
                  <a:pt x="1003935" y="3810"/>
                  <a:pt x="1005205" y="6350"/>
                </a:cubicBezTo>
                <a:cubicBezTo>
                  <a:pt x="1104265" y="233045"/>
                  <a:pt x="1065530" y="450215"/>
                  <a:pt x="896620" y="603250"/>
                </a:cubicBezTo>
                <a:cubicBezTo>
                  <a:pt x="841375" y="655955"/>
                  <a:pt x="762000" y="699135"/>
                  <a:pt x="684530" y="746760"/>
                </a:cubicBezTo>
                <a:cubicBezTo>
                  <a:pt x="299085" y="981710"/>
                  <a:pt x="74295" y="1210310"/>
                  <a:pt x="1270" y="1652270"/>
                </a:cubicBezTo>
                <a:lnTo>
                  <a:pt x="1270" y="1664335"/>
                </a:lnTo>
                <a:cubicBezTo>
                  <a:pt x="38735" y="1448435"/>
                  <a:pt x="106045" y="1283335"/>
                  <a:pt x="211455" y="1143635"/>
                </a:cubicBezTo>
                <a:cubicBezTo>
                  <a:pt x="512445" y="758190"/>
                  <a:pt x="909320" y="711835"/>
                  <a:pt x="1019810" y="442595"/>
                </a:cubicBezTo>
                <a:close/>
                <a:moveTo>
                  <a:pt x="466725" y="258445"/>
                </a:moveTo>
                <a:cubicBezTo>
                  <a:pt x="527050" y="182880"/>
                  <a:pt x="506730" y="67945"/>
                  <a:pt x="443230" y="635"/>
                </a:cubicBezTo>
                <a:lnTo>
                  <a:pt x="440055" y="635"/>
                </a:lnTo>
                <a:cubicBezTo>
                  <a:pt x="454025" y="15875"/>
                  <a:pt x="466725" y="34925"/>
                  <a:pt x="477520" y="57150"/>
                </a:cubicBezTo>
                <a:cubicBezTo>
                  <a:pt x="528320" y="163830"/>
                  <a:pt x="488950" y="246380"/>
                  <a:pt x="422910" y="297180"/>
                </a:cubicBezTo>
                <a:cubicBezTo>
                  <a:pt x="360045" y="342900"/>
                  <a:pt x="262255" y="375920"/>
                  <a:pt x="194945" y="405130"/>
                </a:cubicBezTo>
                <a:cubicBezTo>
                  <a:pt x="116840" y="437515"/>
                  <a:pt x="50800" y="462915"/>
                  <a:pt x="635" y="498475"/>
                </a:cubicBezTo>
                <a:lnTo>
                  <a:pt x="635" y="501650"/>
                </a:lnTo>
                <a:cubicBezTo>
                  <a:pt x="120015" y="415925"/>
                  <a:pt x="402590" y="353060"/>
                  <a:pt x="466725" y="258445"/>
                </a:cubicBezTo>
                <a:close/>
                <a:moveTo>
                  <a:pt x="266065" y="0"/>
                </a:moveTo>
                <a:lnTo>
                  <a:pt x="258445" y="0"/>
                </a:lnTo>
                <a:cubicBezTo>
                  <a:pt x="394335" y="180975"/>
                  <a:pt x="101600" y="205740"/>
                  <a:pt x="635" y="194310"/>
                </a:cubicBezTo>
                <a:lnTo>
                  <a:pt x="635" y="200025"/>
                </a:lnTo>
                <a:cubicBezTo>
                  <a:pt x="18415" y="201930"/>
                  <a:pt x="30480" y="202565"/>
                  <a:pt x="51435" y="202565"/>
                </a:cubicBezTo>
                <a:cubicBezTo>
                  <a:pt x="368935" y="193675"/>
                  <a:pt x="304800" y="46355"/>
                  <a:pt x="266065" y="0"/>
                </a:cubicBezTo>
                <a:close/>
                <a:moveTo>
                  <a:pt x="226060" y="0"/>
                </a:moveTo>
                <a:lnTo>
                  <a:pt x="224790" y="0"/>
                </a:lnTo>
                <a:cubicBezTo>
                  <a:pt x="243205" y="86360"/>
                  <a:pt x="132715" y="92075"/>
                  <a:pt x="64135" y="88265"/>
                </a:cubicBezTo>
                <a:cubicBezTo>
                  <a:pt x="42545" y="86360"/>
                  <a:pt x="20955" y="81915"/>
                  <a:pt x="635" y="76200"/>
                </a:cubicBezTo>
                <a:lnTo>
                  <a:pt x="635" y="79375"/>
                </a:lnTo>
                <a:cubicBezTo>
                  <a:pt x="80645" y="104775"/>
                  <a:pt x="257175" y="99695"/>
                  <a:pt x="226060" y="0"/>
                </a:cubicBezTo>
                <a:close/>
                <a:moveTo>
                  <a:pt x="283210" y="443230"/>
                </a:moveTo>
                <a:cubicBezTo>
                  <a:pt x="358775" y="404495"/>
                  <a:pt x="460375" y="369570"/>
                  <a:pt x="516890" y="306705"/>
                </a:cubicBezTo>
                <a:cubicBezTo>
                  <a:pt x="626745" y="179705"/>
                  <a:pt x="544830" y="41910"/>
                  <a:pt x="511810" y="0"/>
                </a:cubicBezTo>
                <a:lnTo>
                  <a:pt x="508000" y="0"/>
                </a:lnTo>
                <a:cubicBezTo>
                  <a:pt x="509270" y="1270"/>
                  <a:pt x="510540" y="3175"/>
                  <a:pt x="511810" y="5080"/>
                </a:cubicBezTo>
                <a:cubicBezTo>
                  <a:pt x="584835" y="101600"/>
                  <a:pt x="596265" y="231775"/>
                  <a:pt x="495935" y="323215"/>
                </a:cubicBezTo>
                <a:cubicBezTo>
                  <a:pt x="455930" y="360680"/>
                  <a:pt x="397510" y="384810"/>
                  <a:pt x="361315" y="403225"/>
                </a:cubicBezTo>
                <a:cubicBezTo>
                  <a:pt x="234950" y="467360"/>
                  <a:pt x="86995" y="519430"/>
                  <a:pt x="0" y="610870"/>
                </a:cubicBezTo>
                <a:lnTo>
                  <a:pt x="0" y="614045"/>
                </a:lnTo>
                <a:cubicBezTo>
                  <a:pt x="60960" y="548005"/>
                  <a:pt x="159385" y="502285"/>
                  <a:pt x="283210" y="443230"/>
                </a:cubicBezTo>
                <a:close/>
                <a:moveTo>
                  <a:pt x="5715" y="304165"/>
                </a:moveTo>
                <a:cubicBezTo>
                  <a:pt x="74930" y="295275"/>
                  <a:pt x="172720" y="281305"/>
                  <a:pt x="273685" y="239395"/>
                </a:cubicBezTo>
                <a:cubicBezTo>
                  <a:pt x="400685" y="186690"/>
                  <a:pt x="379095" y="69850"/>
                  <a:pt x="309245" y="635"/>
                </a:cubicBezTo>
                <a:cubicBezTo>
                  <a:pt x="309245" y="635"/>
                  <a:pt x="308610" y="635"/>
                  <a:pt x="308610" y="0"/>
                </a:cubicBezTo>
                <a:lnTo>
                  <a:pt x="304800" y="0"/>
                </a:lnTo>
                <a:cubicBezTo>
                  <a:pt x="355600" y="46355"/>
                  <a:pt x="382905" y="127000"/>
                  <a:pt x="343535" y="182880"/>
                </a:cubicBezTo>
                <a:cubicBezTo>
                  <a:pt x="287655" y="264795"/>
                  <a:pt x="70485" y="290830"/>
                  <a:pt x="635" y="301625"/>
                </a:cubicBezTo>
                <a:lnTo>
                  <a:pt x="635" y="304165"/>
                </a:lnTo>
                <a:cubicBezTo>
                  <a:pt x="3175" y="304165"/>
                  <a:pt x="5080" y="303530"/>
                  <a:pt x="5715" y="304165"/>
                </a:cubicBezTo>
                <a:close/>
                <a:moveTo>
                  <a:pt x="808355" y="501650"/>
                </a:moveTo>
                <a:cubicBezTo>
                  <a:pt x="921385" y="385445"/>
                  <a:pt x="951230" y="225425"/>
                  <a:pt x="890270" y="60325"/>
                </a:cubicBezTo>
                <a:cubicBezTo>
                  <a:pt x="889000" y="52705"/>
                  <a:pt x="873125" y="19050"/>
                  <a:pt x="862965" y="635"/>
                </a:cubicBezTo>
                <a:lnTo>
                  <a:pt x="860425" y="635"/>
                </a:lnTo>
                <a:cubicBezTo>
                  <a:pt x="949960" y="170180"/>
                  <a:pt x="946150" y="379730"/>
                  <a:pt x="779780" y="526415"/>
                </a:cubicBezTo>
                <a:cubicBezTo>
                  <a:pt x="715010" y="586105"/>
                  <a:pt x="618490" y="631190"/>
                  <a:pt x="539115" y="681355"/>
                </a:cubicBezTo>
                <a:cubicBezTo>
                  <a:pt x="278130" y="838835"/>
                  <a:pt x="71755" y="1010285"/>
                  <a:pt x="635" y="1310640"/>
                </a:cubicBezTo>
                <a:lnTo>
                  <a:pt x="635" y="1320165"/>
                </a:lnTo>
                <a:cubicBezTo>
                  <a:pt x="34290" y="1183640"/>
                  <a:pt x="90170" y="1073150"/>
                  <a:pt x="171450" y="975995"/>
                </a:cubicBezTo>
                <a:cubicBezTo>
                  <a:pt x="400050" y="713105"/>
                  <a:pt x="690880" y="630555"/>
                  <a:pt x="808355" y="501650"/>
                </a:cubicBezTo>
                <a:close/>
                <a:moveTo>
                  <a:pt x="1220471" y="1072515"/>
                </a:moveTo>
                <a:cubicBezTo>
                  <a:pt x="1384935" y="1027430"/>
                  <a:pt x="1541780" y="982345"/>
                  <a:pt x="1675765" y="916305"/>
                </a:cubicBezTo>
                <a:cubicBezTo>
                  <a:pt x="2052321" y="741045"/>
                  <a:pt x="2342515" y="417830"/>
                  <a:pt x="2381250" y="0"/>
                </a:cubicBezTo>
                <a:lnTo>
                  <a:pt x="2375535" y="0"/>
                </a:lnTo>
                <a:cubicBezTo>
                  <a:pt x="2373630" y="14605"/>
                  <a:pt x="2373630" y="35560"/>
                  <a:pt x="2371725" y="40005"/>
                </a:cubicBezTo>
                <a:cubicBezTo>
                  <a:pt x="2313305" y="455295"/>
                  <a:pt x="2019300" y="749300"/>
                  <a:pt x="1673225" y="911225"/>
                </a:cubicBezTo>
                <a:cubicBezTo>
                  <a:pt x="1526540" y="985520"/>
                  <a:pt x="1343025" y="1029335"/>
                  <a:pt x="1166496" y="1083945"/>
                </a:cubicBezTo>
                <a:cubicBezTo>
                  <a:pt x="810260" y="1200150"/>
                  <a:pt x="405765" y="1449070"/>
                  <a:pt x="375920" y="1893570"/>
                </a:cubicBezTo>
                <a:cubicBezTo>
                  <a:pt x="375285" y="1914525"/>
                  <a:pt x="374650" y="1933575"/>
                  <a:pt x="375920" y="1947545"/>
                </a:cubicBezTo>
                <a:lnTo>
                  <a:pt x="381000" y="1947545"/>
                </a:lnTo>
                <a:cubicBezTo>
                  <a:pt x="381000" y="1946275"/>
                  <a:pt x="381000" y="1945640"/>
                  <a:pt x="381000" y="1945005"/>
                </a:cubicBezTo>
                <a:cubicBezTo>
                  <a:pt x="378460" y="1879600"/>
                  <a:pt x="385445" y="1746885"/>
                  <a:pt x="468630" y="1596390"/>
                </a:cubicBezTo>
                <a:cubicBezTo>
                  <a:pt x="621665" y="1321435"/>
                  <a:pt x="916305" y="1166495"/>
                  <a:pt x="1220471" y="1072515"/>
                </a:cubicBezTo>
                <a:close/>
                <a:moveTo>
                  <a:pt x="753110" y="459105"/>
                </a:moveTo>
                <a:cubicBezTo>
                  <a:pt x="854710" y="351155"/>
                  <a:pt x="876300" y="207010"/>
                  <a:pt x="822325" y="63500"/>
                </a:cubicBezTo>
                <a:cubicBezTo>
                  <a:pt x="822325" y="59055"/>
                  <a:pt x="803910" y="20955"/>
                  <a:pt x="792480" y="635"/>
                </a:cubicBezTo>
                <a:lnTo>
                  <a:pt x="789305" y="635"/>
                </a:lnTo>
                <a:cubicBezTo>
                  <a:pt x="875030" y="151130"/>
                  <a:pt x="877570" y="345440"/>
                  <a:pt x="728345" y="480695"/>
                </a:cubicBezTo>
                <a:cubicBezTo>
                  <a:pt x="671830" y="535305"/>
                  <a:pt x="578485" y="579755"/>
                  <a:pt x="503555" y="624840"/>
                </a:cubicBezTo>
                <a:cubicBezTo>
                  <a:pt x="273685" y="760095"/>
                  <a:pt x="73025" y="901700"/>
                  <a:pt x="0" y="1153160"/>
                </a:cubicBezTo>
                <a:lnTo>
                  <a:pt x="0" y="1160145"/>
                </a:lnTo>
                <a:cubicBezTo>
                  <a:pt x="31750" y="1056005"/>
                  <a:pt x="81280" y="969010"/>
                  <a:pt x="151130" y="891540"/>
                </a:cubicBezTo>
                <a:cubicBezTo>
                  <a:pt x="361315" y="664210"/>
                  <a:pt x="648970" y="579120"/>
                  <a:pt x="753110" y="459105"/>
                </a:cubicBezTo>
                <a:close/>
                <a:moveTo>
                  <a:pt x="375285" y="473710"/>
                </a:moveTo>
                <a:cubicBezTo>
                  <a:pt x="427990" y="445135"/>
                  <a:pt x="498475" y="416560"/>
                  <a:pt x="551180" y="371475"/>
                </a:cubicBezTo>
                <a:cubicBezTo>
                  <a:pt x="710565" y="232410"/>
                  <a:pt x="622300" y="50800"/>
                  <a:pt x="583565" y="635"/>
                </a:cubicBezTo>
                <a:lnTo>
                  <a:pt x="575945" y="635"/>
                </a:lnTo>
                <a:cubicBezTo>
                  <a:pt x="667385" y="123190"/>
                  <a:pt x="661670" y="290195"/>
                  <a:pt x="522605" y="386715"/>
                </a:cubicBezTo>
                <a:cubicBezTo>
                  <a:pt x="345440" y="495300"/>
                  <a:pt x="124460" y="572770"/>
                  <a:pt x="21590" y="701040"/>
                </a:cubicBezTo>
                <a:cubicBezTo>
                  <a:pt x="16510" y="708025"/>
                  <a:pt x="7620" y="718185"/>
                  <a:pt x="635" y="728345"/>
                </a:cubicBezTo>
                <a:lnTo>
                  <a:pt x="635" y="739140"/>
                </a:lnTo>
                <a:cubicBezTo>
                  <a:pt x="71755" y="629285"/>
                  <a:pt x="204470" y="561340"/>
                  <a:pt x="375285" y="473710"/>
                </a:cubicBezTo>
                <a:close/>
                <a:moveTo>
                  <a:pt x="636905" y="381635"/>
                </a:moveTo>
                <a:cubicBezTo>
                  <a:pt x="725805" y="285750"/>
                  <a:pt x="728345" y="156845"/>
                  <a:pt x="680720" y="51435"/>
                </a:cubicBezTo>
                <a:cubicBezTo>
                  <a:pt x="675640" y="41275"/>
                  <a:pt x="664845" y="17145"/>
                  <a:pt x="652145" y="0"/>
                </a:cubicBezTo>
                <a:lnTo>
                  <a:pt x="648335" y="0"/>
                </a:lnTo>
                <a:cubicBezTo>
                  <a:pt x="735330" y="128270"/>
                  <a:pt x="734695" y="299720"/>
                  <a:pt x="603885" y="409575"/>
                </a:cubicBezTo>
                <a:cubicBezTo>
                  <a:pt x="536575" y="465455"/>
                  <a:pt x="459740" y="495300"/>
                  <a:pt x="379095" y="542290"/>
                </a:cubicBezTo>
                <a:cubicBezTo>
                  <a:pt x="232410" y="622300"/>
                  <a:pt x="66040" y="721995"/>
                  <a:pt x="635" y="862965"/>
                </a:cubicBezTo>
                <a:lnTo>
                  <a:pt x="635" y="868680"/>
                </a:lnTo>
                <a:cubicBezTo>
                  <a:pt x="24130" y="821055"/>
                  <a:pt x="55245" y="778510"/>
                  <a:pt x="95250" y="738505"/>
                </a:cubicBezTo>
                <a:cubicBezTo>
                  <a:pt x="262255" y="573405"/>
                  <a:pt x="559435" y="478790"/>
                  <a:pt x="636905" y="381635"/>
                </a:cubicBezTo>
                <a:close/>
                <a:moveTo>
                  <a:pt x="690245" y="426085"/>
                </a:moveTo>
                <a:cubicBezTo>
                  <a:pt x="779145" y="335280"/>
                  <a:pt x="803910" y="208280"/>
                  <a:pt x="760095" y="80645"/>
                </a:cubicBezTo>
                <a:cubicBezTo>
                  <a:pt x="750570" y="53340"/>
                  <a:pt x="737235" y="24765"/>
                  <a:pt x="721995" y="635"/>
                </a:cubicBezTo>
                <a:lnTo>
                  <a:pt x="718185" y="635"/>
                </a:lnTo>
                <a:cubicBezTo>
                  <a:pt x="817245" y="160655"/>
                  <a:pt x="791210" y="343535"/>
                  <a:pt x="655955" y="454025"/>
                </a:cubicBezTo>
                <a:cubicBezTo>
                  <a:pt x="592455" y="507365"/>
                  <a:pt x="492125" y="552450"/>
                  <a:pt x="414020" y="600075"/>
                </a:cubicBezTo>
                <a:cubicBezTo>
                  <a:pt x="243840" y="698500"/>
                  <a:pt x="67310" y="817880"/>
                  <a:pt x="0" y="1003935"/>
                </a:cubicBezTo>
                <a:lnTo>
                  <a:pt x="0" y="1010285"/>
                </a:lnTo>
                <a:cubicBezTo>
                  <a:pt x="28575" y="935355"/>
                  <a:pt x="70485" y="869950"/>
                  <a:pt x="127635" y="810895"/>
                </a:cubicBezTo>
                <a:cubicBezTo>
                  <a:pt x="318770" y="617220"/>
                  <a:pt x="596265" y="530860"/>
                  <a:pt x="690245" y="426085"/>
                </a:cubicBezTo>
                <a:close/>
                <a:moveTo>
                  <a:pt x="1072515" y="685165"/>
                </a:moveTo>
                <a:cubicBezTo>
                  <a:pt x="1295400" y="511175"/>
                  <a:pt x="1360805" y="260350"/>
                  <a:pt x="1281430" y="0"/>
                </a:cubicBezTo>
                <a:lnTo>
                  <a:pt x="1278890" y="0"/>
                </a:lnTo>
                <a:cubicBezTo>
                  <a:pt x="1283335" y="14605"/>
                  <a:pt x="1287780" y="30480"/>
                  <a:pt x="1292225" y="48895"/>
                </a:cubicBezTo>
                <a:cubicBezTo>
                  <a:pt x="1360171" y="342265"/>
                  <a:pt x="1240790" y="568960"/>
                  <a:pt x="1026795" y="715010"/>
                </a:cubicBezTo>
                <a:cubicBezTo>
                  <a:pt x="996950" y="735330"/>
                  <a:pt x="965200" y="755015"/>
                  <a:pt x="930910" y="773430"/>
                </a:cubicBezTo>
                <a:cubicBezTo>
                  <a:pt x="633095" y="923290"/>
                  <a:pt x="427355" y="1076325"/>
                  <a:pt x="296545" y="1253490"/>
                </a:cubicBezTo>
                <a:cubicBezTo>
                  <a:pt x="169545" y="1423670"/>
                  <a:pt x="81915" y="1652270"/>
                  <a:pt x="58420" y="1947545"/>
                </a:cubicBezTo>
                <a:lnTo>
                  <a:pt x="58420" y="1947545"/>
                </a:lnTo>
                <a:cubicBezTo>
                  <a:pt x="89535" y="1664335"/>
                  <a:pt x="157480" y="1457960"/>
                  <a:pt x="274320" y="1288415"/>
                </a:cubicBezTo>
                <a:cubicBezTo>
                  <a:pt x="538480" y="915670"/>
                  <a:pt x="917575" y="815975"/>
                  <a:pt x="1072515" y="685165"/>
                </a:cubicBezTo>
                <a:close/>
                <a:moveTo>
                  <a:pt x="1261746" y="1100455"/>
                </a:moveTo>
                <a:cubicBezTo>
                  <a:pt x="1405890" y="1049655"/>
                  <a:pt x="1545590" y="1003935"/>
                  <a:pt x="1668146" y="941070"/>
                </a:cubicBezTo>
                <a:cubicBezTo>
                  <a:pt x="2029460" y="764540"/>
                  <a:pt x="2357121" y="463550"/>
                  <a:pt x="2454275" y="30480"/>
                </a:cubicBezTo>
                <a:cubicBezTo>
                  <a:pt x="2457450" y="17780"/>
                  <a:pt x="2459355" y="7620"/>
                  <a:pt x="2460625" y="0"/>
                </a:cubicBezTo>
                <a:lnTo>
                  <a:pt x="2457450" y="0"/>
                </a:lnTo>
                <a:cubicBezTo>
                  <a:pt x="2456180" y="6350"/>
                  <a:pt x="2454275" y="14605"/>
                  <a:pt x="2452371" y="24765"/>
                </a:cubicBezTo>
                <a:cubicBezTo>
                  <a:pt x="2357121" y="457835"/>
                  <a:pt x="2030730" y="758825"/>
                  <a:pt x="1672590" y="935355"/>
                </a:cubicBezTo>
                <a:cubicBezTo>
                  <a:pt x="1526540" y="1012190"/>
                  <a:pt x="1343025" y="1062355"/>
                  <a:pt x="1177290" y="1130300"/>
                </a:cubicBezTo>
                <a:cubicBezTo>
                  <a:pt x="861695" y="1260475"/>
                  <a:pt x="494665" y="1511300"/>
                  <a:pt x="490855" y="1904365"/>
                </a:cubicBezTo>
                <a:cubicBezTo>
                  <a:pt x="490855" y="1917700"/>
                  <a:pt x="491490" y="1936115"/>
                  <a:pt x="492760" y="1946910"/>
                </a:cubicBezTo>
                <a:lnTo>
                  <a:pt x="495300" y="1946910"/>
                </a:lnTo>
                <a:cubicBezTo>
                  <a:pt x="488315" y="1867535"/>
                  <a:pt x="495935" y="1724025"/>
                  <a:pt x="598805" y="1564005"/>
                </a:cubicBezTo>
                <a:cubicBezTo>
                  <a:pt x="752475" y="1337310"/>
                  <a:pt x="993775" y="1203325"/>
                  <a:pt x="1261746" y="1100455"/>
                </a:cubicBezTo>
                <a:close/>
                <a:moveTo>
                  <a:pt x="3233421" y="1169035"/>
                </a:moveTo>
                <a:cubicBezTo>
                  <a:pt x="3033396" y="1410335"/>
                  <a:pt x="2895600" y="1665605"/>
                  <a:pt x="2762885" y="1939925"/>
                </a:cubicBezTo>
                <a:cubicBezTo>
                  <a:pt x="2761615" y="1943100"/>
                  <a:pt x="2760346" y="1945640"/>
                  <a:pt x="2759075" y="1948180"/>
                </a:cubicBezTo>
                <a:lnTo>
                  <a:pt x="2764790" y="1948180"/>
                </a:lnTo>
                <a:cubicBezTo>
                  <a:pt x="2765425" y="1946910"/>
                  <a:pt x="2766060" y="1945005"/>
                  <a:pt x="2766696" y="1943735"/>
                </a:cubicBezTo>
                <a:cubicBezTo>
                  <a:pt x="2859405" y="1745615"/>
                  <a:pt x="2999105" y="1496695"/>
                  <a:pt x="3093085" y="1363345"/>
                </a:cubicBezTo>
                <a:cubicBezTo>
                  <a:pt x="3221990" y="1179830"/>
                  <a:pt x="3346450" y="1032510"/>
                  <a:pt x="3463290" y="963930"/>
                </a:cubicBezTo>
                <a:lnTo>
                  <a:pt x="3463290" y="956945"/>
                </a:lnTo>
                <a:cubicBezTo>
                  <a:pt x="3441700" y="969010"/>
                  <a:pt x="3416300" y="988060"/>
                  <a:pt x="3392805" y="1006475"/>
                </a:cubicBezTo>
                <a:cubicBezTo>
                  <a:pt x="3333115" y="1055370"/>
                  <a:pt x="3291840" y="1099185"/>
                  <a:pt x="3233421" y="1169035"/>
                </a:cubicBezTo>
                <a:close/>
                <a:moveTo>
                  <a:pt x="3232785" y="1331595"/>
                </a:moveTo>
                <a:cubicBezTo>
                  <a:pt x="3065780" y="1509395"/>
                  <a:pt x="2956560" y="1699260"/>
                  <a:pt x="2855596" y="1948180"/>
                </a:cubicBezTo>
                <a:lnTo>
                  <a:pt x="2858135" y="1948180"/>
                </a:lnTo>
                <a:cubicBezTo>
                  <a:pt x="2929255" y="1765935"/>
                  <a:pt x="3058160" y="1532890"/>
                  <a:pt x="3148330" y="1432560"/>
                </a:cubicBezTo>
                <a:cubicBezTo>
                  <a:pt x="3253740" y="1311275"/>
                  <a:pt x="3355975" y="1188085"/>
                  <a:pt x="3462655" y="1108710"/>
                </a:cubicBezTo>
                <a:lnTo>
                  <a:pt x="3462655" y="1106805"/>
                </a:lnTo>
                <a:cubicBezTo>
                  <a:pt x="3380105" y="1161415"/>
                  <a:pt x="3317240" y="1238885"/>
                  <a:pt x="3232785" y="1331595"/>
                </a:cubicBezTo>
                <a:close/>
                <a:moveTo>
                  <a:pt x="3216910" y="1617345"/>
                </a:moveTo>
                <a:cubicBezTo>
                  <a:pt x="3136265" y="1691640"/>
                  <a:pt x="3060700" y="1838325"/>
                  <a:pt x="3065146" y="1939925"/>
                </a:cubicBezTo>
                <a:cubicBezTo>
                  <a:pt x="3065780" y="1941830"/>
                  <a:pt x="3065146" y="1945005"/>
                  <a:pt x="3065146" y="1948180"/>
                </a:cubicBezTo>
                <a:lnTo>
                  <a:pt x="3068955" y="1948180"/>
                </a:lnTo>
                <a:cubicBezTo>
                  <a:pt x="3068321" y="1941195"/>
                  <a:pt x="3066415" y="1932305"/>
                  <a:pt x="3067685" y="1925320"/>
                </a:cubicBezTo>
                <a:cubicBezTo>
                  <a:pt x="3068955" y="1879600"/>
                  <a:pt x="3084196" y="1825625"/>
                  <a:pt x="3110865" y="1769110"/>
                </a:cubicBezTo>
                <a:cubicBezTo>
                  <a:pt x="3162935" y="1659890"/>
                  <a:pt x="3228975" y="1599565"/>
                  <a:pt x="3328035" y="1538605"/>
                </a:cubicBezTo>
                <a:cubicBezTo>
                  <a:pt x="3382646" y="1497965"/>
                  <a:pt x="3422015" y="1465580"/>
                  <a:pt x="3462655" y="1428115"/>
                </a:cubicBezTo>
                <a:lnTo>
                  <a:pt x="3462655" y="1424305"/>
                </a:lnTo>
                <a:cubicBezTo>
                  <a:pt x="3458210" y="1428115"/>
                  <a:pt x="3454400" y="1431925"/>
                  <a:pt x="3450590" y="1435100"/>
                </a:cubicBezTo>
                <a:cubicBezTo>
                  <a:pt x="3343910" y="1536065"/>
                  <a:pt x="3260090" y="1574165"/>
                  <a:pt x="3216910" y="1617345"/>
                </a:cubicBezTo>
                <a:close/>
                <a:moveTo>
                  <a:pt x="3391535" y="1827530"/>
                </a:moveTo>
                <a:cubicBezTo>
                  <a:pt x="3367405" y="1853565"/>
                  <a:pt x="3348990" y="1916430"/>
                  <a:pt x="3357246" y="1948180"/>
                </a:cubicBezTo>
                <a:lnTo>
                  <a:pt x="3359785" y="1948180"/>
                </a:lnTo>
                <a:cubicBezTo>
                  <a:pt x="3356610" y="1911985"/>
                  <a:pt x="3364230" y="1875790"/>
                  <a:pt x="3382010" y="1845945"/>
                </a:cubicBezTo>
                <a:cubicBezTo>
                  <a:pt x="3405505" y="1807845"/>
                  <a:pt x="3430905" y="1797050"/>
                  <a:pt x="3463290" y="1789430"/>
                </a:cubicBezTo>
                <a:lnTo>
                  <a:pt x="3463290" y="1785620"/>
                </a:lnTo>
                <a:cubicBezTo>
                  <a:pt x="3435350" y="1790065"/>
                  <a:pt x="3409315" y="1807210"/>
                  <a:pt x="3391535" y="1827530"/>
                </a:cubicBezTo>
                <a:close/>
                <a:moveTo>
                  <a:pt x="3284855" y="1677670"/>
                </a:moveTo>
                <a:cubicBezTo>
                  <a:pt x="3206750" y="1738630"/>
                  <a:pt x="3156585" y="1859915"/>
                  <a:pt x="3166110" y="1948180"/>
                </a:cubicBezTo>
                <a:lnTo>
                  <a:pt x="3168650" y="1948180"/>
                </a:lnTo>
                <a:cubicBezTo>
                  <a:pt x="3163571" y="1898015"/>
                  <a:pt x="3176905" y="1837055"/>
                  <a:pt x="3204846" y="1782445"/>
                </a:cubicBezTo>
                <a:cubicBezTo>
                  <a:pt x="3278505" y="1638300"/>
                  <a:pt x="3375025" y="1647190"/>
                  <a:pt x="3463290" y="1586230"/>
                </a:cubicBezTo>
                <a:lnTo>
                  <a:pt x="3463290" y="1582420"/>
                </a:lnTo>
                <a:cubicBezTo>
                  <a:pt x="3463290" y="1582420"/>
                  <a:pt x="3463290" y="1582420"/>
                  <a:pt x="3463290" y="1582420"/>
                </a:cubicBezTo>
                <a:cubicBezTo>
                  <a:pt x="3405505" y="1623695"/>
                  <a:pt x="3324860" y="1642745"/>
                  <a:pt x="3284855" y="1677670"/>
                </a:cubicBezTo>
                <a:close/>
                <a:moveTo>
                  <a:pt x="3277235" y="1837055"/>
                </a:moveTo>
                <a:cubicBezTo>
                  <a:pt x="3263900" y="1871345"/>
                  <a:pt x="3258185" y="1908810"/>
                  <a:pt x="3261360" y="1945005"/>
                </a:cubicBezTo>
                <a:cubicBezTo>
                  <a:pt x="3261360" y="1945640"/>
                  <a:pt x="3261360" y="1946910"/>
                  <a:pt x="3261996" y="1948180"/>
                </a:cubicBezTo>
                <a:lnTo>
                  <a:pt x="3267075" y="1948180"/>
                </a:lnTo>
                <a:cubicBezTo>
                  <a:pt x="3267075" y="1947545"/>
                  <a:pt x="3267075" y="1947545"/>
                  <a:pt x="3267075" y="1946910"/>
                </a:cubicBezTo>
                <a:cubicBezTo>
                  <a:pt x="3258821" y="1864995"/>
                  <a:pt x="3299460" y="1768475"/>
                  <a:pt x="3375660" y="1731010"/>
                </a:cubicBezTo>
                <a:cubicBezTo>
                  <a:pt x="3399790" y="1718310"/>
                  <a:pt x="3434715" y="1715135"/>
                  <a:pt x="3463290" y="1708785"/>
                </a:cubicBezTo>
                <a:lnTo>
                  <a:pt x="3463290" y="1703070"/>
                </a:lnTo>
                <a:cubicBezTo>
                  <a:pt x="3440430" y="1708150"/>
                  <a:pt x="3415030" y="1711325"/>
                  <a:pt x="3393440" y="1717675"/>
                </a:cubicBezTo>
                <a:cubicBezTo>
                  <a:pt x="3341371" y="1734185"/>
                  <a:pt x="3296921" y="1783715"/>
                  <a:pt x="3277235" y="1837055"/>
                </a:cubicBezTo>
                <a:close/>
                <a:moveTo>
                  <a:pt x="2953385" y="1438910"/>
                </a:moveTo>
                <a:cubicBezTo>
                  <a:pt x="2814321" y="1683385"/>
                  <a:pt x="2722246" y="1843405"/>
                  <a:pt x="2665096" y="1948180"/>
                </a:cubicBezTo>
                <a:lnTo>
                  <a:pt x="2665730" y="1948180"/>
                </a:lnTo>
                <a:cubicBezTo>
                  <a:pt x="2766696" y="1779905"/>
                  <a:pt x="2907030" y="1519555"/>
                  <a:pt x="3039746" y="1292860"/>
                </a:cubicBezTo>
                <a:cubicBezTo>
                  <a:pt x="3157221" y="1090930"/>
                  <a:pt x="3305175" y="905510"/>
                  <a:pt x="3462655" y="820420"/>
                </a:cubicBezTo>
                <a:lnTo>
                  <a:pt x="3462655" y="817245"/>
                </a:lnTo>
                <a:cubicBezTo>
                  <a:pt x="3453130" y="822325"/>
                  <a:pt x="3442335" y="829310"/>
                  <a:pt x="3433446" y="833755"/>
                </a:cubicBezTo>
                <a:cubicBezTo>
                  <a:pt x="3241040" y="955675"/>
                  <a:pt x="3099435" y="1175385"/>
                  <a:pt x="2953385" y="1438910"/>
                </a:cubicBezTo>
                <a:close/>
                <a:moveTo>
                  <a:pt x="2828290" y="846455"/>
                </a:moveTo>
                <a:cubicBezTo>
                  <a:pt x="2789555" y="960755"/>
                  <a:pt x="2766060" y="1068705"/>
                  <a:pt x="2713355" y="1180465"/>
                </a:cubicBezTo>
                <a:cubicBezTo>
                  <a:pt x="2584450" y="1471930"/>
                  <a:pt x="2338071" y="1789430"/>
                  <a:pt x="2098040" y="1948180"/>
                </a:cubicBezTo>
                <a:lnTo>
                  <a:pt x="2104390" y="1948180"/>
                </a:lnTo>
                <a:cubicBezTo>
                  <a:pt x="2118996" y="1939290"/>
                  <a:pt x="2133600" y="1925955"/>
                  <a:pt x="2149475" y="1915795"/>
                </a:cubicBezTo>
                <a:cubicBezTo>
                  <a:pt x="2368550" y="1748155"/>
                  <a:pt x="2565400" y="1492250"/>
                  <a:pt x="2693671" y="1228725"/>
                </a:cubicBezTo>
                <a:cubicBezTo>
                  <a:pt x="2781300" y="1054735"/>
                  <a:pt x="2800350" y="908685"/>
                  <a:pt x="2856865" y="780415"/>
                </a:cubicBezTo>
                <a:cubicBezTo>
                  <a:pt x="2975610" y="497205"/>
                  <a:pt x="3220085" y="230505"/>
                  <a:pt x="3462655" y="125730"/>
                </a:cubicBezTo>
                <a:lnTo>
                  <a:pt x="3462655" y="124460"/>
                </a:lnTo>
                <a:cubicBezTo>
                  <a:pt x="3194685" y="229235"/>
                  <a:pt x="2924810" y="564515"/>
                  <a:pt x="2828290" y="846455"/>
                </a:cubicBezTo>
                <a:close/>
                <a:moveTo>
                  <a:pt x="2940685" y="968375"/>
                </a:moveTo>
                <a:cubicBezTo>
                  <a:pt x="2904490" y="1043940"/>
                  <a:pt x="2884171" y="1115060"/>
                  <a:pt x="2855596" y="1181100"/>
                </a:cubicBezTo>
                <a:cubicBezTo>
                  <a:pt x="2752725" y="1428115"/>
                  <a:pt x="2547621" y="1745615"/>
                  <a:pt x="2354580" y="1946275"/>
                </a:cubicBezTo>
                <a:cubicBezTo>
                  <a:pt x="2353946" y="1946910"/>
                  <a:pt x="2353310" y="1947545"/>
                  <a:pt x="2352675" y="1948180"/>
                </a:cubicBezTo>
                <a:lnTo>
                  <a:pt x="2354580" y="1948180"/>
                </a:lnTo>
                <a:cubicBezTo>
                  <a:pt x="2411096" y="1895475"/>
                  <a:pt x="2468246" y="1821815"/>
                  <a:pt x="2530475" y="1741170"/>
                </a:cubicBezTo>
                <a:cubicBezTo>
                  <a:pt x="2860040" y="1287780"/>
                  <a:pt x="2863850" y="1127760"/>
                  <a:pt x="2952750" y="949325"/>
                </a:cubicBezTo>
                <a:cubicBezTo>
                  <a:pt x="3054985" y="734695"/>
                  <a:pt x="3258821" y="491490"/>
                  <a:pt x="3463290" y="404495"/>
                </a:cubicBezTo>
                <a:lnTo>
                  <a:pt x="3463290" y="401320"/>
                </a:lnTo>
                <a:cubicBezTo>
                  <a:pt x="3246121" y="494665"/>
                  <a:pt x="3044190" y="744220"/>
                  <a:pt x="2940685" y="968375"/>
                </a:cubicBezTo>
                <a:close/>
                <a:moveTo>
                  <a:pt x="2931796" y="800100"/>
                </a:moveTo>
                <a:cubicBezTo>
                  <a:pt x="2886710" y="881380"/>
                  <a:pt x="2845435" y="1006475"/>
                  <a:pt x="2824480" y="1073150"/>
                </a:cubicBezTo>
                <a:cubicBezTo>
                  <a:pt x="2800985" y="1139825"/>
                  <a:pt x="2772410" y="1207135"/>
                  <a:pt x="2738121" y="1276350"/>
                </a:cubicBezTo>
                <a:cubicBezTo>
                  <a:pt x="2648585" y="1453515"/>
                  <a:pt x="2555875" y="1593215"/>
                  <a:pt x="2427605" y="1746250"/>
                </a:cubicBezTo>
                <a:cubicBezTo>
                  <a:pt x="2358390" y="1828165"/>
                  <a:pt x="2289810" y="1896745"/>
                  <a:pt x="2228850" y="1947545"/>
                </a:cubicBezTo>
                <a:lnTo>
                  <a:pt x="2237740" y="1947545"/>
                </a:lnTo>
                <a:cubicBezTo>
                  <a:pt x="2239010" y="1946275"/>
                  <a:pt x="2240280" y="1945005"/>
                  <a:pt x="2242185" y="1943735"/>
                </a:cubicBezTo>
                <a:cubicBezTo>
                  <a:pt x="2452371" y="1760220"/>
                  <a:pt x="2644775" y="1490980"/>
                  <a:pt x="2770505" y="1220470"/>
                </a:cubicBezTo>
                <a:cubicBezTo>
                  <a:pt x="2823846" y="1114425"/>
                  <a:pt x="2855596" y="966470"/>
                  <a:pt x="2919730" y="836295"/>
                </a:cubicBezTo>
                <a:cubicBezTo>
                  <a:pt x="3041650" y="581660"/>
                  <a:pt x="3267075" y="346710"/>
                  <a:pt x="3463290" y="267335"/>
                </a:cubicBezTo>
                <a:lnTo>
                  <a:pt x="3463290" y="261620"/>
                </a:lnTo>
                <a:cubicBezTo>
                  <a:pt x="3247390" y="348615"/>
                  <a:pt x="3039110" y="591185"/>
                  <a:pt x="2931796" y="800100"/>
                </a:cubicBezTo>
                <a:close/>
                <a:moveTo>
                  <a:pt x="3079750" y="1060450"/>
                </a:moveTo>
                <a:cubicBezTo>
                  <a:pt x="3014346" y="1162050"/>
                  <a:pt x="2974975" y="1257300"/>
                  <a:pt x="2929255" y="1341755"/>
                </a:cubicBezTo>
                <a:cubicBezTo>
                  <a:pt x="2837180" y="1518920"/>
                  <a:pt x="2684146" y="1772285"/>
                  <a:pt x="2568575" y="1948180"/>
                </a:cubicBezTo>
                <a:lnTo>
                  <a:pt x="2571750" y="1948180"/>
                </a:lnTo>
                <a:cubicBezTo>
                  <a:pt x="2600960" y="1904365"/>
                  <a:pt x="2631440" y="1856740"/>
                  <a:pt x="2665096" y="1804035"/>
                </a:cubicBezTo>
                <a:cubicBezTo>
                  <a:pt x="2826385" y="1550035"/>
                  <a:pt x="2929890" y="1349375"/>
                  <a:pt x="3037840" y="1136650"/>
                </a:cubicBezTo>
                <a:cubicBezTo>
                  <a:pt x="3132455" y="966470"/>
                  <a:pt x="3296921" y="760730"/>
                  <a:pt x="3463925" y="681355"/>
                </a:cubicBezTo>
                <a:lnTo>
                  <a:pt x="3463925" y="678180"/>
                </a:lnTo>
                <a:cubicBezTo>
                  <a:pt x="3321050" y="742950"/>
                  <a:pt x="3167380" y="920115"/>
                  <a:pt x="3079750" y="1060450"/>
                </a:cubicBezTo>
                <a:close/>
                <a:moveTo>
                  <a:pt x="2969260" y="1089025"/>
                </a:moveTo>
                <a:cubicBezTo>
                  <a:pt x="2854325" y="1372235"/>
                  <a:pt x="2668271" y="1689735"/>
                  <a:pt x="2463800" y="1948180"/>
                </a:cubicBezTo>
                <a:lnTo>
                  <a:pt x="2467610" y="1948180"/>
                </a:lnTo>
                <a:cubicBezTo>
                  <a:pt x="2507615" y="1898015"/>
                  <a:pt x="2551430" y="1838960"/>
                  <a:pt x="2597150" y="1772285"/>
                </a:cubicBezTo>
                <a:cubicBezTo>
                  <a:pt x="2827021" y="1434465"/>
                  <a:pt x="2874010" y="1306195"/>
                  <a:pt x="2993390" y="1047115"/>
                </a:cubicBezTo>
                <a:cubicBezTo>
                  <a:pt x="3103880" y="831850"/>
                  <a:pt x="3278505" y="632460"/>
                  <a:pt x="3463290" y="541020"/>
                </a:cubicBezTo>
                <a:lnTo>
                  <a:pt x="3463290" y="539750"/>
                </a:lnTo>
                <a:cubicBezTo>
                  <a:pt x="3260090" y="629920"/>
                  <a:pt x="3067685" y="878840"/>
                  <a:pt x="2969260" y="1089025"/>
                </a:cubicBezTo>
                <a:close/>
                <a:moveTo>
                  <a:pt x="3280410" y="1435100"/>
                </a:moveTo>
                <a:cubicBezTo>
                  <a:pt x="3241675" y="1473200"/>
                  <a:pt x="3198496" y="1507490"/>
                  <a:pt x="3166110" y="1541780"/>
                </a:cubicBezTo>
                <a:cubicBezTo>
                  <a:pt x="3075940" y="1634490"/>
                  <a:pt x="2959735" y="1823720"/>
                  <a:pt x="2961640" y="1946275"/>
                </a:cubicBezTo>
                <a:cubicBezTo>
                  <a:pt x="2961640" y="1946910"/>
                  <a:pt x="2961640" y="1947545"/>
                  <a:pt x="2961640" y="1948180"/>
                </a:cubicBezTo>
                <a:lnTo>
                  <a:pt x="2964815" y="1948180"/>
                </a:lnTo>
                <a:cubicBezTo>
                  <a:pt x="2962275" y="1902460"/>
                  <a:pt x="2981960" y="1834515"/>
                  <a:pt x="3020696" y="1757045"/>
                </a:cubicBezTo>
                <a:cubicBezTo>
                  <a:pt x="3079115" y="1640840"/>
                  <a:pt x="3152775" y="1550670"/>
                  <a:pt x="3245485" y="1472565"/>
                </a:cubicBezTo>
                <a:cubicBezTo>
                  <a:pt x="3317875" y="1405890"/>
                  <a:pt x="3394710" y="1325245"/>
                  <a:pt x="3464560" y="1264285"/>
                </a:cubicBezTo>
                <a:lnTo>
                  <a:pt x="3464560" y="1261110"/>
                </a:lnTo>
                <a:cubicBezTo>
                  <a:pt x="3461385" y="1263650"/>
                  <a:pt x="3458210" y="1266190"/>
                  <a:pt x="3455035" y="1268730"/>
                </a:cubicBezTo>
                <a:cubicBezTo>
                  <a:pt x="3395980" y="1318260"/>
                  <a:pt x="3334385" y="1384300"/>
                  <a:pt x="3280410" y="1435100"/>
                </a:cubicBezTo>
                <a:close/>
                <a:moveTo>
                  <a:pt x="1610996" y="1073150"/>
                </a:moveTo>
                <a:cubicBezTo>
                  <a:pt x="1682115" y="1026795"/>
                  <a:pt x="1774190" y="989965"/>
                  <a:pt x="1901825" y="917575"/>
                </a:cubicBezTo>
                <a:cubicBezTo>
                  <a:pt x="2447290" y="601345"/>
                  <a:pt x="2646046" y="154305"/>
                  <a:pt x="2706371" y="635"/>
                </a:cubicBezTo>
                <a:lnTo>
                  <a:pt x="2706371" y="635"/>
                </a:lnTo>
                <a:cubicBezTo>
                  <a:pt x="2609850" y="215900"/>
                  <a:pt x="2390140" y="692150"/>
                  <a:pt x="1736090" y="1001395"/>
                </a:cubicBezTo>
                <a:cubicBezTo>
                  <a:pt x="1707515" y="1015365"/>
                  <a:pt x="1680210" y="1029970"/>
                  <a:pt x="1652271" y="1045845"/>
                </a:cubicBezTo>
                <a:cubicBezTo>
                  <a:pt x="1356996" y="1212215"/>
                  <a:pt x="1123950" y="1468120"/>
                  <a:pt x="958850" y="1791335"/>
                </a:cubicBezTo>
                <a:cubicBezTo>
                  <a:pt x="930910" y="1847850"/>
                  <a:pt x="901700" y="1903095"/>
                  <a:pt x="885190" y="1948180"/>
                </a:cubicBezTo>
                <a:lnTo>
                  <a:pt x="886460" y="1948180"/>
                </a:lnTo>
                <a:cubicBezTo>
                  <a:pt x="942340" y="1832610"/>
                  <a:pt x="1014095" y="1671955"/>
                  <a:pt x="1136015" y="1510665"/>
                </a:cubicBezTo>
                <a:cubicBezTo>
                  <a:pt x="1267460" y="1332230"/>
                  <a:pt x="1424305" y="1186815"/>
                  <a:pt x="1610996" y="1073150"/>
                </a:cubicBezTo>
                <a:close/>
                <a:moveTo>
                  <a:pt x="1993900" y="906145"/>
                </a:moveTo>
                <a:cubicBezTo>
                  <a:pt x="2491740" y="576580"/>
                  <a:pt x="2688590" y="190500"/>
                  <a:pt x="2791460" y="0"/>
                </a:cubicBezTo>
                <a:lnTo>
                  <a:pt x="2787015" y="0"/>
                </a:lnTo>
                <a:cubicBezTo>
                  <a:pt x="2724150" y="110490"/>
                  <a:pt x="2709546" y="142240"/>
                  <a:pt x="2641600" y="248285"/>
                </a:cubicBezTo>
                <a:cubicBezTo>
                  <a:pt x="2512060" y="447040"/>
                  <a:pt x="2298065" y="712470"/>
                  <a:pt x="1945640" y="930275"/>
                </a:cubicBezTo>
                <a:cubicBezTo>
                  <a:pt x="1729105" y="1054100"/>
                  <a:pt x="1616710" y="1134110"/>
                  <a:pt x="1475740" y="1275080"/>
                </a:cubicBezTo>
                <a:cubicBezTo>
                  <a:pt x="1257935" y="1492885"/>
                  <a:pt x="1117600" y="1745615"/>
                  <a:pt x="1018540" y="1939925"/>
                </a:cubicBezTo>
                <a:cubicBezTo>
                  <a:pt x="1017270" y="1942465"/>
                  <a:pt x="1016000" y="1945005"/>
                  <a:pt x="1014095" y="1947545"/>
                </a:cubicBezTo>
                <a:lnTo>
                  <a:pt x="1020445" y="1947545"/>
                </a:lnTo>
                <a:cubicBezTo>
                  <a:pt x="1020445" y="1946910"/>
                  <a:pt x="1021080" y="1946275"/>
                  <a:pt x="1021080" y="1945640"/>
                </a:cubicBezTo>
                <a:cubicBezTo>
                  <a:pt x="1361440" y="1257935"/>
                  <a:pt x="1713230" y="1073785"/>
                  <a:pt x="1993900" y="906145"/>
                </a:cubicBezTo>
                <a:close/>
                <a:moveTo>
                  <a:pt x="2329815" y="1649095"/>
                </a:moveTo>
                <a:cubicBezTo>
                  <a:pt x="2762885" y="1156970"/>
                  <a:pt x="2713355" y="883285"/>
                  <a:pt x="2832100" y="643890"/>
                </a:cubicBezTo>
                <a:cubicBezTo>
                  <a:pt x="2945130" y="386080"/>
                  <a:pt x="3192780" y="109220"/>
                  <a:pt x="3435985" y="0"/>
                </a:cubicBezTo>
                <a:lnTo>
                  <a:pt x="3429000" y="0"/>
                </a:lnTo>
                <a:cubicBezTo>
                  <a:pt x="3360421" y="28575"/>
                  <a:pt x="3284221" y="85090"/>
                  <a:pt x="3228975" y="128270"/>
                </a:cubicBezTo>
                <a:cubicBezTo>
                  <a:pt x="3028315" y="290195"/>
                  <a:pt x="2857500" y="525780"/>
                  <a:pt x="2775585" y="784860"/>
                </a:cubicBezTo>
                <a:cubicBezTo>
                  <a:pt x="2734310" y="935990"/>
                  <a:pt x="2700021" y="1075055"/>
                  <a:pt x="2625725" y="1216660"/>
                </a:cubicBezTo>
                <a:cubicBezTo>
                  <a:pt x="2484755" y="1506220"/>
                  <a:pt x="2204085" y="1824990"/>
                  <a:pt x="1950085" y="1947545"/>
                </a:cubicBezTo>
                <a:lnTo>
                  <a:pt x="1954530" y="1947545"/>
                </a:lnTo>
                <a:cubicBezTo>
                  <a:pt x="2065655" y="1899920"/>
                  <a:pt x="2219960" y="1768475"/>
                  <a:pt x="2329815" y="1649095"/>
                </a:cubicBezTo>
                <a:close/>
                <a:moveTo>
                  <a:pt x="2124075" y="863600"/>
                </a:moveTo>
                <a:cubicBezTo>
                  <a:pt x="2499996" y="572135"/>
                  <a:pt x="2682875" y="287655"/>
                  <a:pt x="2873375" y="0"/>
                </a:cubicBezTo>
                <a:lnTo>
                  <a:pt x="2869565" y="0"/>
                </a:lnTo>
                <a:cubicBezTo>
                  <a:pt x="2856230" y="19050"/>
                  <a:pt x="2840355" y="43180"/>
                  <a:pt x="2821305" y="73025"/>
                </a:cubicBezTo>
                <a:cubicBezTo>
                  <a:pt x="2560955" y="481965"/>
                  <a:pt x="2299971" y="756285"/>
                  <a:pt x="1915796" y="1007745"/>
                </a:cubicBezTo>
                <a:cubicBezTo>
                  <a:pt x="1550035" y="1270635"/>
                  <a:pt x="1331596" y="1624965"/>
                  <a:pt x="1144271" y="1947545"/>
                </a:cubicBezTo>
                <a:lnTo>
                  <a:pt x="1147446" y="1947545"/>
                </a:lnTo>
                <a:cubicBezTo>
                  <a:pt x="1159510" y="1927225"/>
                  <a:pt x="1172210" y="1906270"/>
                  <a:pt x="1185546" y="1883410"/>
                </a:cubicBezTo>
                <a:cubicBezTo>
                  <a:pt x="1607821" y="1151255"/>
                  <a:pt x="1903096" y="1035685"/>
                  <a:pt x="2124075" y="863600"/>
                </a:cubicBezTo>
                <a:close/>
                <a:moveTo>
                  <a:pt x="1897380" y="883285"/>
                </a:moveTo>
                <a:cubicBezTo>
                  <a:pt x="2282825" y="659130"/>
                  <a:pt x="2513330" y="342265"/>
                  <a:pt x="2626996" y="635"/>
                </a:cubicBezTo>
                <a:lnTo>
                  <a:pt x="2624455" y="635"/>
                </a:lnTo>
                <a:cubicBezTo>
                  <a:pt x="2618740" y="16510"/>
                  <a:pt x="2616835" y="22225"/>
                  <a:pt x="2611755" y="37465"/>
                </a:cubicBezTo>
                <a:cubicBezTo>
                  <a:pt x="2470785" y="432435"/>
                  <a:pt x="2189480" y="727075"/>
                  <a:pt x="1833246" y="916940"/>
                </a:cubicBezTo>
                <a:cubicBezTo>
                  <a:pt x="1715771" y="981710"/>
                  <a:pt x="1581785" y="1025525"/>
                  <a:pt x="1470660" y="1089660"/>
                </a:cubicBezTo>
                <a:cubicBezTo>
                  <a:pt x="1137285" y="1274445"/>
                  <a:pt x="910590" y="1557655"/>
                  <a:pt x="771525" y="1899920"/>
                </a:cubicBezTo>
                <a:cubicBezTo>
                  <a:pt x="764540" y="1917065"/>
                  <a:pt x="758190" y="1932940"/>
                  <a:pt x="751840" y="1948815"/>
                </a:cubicBezTo>
                <a:lnTo>
                  <a:pt x="754380" y="1948815"/>
                </a:lnTo>
                <a:cubicBezTo>
                  <a:pt x="798830" y="1838325"/>
                  <a:pt x="861060" y="1692275"/>
                  <a:pt x="965835" y="1544955"/>
                </a:cubicBezTo>
                <a:cubicBezTo>
                  <a:pt x="1308735" y="1069975"/>
                  <a:pt x="1666875" y="1028700"/>
                  <a:pt x="1897380" y="883285"/>
                </a:cubicBezTo>
                <a:close/>
                <a:moveTo>
                  <a:pt x="1822450" y="892810"/>
                </a:moveTo>
                <a:cubicBezTo>
                  <a:pt x="2157096" y="714375"/>
                  <a:pt x="2433321" y="420370"/>
                  <a:pt x="2538096" y="23495"/>
                </a:cubicBezTo>
                <a:cubicBezTo>
                  <a:pt x="2541271" y="13335"/>
                  <a:pt x="2543175" y="5715"/>
                  <a:pt x="2544446" y="0"/>
                </a:cubicBezTo>
                <a:lnTo>
                  <a:pt x="2541271" y="0"/>
                </a:lnTo>
                <a:cubicBezTo>
                  <a:pt x="2540000" y="3810"/>
                  <a:pt x="2538730" y="8255"/>
                  <a:pt x="2537460" y="13970"/>
                </a:cubicBezTo>
                <a:cubicBezTo>
                  <a:pt x="2429510" y="428625"/>
                  <a:pt x="2138680" y="735330"/>
                  <a:pt x="1762760" y="920115"/>
                </a:cubicBezTo>
                <a:cubicBezTo>
                  <a:pt x="1629410" y="989330"/>
                  <a:pt x="1470025" y="1031240"/>
                  <a:pt x="1341755" y="1097915"/>
                </a:cubicBezTo>
                <a:cubicBezTo>
                  <a:pt x="995680" y="1270635"/>
                  <a:pt x="756920" y="1551940"/>
                  <a:pt x="630555" y="1906905"/>
                </a:cubicBezTo>
                <a:cubicBezTo>
                  <a:pt x="625475" y="1920875"/>
                  <a:pt x="621030" y="1934210"/>
                  <a:pt x="616585" y="1947545"/>
                </a:cubicBezTo>
                <a:lnTo>
                  <a:pt x="619125" y="1947545"/>
                </a:lnTo>
                <a:cubicBezTo>
                  <a:pt x="655320" y="1844675"/>
                  <a:pt x="706755" y="1712595"/>
                  <a:pt x="796290" y="1579245"/>
                </a:cubicBezTo>
                <a:cubicBezTo>
                  <a:pt x="1151255" y="1065530"/>
                  <a:pt x="1550035" y="1052195"/>
                  <a:pt x="1822450" y="892810"/>
                </a:cubicBezTo>
                <a:close/>
                <a:moveTo>
                  <a:pt x="2179955" y="880745"/>
                </a:moveTo>
                <a:cubicBezTo>
                  <a:pt x="2495550" y="612140"/>
                  <a:pt x="2707640" y="328930"/>
                  <a:pt x="2842896" y="146685"/>
                </a:cubicBezTo>
                <a:cubicBezTo>
                  <a:pt x="2870200" y="109855"/>
                  <a:pt x="2926715" y="33020"/>
                  <a:pt x="2954655" y="0"/>
                </a:cubicBezTo>
                <a:lnTo>
                  <a:pt x="2951480" y="0"/>
                </a:lnTo>
                <a:cubicBezTo>
                  <a:pt x="2948305" y="3810"/>
                  <a:pt x="2944496" y="8255"/>
                  <a:pt x="2940685" y="12700"/>
                </a:cubicBezTo>
                <a:cubicBezTo>
                  <a:pt x="2723515" y="294005"/>
                  <a:pt x="2573021" y="532130"/>
                  <a:pt x="2193925" y="864870"/>
                </a:cubicBezTo>
                <a:cubicBezTo>
                  <a:pt x="1718946" y="1234440"/>
                  <a:pt x="1551940" y="1527810"/>
                  <a:pt x="1270635" y="1947545"/>
                </a:cubicBezTo>
                <a:lnTo>
                  <a:pt x="1273810" y="1947545"/>
                </a:lnTo>
                <a:cubicBezTo>
                  <a:pt x="1274446" y="1946910"/>
                  <a:pt x="1274446" y="1946275"/>
                  <a:pt x="1275080" y="1945640"/>
                </a:cubicBezTo>
                <a:cubicBezTo>
                  <a:pt x="1303021" y="1905635"/>
                  <a:pt x="1332865" y="1859280"/>
                  <a:pt x="1367155" y="1807210"/>
                </a:cubicBezTo>
                <a:cubicBezTo>
                  <a:pt x="1623696" y="1408430"/>
                  <a:pt x="1842135" y="1140460"/>
                  <a:pt x="2179955" y="880745"/>
                </a:cubicBezTo>
                <a:close/>
                <a:moveTo>
                  <a:pt x="2309496" y="835660"/>
                </a:moveTo>
                <a:cubicBezTo>
                  <a:pt x="2542540" y="599440"/>
                  <a:pt x="2703830" y="398145"/>
                  <a:pt x="2859405" y="206375"/>
                </a:cubicBezTo>
                <a:cubicBezTo>
                  <a:pt x="2934335" y="113665"/>
                  <a:pt x="2993390" y="42545"/>
                  <a:pt x="3035300" y="635"/>
                </a:cubicBezTo>
                <a:cubicBezTo>
                  <a:pt x="3035300" y="635"/>
                  <a:pt x="3035300" y="635"/>
                  <a:pt x="3035935" y="0"/>
                </a:cubicBezTo>
                <a:lnTo>
                  <a:pt x="3031490" y="0"/>
                </a:lnTo>
                <a:cubicBezTo>
                  <a:pt x="3029585" y="1905"/>
                  <a:pt x="3027680" y="3810"/>
                  <a:pt x="3026410" y="5080"/>
                </a:cubicBezTo>
                <a:cubicBezTo>
                  <a:pt x="2827021" y="226695"/>
                  <a:pt x="2674621" y="441960"/>
                  <a:pt x="2461260" y="671195"/>
                </a:cubicBezTo>
                <a:cubicBezTo>
                  <a:pt x="2364105" y="779780"/>
                  <a:pt x="2242185" y="897890"/>
                  <a:pt x="2135505" y="1002030"/>
                </a:cubicBezTo>
                <a:cubicBezTo>
                  <a:pt x="1800860" y="1341755"/>
                  <a:pt x="1630680" y="1646555"/>
                  <a:pt x="1395096" y="1948180"/>
                </a:cubicBezTo>
                <a:lnTo>
                  <a:pt x="1398905" y="1948180"/>
                </a:lnTo>
                <a:cubicBezTo>
                  <a:pt x="1400175" y="1946275"/>
                  <a:pt x="1401446" y="1945005"/>
                  <a:pt x="1402715" y="1943735"/>
                </a:cubicBezTo>
                <a:cubicBezTo>
                  <a:pt x="1454150" y="1879600"/>
                  <a:pt x="1512571" y="1797050"/>
                  <a:pt x="1579880" y="1701800"/>
                </a:cubicBezTo>
                <a:cubicBezTo>
                  <a:pt x="1831340" y="1341120"/>
                  <a:pt x="1998980" y="1128395"/>
                  <a:pt x="2309496" y="835660"/>
                </a:cubicBezTo>
                <a:close/>
                <a:moveTo>
                  <a:pt x="2512060" y="1176020"/>
                </a:moveTo>
                <a:cubicBezTo>
                  <a:pt x="2602230" y="1015365"/>
                  <a:pt x="2646046" y="855980"/>
                  <a:pt x="2721610" y="708025"/>
                </a:cubicBezTo>
                <a:cubicBezTo>
                  <a:pt x="2852421" y="443230"/>
                  <a:pt x="3121025" y="122555"/>
                  <a:pt x="3356610" y="635"/>
                </a:cubicBezTo>
                <a:lnTo>
                  <a:pt x="3349625" y="635"/>
                </a:lnTo>
                <a:cubicBezTo>
                  <a:pt x="3348355" y="1270"/>
                  <a:pt x="3347721" y="1905"/>
                  <a:pt x="3346450" y="1905"/>
                </a:cubicBezTo>
                <a:cubicBezTo>
                  <a:pt x="3253105" y="53975"/>
                  <a:pt x="3183255" y="112395"/>
                  <a:pt x="3094990" y="196215"/>
                </a:cubicBezTo>
                <a:cubicBezTo>
                  <a:pt x="2870200" y="415290"/>
                  <a:pt x="2714625" y="671195"/>
                  <a:pt x="2616200" y="946785"/>
                </a:cubicBezTo>
                <a:cubicBezTo>
                  <a:pt x="2475865" y="1302385"/>
                  <a:pt x="2155190" y="1760220"/>
                  <a:pt x="1850390" y="1948180"/>
                </a:cubicBezTo>
                <a:lnTo>
                  <a:pt x="1856740" y="1948180"/>
                </a:lnTo>
                <a:cubicBezTo>
                  <a:pt x="1878965" y="1936115"/>
                  <a:pt x="1900555" y="1917065"/>
                  <a:pt x="1924050" y="1901825"/>
                </a:cubicBezTo>
                <a:cubicBezTo>
                  <a:pt x="2155190" y="1724660"/>
                  <a:pt x="2364740" y="1448435"/>
                  <a:pt x="2512060" y="1176020"/>
                </a:cubicBezTo>
                <a:close/>
                <a:moveTo>
                  <a:pt x="2035175" y="1661160"/>
                </a:moveTo>
                <a:cubicBezTo>
                  <a:pt x="2426971" y="1179830"/>
                  <a:pt x="2525396" y="866775"/>
                  <a:pt x="2708275" y="607060"/>
                </a:cubicBezTo>
                <a:cubicBezTo>
                  <a:pt x="2860675" y="381635"/>
                  <a:pt x="3098165" y="108585"/>
                  <a:pt x="3277235" y="0"/>
                </a:cubicBezTo>
                <a:lnTo>
                  <a:pt x="3270250" y="0"/>
                </a:lnTo>
                <a:cubicBezTo>
                  <a:pt x="3259455" y="6985"/>
                  <a:pt x="3248660" y="15875"/>
                  <a:pt x="3235960" y="23495"/>
                </a:cubicBezTo>
                <a:cubicBezTo>
                  <a:pt x="3007360" y="191135"/>
                  <a:pt x="2766060" y="492125"/>
                  <a:pt x="2600325" y="772160"/>
                </a:cubicBezTo>
                <a:cubicBezTo>
                  <a:pt x="2499996" y="949325"/>
                  <a:pt x="2446021" y="1062990"/>
                  <a:pt x="2360296" y="1196975"/>
                </a:cubicBezTo>
                <a:cubicBezTo>
                  <a:pt x="2197735" y="1460500"/>
                  <a:pt x="1956435" y="1789430"/>
                  <a:pt x="1744346" y="1947545"/>
                </a:cubicBezTo>
                <a:lnTo>
                  <a:pt x="1747521" y="1947545"/>
                </a:lnTo>
                <a:cubicBezTo>
                  <a:pt x="1825625" y="1898650"/>
                  <a:pt x="1947546" y="1766570"/>
                  <a:pt x="2035175" y="1661160"/>
                </a:cubicBezTo>
                <a:close/>
                <a:moveTo>
                  <a:pt x="3199130" y="0"/>
                </a:moveTo>
                <a:lnTo>
                  <a:pt x="3189605" y="0"/>
                </a:lnTo>
                <a:cubicBezTo>
                  <a:pt x="3129915" y="40640"/>
                  <a:pt x="3012440" y="161925"/>
                  <a:pt x="2988946" y="186690"/>
                </a:cubicBezTo>
                <a:cubicBezTo>
                  <a:pt x="2603500" y="600075"/>
                  <a:pt x="2347596" y="1030605"/>
                  <a:pt x="2075180" y="1408430"/>
                </a:cubicBezTo>
                <a:cubicBezTo>
                  <a:pt x="1957071" y="1574800"/>
                  <a:pt x="1767205" y="1826260"/>
                  <a:pt x="1631315" y="1947545"/>
                </a:cubicBezTo>
                <a:lnTo>
                  <a:pt x="1639571" y="1947545"/>
                </a:lnTo>
                <a:cubicBezTo>
                  <a:pt x="1645285" y="1941830"/>
                  <a:pt x="1651000" y="1934845"/>
                  <a:pt x="1657350" y="1930400"/>
                </a:cubicBezTo>
                <a:cubicBezTo>
                  <a:pt x="2075180" y="1511300"/>
                  <a:pt x="2419985" y="848360"/>
                  <a:pt x="2837180" y="366395"/>
                </a:cubicBezTo>
                <a:cubicBezTo>
                  <a:pt x="2921000" y="264160"/>
                  <a:pt x="3103880" y="66040"/>
                  <a:pt x="3199130" y="0"/>
                </a:cubicBezTo>
                <a:close/>
                <a:moveTo>
                  <a:pt x="2517775" y="683895"/>
                </a:moveTo>
                <a:cubicBezTo>
                  <a:pt x="2735580" y="422275"/>
                  <a:pt x="2994660" y="103505"/>
                  <a:pt x="3115946" y="0"/>
                </a:cubicBezTo>
                <a:lnTo>
                  <a:pt x="3111500" y="0"/>
                </a:lnTo>
                <a:cubicBezTo>
                  <a:pt x="3103246" y="6985"/>
                  <a:pt x="3096260" y="15240"/>
                  <a:pt x="3086100" y="22860"/>
                </a:cubicBezTo>
                <a:cubicBezTo>
                  <a:pt x="2989580" y="107950"/>
                  <a:pt x="2732405" y="420370"/>
                  <a:pt x="2573655" y="612140"/>
                </a:cubicBezTo>
                <a:cubicBezTo>
                  <a:pt x="2506346" y="692785"/>
                  <a:pt x="2435225" y="777875"/>
                  <a:pt x="2361565" y="864870"/>
                </a:cubicBezTo>
                <a:cubicBezTo>
                  <a:pt x="1990725" y="1289685"/>
                  <a:pt x="1770380" y="1664335"/>
                  <a:pt x="1517015" y="1947545"/>
                </a:cubicBezTo>
                <a:lnTo>
                  <a:pt x="1518285" y="1947545"/>
                </a:lnTo>
                <a:cubicBezTo>
                  <a:pt x="1614805" y="1852295"/>
                  <a:pt x="1725296" y="1693545"/>
                  <a:pt x="1857375" y="1515110"/>
                </a:cubicBezTo>
                <a:cubicBezTo>
                  <a:pt x="2149475" y="1110615"/>
                  <a:pt x="2273300" y="975360"/>
                  <a:pt x="2517775" y="683895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174326" y="2220424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439062" y="-278417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75250" y="1991825"/>
            <a:ext cx="7193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0"/>
            <a:ext cx="9148112" cy="5141674"/>
          </a:xfrm>
          <a:custGeom>
            <a:avLst/>
            <a:gdLst/>
            <a:ahLst/>
            <a:cxnLst/>
            <a:rect l="l" t="t" r="r" b="b"/>
            <a:pathLst>
              <a:path w="3465194" h="1949450" extrusionOk="0">
                <a:moveTo>
                  <a:pt x="1240790" y="899160"/>
                </a:moveTo>
                <a:cubicBezTo>
                  <a:pt x="1471930" y="709930"/>
                  <a:pt x="1558290" y="455930"/>
                  <a:pt x="1490980" y="164465"/>
                </a:cubicBezTo>
                <a:cubicBezTo>
                  <a:pt x="1480185" y="116205"/>
                  <a:pt x="1461135" y="56515"/>
                  <a:pt x="1437005" y="635"/>
                </a:cubicBezTo>
                <a:lnTo>
                  <a:pt x="1433195" y="635"/>
                </a:lnTo>
                <a:cubicBezTo>
                  <a:pt x="1493520" y="151130"/>
                  <a:pt x="1535430" y="309880"/>
                  <a:pt x="1491615" y="511175"/>
                </a:cubicBezTo>
                <a:cubicBezTo>
                  <a:pt x="1453515" y="671195"/>
                  <a:pt x="1355725" y="810895"/>
                  <a:pt x="1201420" y="925830"/>
                </a:cubicBezTo>
                <a:cubicBezTo>
                  <a:pt x="1139190" y="972820"/>
                  <a:pt x="1052830" y="1019810"/>
                  <a:pt x="982980" y="1064895"/>
                </a:cubicBezTo>
                <a:cubicBezTo>
                  <a:pt x="767080" y="1202055"/>
                  <a:pt x="607060" y="1312545"/>
                  <a:pt x="439420" y="1486535"/>
                </a:cubicBezTo>
                <a:cubicBezTo>
                  <a:pt x="316865" y="1616710"/>
                  <a:pt x="211455" y="1769745"/>
                  <a:pt x="141605" y="1948180"/>
                </a:cubicBezTo>
                <a:lnTo>
                  <a:pt x="144780" y="1948180"/>
                </a:lnTo>
                <a:cubicBezTo>
                  <a:pt x="160655" y="1909445"/>
                  <a:pt x="177165" y="1874520"/>
                  <a:pt x="194945" y="1838325"/>
                </a:cubicBezTo>
                <a:cubicBezTo>
                  <a:pt x="464185" y="1296670"/>
                  <a:pt x="1050290" y="1059180"/>
                  <a:pt x="1240790" y="899160"/>
                </a:cubicBezTo>
                <a:close/>
                <a:moveTo>
                  <a:pt x="1352550" y="896620"/>
                </a:moveTo>
                <a:cubicBezTo>
                  <a:pt x="1604645" y="687070"/>
                  <a:pt x="1678940" y="407035"/>
                  <a:pt x="1608455" y="110490"/>
                </a:cubicBezTo>
                <a:cubicBezTo>
                  <a:pt x="1602105" y="84455"/>
                  <a:pt x="1585595" y="26035"/>
                  <a:pt x="1575435" y="1270"/>
                </a:cubicBezTo>
                <a:lnTo>
                  <a:pt x="1570990" y="1270"/>
                </a:lnTo>
                <a:cubicBezTo>
                  <a:pt x="1624330" y="156845"/>
                  <a:pt x="1656715" y="318770"/>
                  <a:pt x="1602740" y="521335"/>
                </a:cubicBezTo>
                <a:cubicBezTo>
                  <a:pt x="1479550" y="931545"/>
                  <a:pt x="1117600" y="1015365"/>
                  <a:pt x="817880" y="1231265"/>
                </a:cubicBezTo>
                <a:cubicBezTo>
                  <a:pt x="530860" y="1428115"/>
                  <a:pt x="316865" y="1648460"/>
                  <a:pt x="193040" y="1948815"/>
                </a:cubicBezTo>
                <a:lnTo>
                  <a:pt x="195580" y="1948815"/>
                </a:lnTo>
                <a:cubicBezTo>
                  <a:pt x="207010" y="1922780"/>
                  <a:pt x="217805" y="1898650"/>
                  <a:pt x="230505" y="1873885"/>
                </a:cubicBezTo>
                <a:cubicBezTo>
                  <a:pt x="526415" y="1273810"/>
                  <a:pt x="1164590" y="1068705"/>
                  <a:pt x="1352550" y="896620"/>
                </a:cubicBezTo>
                <a:close/>
                <a:moveTo>
                  <a:pt x="1708150" y="1045210"/>
                </a:moveTo>
                <a:cubicBezTo>
                  <a:pt x="2050415" y="843280"/>
                  <a:pt x="2287905" y="509905"/>
                  <a:pt x="2258060" y="62230"/>
                </a:cubicBezTo>
                <a:cubicBezTo>
                  <a:pt x="2256155" y="47625"/>
                  <a:pt x="2254885" y="17145"/>
                  <a:pt x="2252345" y="635"/>
                </a:cubicBezTo>
                <a:lnTo>
                  <a:pt x="2248535" y="635"/>
                </a:lnTo>
                <a:cubicBezTo>
                  <a:pt x="2258060" y="88900"/>
                  <a:pt x="2269490" y="228600"/>
                  <a:pt x="2224405" y="396240"/>
                </a:cubicBezTo>
                <a:cubicBezTo>
                  <a:pt x="2130425" y="747395"/>
                  <a:pt x="1869440" y="977900"/>
                  <a:pt x="1542415" y="1127760"/>
                </a:cubicBezTo>
                <a:cubicBezTo>
                  <a:pt x="993775" y="1341120"/>
                  <a:pt x="651510" y="1556385"/>
                  <a:pt x="437515" y="1934845"/>
                </a:cubicBezTo>
                <a:cubicBezTo>
                  <a:pt x="434340" y="1939925"/>
                  <a:pt x="431800" y="1944370"/>
                  <a:pt x="429895" y="1948180"/>
                </a:cubicBezTo>
                <a:lnTo>
                  <a:pt x="433070" y="1948180"/>
                </a:lnTo>
                <a:cubicBezTo>
                  <a:pt x="476885" y="1874520"/>
                  <a:pt x="514350" y="1812290"/>
                  <a:pt x="562610" y="1754505"/>
                </a:cubicBezTo>
                <a:cubicBezTo>
                  <a:pt x="949960" y="1285875"/>
                  <a:pt x="1455420" y="1207135"/>
                  <a:pt x="1708150" y="1045210"/>
                </a:cubicBezTo>
                <a:close/>
                <a:moveTo>
                  <a:pt x="975360" y="871855"/>
                </a:moveTo>
                <a:cubicBezTo>
                  <a:pt x="1087755" y="805815"/>
                  <a:pt x="1174750" y="727710"/>
                  <a:pt x="1233805" y="638175"/>
                </a:cubicBezTo>
                <a:cubicBezTo>
                  <a:pt x="1283970" y="562610"/>
                  <a:pt x="1314450" y="478155"/>
                  <a:pt x="1324610" y="387985"/>
                </a:cubicBezTo>
                <a:cubicBezTo>
                  <a:pt x="1343660" y="215265"/>
                  <a:pt x="1282700" y="66675"/>
                  <a:pt x="1249045" y="635"/>
                </a:cubicBezTo>
                <a:lnTo>
                  <a:pt x="1240790" y="635"/>
                </a:lnTo>
                <a:cubicBezTo>
                  <a:pt x="1242060" y="3175"/>
                  <a:pt x="1243330" y="5080"/>
                  <a:pt x="1244600" y="7620"/>
                </a:cubicBezTo>
                <a:cubicBezTo>
                  <a:pt x="1267460" y="54610"/>
                  <a:pt x="1298575" y="129540"/>
                  <a:pt x="1313180" y="222885"/>
                </a:cubicBezTo>
                <a:cubicBezTo>
                  <a:pt x="1341755" y="407670"/>
                  <a:pt x="1305560" y="669290"/>
                  <a:pt x="972185" y="865505"/>
                </a:cubicBezTo>
                <a:cubicBezTo>
                  <a:pt x="640715" y="1059815"/>
                  <a:pt x="417830" y="1212215"/>
                  <a:pt x="256540" y="1415415"/>
                </a:cubicBezTo>
                <a:cubicBezTo>
                  <a:pt x="138430" y="1564005"/>
                  <a:pt x="58420" y="1734820"/>
                  <a:pt x="10160" y="1948180"/>
                </a:cubicBezTo>
                <a:lnTo>
                  <a:pt x="17780" y="1948180"/>
                </a:lnTo>
                <a:cubicBezTo>
                  <a:pt x="66040" y="1736725"/>
                  <a:pt x="145415" y="1566545"/>
                  <a:pt x="262255" y="1419225"/>
                </a:cubicBezTo>
                <a:cubicBezTo>
                  <a:pt x="422275" y="1217295"/>
                  <a:pt x="645160" y="1065530"/>
                  <a:pt x="975360" y="871855"/>
                </a:cubicBezTo>
                <a:close/>
                <a:moveTo>
                  <a:pt x="1041400" y="930910"/>
                </a:moveTo>
                <a:cubicBezTo>
                  <a:pt x="1567815" y="617855"/>
                  <a:pt x="1413510" y="155575"/>
                  <a:pt x="1341755" y="635"/>
                </a:cubicBezTo>
                <a:lnTo>
                  <a:pt x="1337310" y="635"/>
                </a:lnTo>
                <a:cubicBezTo>
                  <a:pt x="1370330" y="71120"/>
                  <a:pt x="1407795" y="177800"/>
                  <a:pt x="1414145" y="297815"/>
                </a:cubicBezTo>
                <a:cubicBezTo>
                  <a:pt x="1420495" y="412750"/>
                  <a:pt x="1398905" y="520700"/>
                  <a:pt x="1348740" y="617855"/>
                </a:cubicBezTo>
                <a:cubicBezTo>
                  <a:pt x="1287145" y="737870"/>
                  <a:pt x="1183005" y="842010"/>
                  <a:pt x="1038860" y="927735"/>
                </a:cubicBezTo>
                <a:cubicBezTo>
                  <a:pt x="700405" y="1129030"/>
                  <a:pt x="455930" y="1299845"/>
                  <a:pt x="283210" y="1529080"/>
                </a:cubicBezTo>
                <a:cubicBezTo>
                  <a:pt x="191135" y="1651000"/>
                  <a:pt x="120650" y="1788160"/>
                  <a:pt x="69215" y="1948815"/>
                </a:cubicBezTo>
                <a:lnTo>
                  <a:pt x="73025" y="1948815"/>
                </a:lnTo>
                <a:cubicBezTo>
                  <a:pt x="124460" y="1789430"/>
                  <a:pt x="194310" y="1652905"/>
                  <a:pt x="286385" y="1531620"/>
                </a:cubicBezTo>
                <a:cubicBezTo>
                  <a:pt x="459105" y="1302385"/>
                  <a:pt x="703580" y="1131570"/>
                  <a:pt x="1041400" y="930910"/>
                </a:cubicBezTo>
                <a:close/>
                <a:moveTo>
                  <a:pt x="1423670" y="927735"/>
                </a:moveTo>
                <a:cubicBezTo>
                  <a:pt x="1691005" y="723900"/>
                  <a:pt x="1816100" y="422910"/>
                  <a:pt x="1728470" y="61595"/>
                </a:cubicBezTo>
                <a:cubicBezTo>
                  <a:pt x="1724660" y="48260"/>
                  <a:pt x="1717675" y="17780"/>
                  <a:pt x="1711960" y="1270"/>
                </a:cubicBezTo>
                <a:lnTo>
                  <a:pt x="1707515" y="1270"/>
                </a:lnTo>
                <a:cubicBezTo>
                  <a:pt x="1731645" y="76835"/>
                  <a:pt x="1758315" y="193675"/>
                  <a:pt x="1751330" y="327025"/>
                </a:cubicBezTo>
                <a:cubicBezTo>
                  <a:pt x="1720850" y="889000"/>
                  <a:pt x="1174115" y="1058545"/>
                  <a:pt x="1025525" y="1156335"/>
                </a:cubicBezTo>
                <a:cubicBezTo>
                  <a:pt x="636270" y="1382395"/>
                  <a:pt x="396875" y="1610995"/>
                  <a:pt x="245110" y="1939925"/>
                </a:cubicBezTo>
                <a:cubicBezTo>
                  <a:pt x="243205" y="1943735"/>
                  <a:pt x="241935" y="1946275"/>
                  <a:pt x="240665" y="1948815"/>
                </a:cubicBezTo>
                <a:lnTo>
                  <a:pt x="245745" y="1948815"/>
                </a:lnTo>
                <a:cubicBezTo>
                  <a:pt x="248920" y="1941195"/>
                  <a:pt x="251460" y="1932305"/>
                  <a:pt x="255905" y="1925955"/>
                </a:cubicBezTo>
                <a:cubicBezTo>
                  <a:pt x="557530" y="1284605"/>
                  <a:pt x="1223645" y="1097915"/>
                  <a:pt x="1423670" y="927735"/>
                </a:cubicBezTo>
                <a:close/>
                <a:moveTo>
                  <a:pt x="907415" y="808990"/>
                </a:moveTo>
                <a:cubicBezTo>
                  <a:pt x="1253490" y="611505"/>
                  <a:pt x="1303020" y="288290"/>
                  <a:pt x="1151890" y="635"/>
                </a:cubicBezTo>
                <a:lnTo>
                  <a:pt x="1147445" y="635"/>
                </a:lnTo>
                <a:cubicBezTo>
                  <a:pt x="1153160" y="11430"/>
                  <a:pt x="1156970" y="18415"/>
                  <a:pt x="1160145" y="24130"/>
                </a:cubicBezTo>
                <a:cubicBezTo>
                  <a:pt x="1276350" y="263525"/>
                  <a:pt x="1250950" y="528320"/>
                  <a:pt x="1036320" y="713105"/>
                </a:cubicBezTo>
                <a:cubicBezTo>
                  <a:pt x="958850" y="782955"/>
                  <a:pt x="845820" y="837565"/>
                  <a:pt x="749935" y="896620"/>
                </a:cubicBezTo>
                <a:cubicBezTo>
                  <a:pt x="369570" y="1126490"/>
                  <a:pt x="104775" y="1337945"/>
                  <a:pt x="0" y="1769745"/>
                </a:cubicBezTo>
                <a:lnTo>
                  <a:pt x="0" y="1784350"/>
                </a:lnTo>
                <a:cubicBezTo>
                  <a:pt x="118110" y="1280795"/>
                  <a:pt x="452120" y="1073785"/>
                  <a:pt x="907415" y="808990"/>
                </a:cubicBezTo>
                <a:close/>
                <a:moveTo>
                  <a:pt x="1138555" y="1206500"/>
                </a:moveTo>
                <a:cubicBezTo>
                  <a:pt x="1228725" y="1158240"/>
                  <a:pt x="1336675" y="1115695"/>
                  <a:pt x="1431925" y="1066800"/>
                </a:cubicBezTo>
                <a:cubicBezTo>
                  <a:pt x="1626235" y="964565"/>
                  <a:pt x="1771015" y="842645"/>
                  <a:pt x="1873885" y="680085"/>
                </a:cubicBezTo>
                <a:cubicBezTo>
                  <a:pt x="1981200" y="510540"/>
                  <a:pt x="2025015" y="299085"/>
                  <a:pt x="1998345" y="91440"/>
                </a:cubicBezTo>
                <a:cubicBezTo>
                  <a:pt x="1995170" y="71120"/>
                  <a:pt x="1989455" y="22860"/>
                  <a:pt x="1983105" y="635"/>
                </a:cubicBezTo>
                <a:lnTo>
                  <a:pt x="1979295" y="635"/>
                </a:lnTo>
                <a:cubicBezTo>
                  <a:pt x="1997075" y="81280"/>
                  <a:pt x="2014855" y="212725"/>
                  <a:pt x="1990090" y="361315"/>
                </a:cubicBezTo>
                <a:cubicBezTo>
                  <a:pt x="1922780" y="749300"/>
                  <a:pt x="1647190" y="981075"/>
                  <a:pt x="1259205" y="1143635"/>
                </a:cubicBezTo>
                <a:cubicBezTo>
                  <a:pt x="1016635" y="1258570"/>
                  <a:pt x="852805" y="1355725"/>
                  <a:pt x="666750" y="1517650"/>
                </a:cubicBezTo>
                <a:cubicBezTo>
                  <a:pt x="535940" y="1633855"/>
                  <a:pt x="401955" y="1800860"/>
                  <a:pt x="339090" y="1948815"/>
                </a:cubicBezTo>
                <a:lnTo>
                  <a:pt x="341630" y="1948815"/>
                </a:lnTo>
                <a:cubicBezTo>
                  <a:pt x="348615" y="1936750"/>
                  <a:pt x="353695" y="1920875"/>
                  <a:pt x="361315" y="1909445"/>
                </a:cubicBezTo>
                <a:cubicBezTo>
                  <a:pt x="531495" y="1586865"/>
                  <a:pt x="821055" y="1369695"/>
                  <a:pt x="1138555" y="1206500"/>
                </a:cubicBezTo>
                <a:close/>
                <a:moveTo>
                  <a:pt x="1624330" y="1024255"/>
                </a:moveTo>
                <a:cubicBezTo>
                  <a:pt x="1948815" y="826770"/>
                  <a:pt x="2168525" y="504825"/>
                  <a:pt x="2127885" y="74295"/>
                </a:cubicBezTo>
                <a:cubicBezTo>
                  <a:pt x="2125345" y="57150"/>
                  <a:pt x="2122170" y="19685"/>
                  <a:pt x="2118360" y="635"/>
                </a:cubicBezTo>
                <a:lnTo>
                  <a:pt x="2114550" y="635"/>
                </a:lnTo>
                <a:cubicBezTo>
                  <a:pt x="2126615" y="83185"/>
                  <a:pt x="2143125" y="222250"/>
                  <a:pt x="2108200" y="378460"/>
                </a:cubicBezTo>
                <a:cubicBezTo>
                  <a:pt x="1967865" y="999490"/>
                  <a:pt x="1336040" y="1139825"/>
                  <a:pt x="1151890" y="1247140"/>
                </a:cubicBezTo>
                <a:cubicBezTo>
                  <a:pt x="847090" y="1400810"/>
                  <a:pt x="563245" y="1613535"/>
                  <a:pt x="397510" y="1922780"/>
                </a:cubicBezTo>
                <a:cubicBezTo>
                  <a:pt x="393065" y="1931670"/>
                  <a:pt x="387985" y="1939925"/>
                  <a:pt x="384175" y="1948180"/>
                </a:cubicBezTo>
                <a:lnTo>
                  <a:pt x="388620" y="1948180"/>
                </a:lnTo>
                <a:cubicBezTo>
                  <a:pt x="391795" y="1941195"/>
                  <a:pt x="395605" y="1934845"/>
                  <a:pt x="399415" y="1927860"/>
                </a:cubicBezTo>
                <a:cubicBezTo>
                  <a:pt x="730885" y="1314450"/>
                  <a:pt x="1424305" y="1167130"/>
                  <a:pt x="1624330" y="1024255"/>
                </a:cubicBezTo>
                <a:close/>
                <a:moveTo>
                  <a:pt x="1494790" y="960120"/>
                </a:moveTo>
                <a:cubicBezTo>
                  <a:pt x="1783080" y="756920"/>
                  <a:pt x="1938020" y="445770"/>
                  <a:pt x="1863090" y="60325"/>
                </a:cubicBezTo>
                <a:cubicBezTo>
                  <a:pt x="1858010" y="38735"/>
                  <a:pt x="1854835" y="17145"/>
                  <a:pt x="1849120" y="0"/>
                </a:cubicBezTo>
                <a:lnTo>
                  <a:pt x="1841500" y="0"/>
                </a:lnTo>
                <a:cubicBezTo>
                  <a:pt x="1842770" y="3175"/>
                  <a:pt x="1844040" y="6350"/>
                  <a:pt x="1843405" y="7620"/>
                </a:cubicBezTo>
                <a:cubicBezTo>
                  <a:pt x="1863725" y="86360"/>
                  <a:pt x="1884045" y="206375"/>
                  <a:pt x="1868805" y="342900"/>
                </a:cubicBezTo>
                <a:cubicBezTo>
                  <a:pt x="1834515" y="646430"/>
                  <a:pt x="1653540" y="862330"/>
                  <a:pt x="1395730" y="1014095"/>
                </a:cubicBezTo>
                <a:cubicBezTo>
                  <a:pt x="1251585" y="1094105"/>
                  <a:pt x="1058545" y="1177925"/>
                  <a:pt x="923290" y="1268095"/>
                </a:cubicBezTo>
                <a:cubicBezTo>
                  <a:pt x="623570" y="1457325"/>
                  <a:pt x="419735" y="1663700"/>
                  <a:pt x="286385" y="1947545"/>
                </a:cubicBezTo>
                <a:lnTo>
                  <a:pt x="295275" y="1947545"/>
                </a:lnTo>
                <a:cubicBezTo>
                  <a:pt x="297815" y="1941830"/>
                  <a:pt x="299720" y="1934845"/>
                  <a:pt x="302260" y="1931670"/>
                </a:cubicBezTo>
                <a:cubicBezTo>
                  <a:pt x="615950" y="1293495"/>
                  <a:pt x="1292225" y="1122045"/>
                  <a:pt x="1494790" y="960120"/>
                </a:cubicBezTo>
                <a:close/>
                <a:moveTo>
                  <a:pt x="6985" y="412115"/>
                </a:moveTo>
                <a:cubicBezTo>
                  <a:pt x="99695" y="400050"/>
                  <a:pt x="232410" y="381635"/>
                  <a:pt x="370205" y="325120"/>
                </a:cubicBezTo>
                <a:cubicBezTo>
                  <a:pt x="541020" y="254635"/>
                  <a:pt x="509905" y="95250"/>
                  <a:pt x="413385" y="3810"/>
                </a:cubicBezTo>
                <a:cubicBezTo>
                  <a:pt x="412115" y="2540"/>
                  <a:pt x="410845" y="1905"/>
                  <a:pt x="409575" y="635"/>
                </a:cubicBezTo>
                <a:lnTo>
                  <a:pt x="403860" y="635"/>
                </a:lnTo>
                <a:cubicBezTo>
                  <a:pt x="476250" y="61595"/>
                  <a:pt x="517525" y="173355"/>
                  <a:pt x="462280" y="251460"/>
                </a:cubicBezTo>
                <a:cubicBezTo>
                  <a:pt x="391160" y="358775"/>
                  <a:pt x="88265" y="396875"/>
                  <a:pt x="635" y="409575"/>
                </a:cubicBezTo>
                <a:lnTo>
                  <a:pt x="635" y="412750"/>
                </a:lnTo>
                <a:cubicBezTo>
                  <a:pt x="4445" y="412115"/>
                  <a:pt x="6985" y="411480"/>
                  <a:pt x="6985" y="412115"/>
                </a:cubicBezTo>
                <a:close/>
                <a:moveTo>
                  <a:pt x="840740" y="748030"/>
                </a:moveTo>
                <a:cubicBezTo>
                  <a:pt x="1216025" y="537845"/>
                  <a:pt x="1174750" y="191770"/>
                  <a:pt x="1056640" y="635"/>
                </a:cubicBezTo>
                <a:lnTo>
                  <a:pt x="1053465" y="635"/>
                </a:lnTo>
                <a:cubicBezTo>
                  <a:pt x="1060450" y="12065"/>
                  <a:pt x="1068070" y="26035"/>
                  <a:pt x="1071245" y="32385"/>
                </a:cubicBezTo>
                <a:cubicBezTo>
                  <a:pt x="1176655" y="243205"/>
                  <a:pt x="1163955" y="492760"/>
                  <a:pt x="951865" y="667385"/>
                </a:cubicBezTo>
                <a:cubicBezTo>
                  <a:pt x="848360" y="751205"/>
                  <a:pt x="693420" y="822325"/>
                  <a:pt x="586105" y="893445"/>
                </a:cubicBezTo>
                <a:cubicBezTo>
                  <a:pt x="313690" y="1062990"/>
                  <a:pt x="98425" y="1231900"/>
                  <a:pt x="635" y="1556385"/>
                </a:cubicBezTo>
                <a:lnTo>
                  <a:pt x="635" y="1569085"/>
                </a:lnTo>
                <a:cubicBezTo>
                  <a:pt x="120650" y="1154430"/>
                  <a:pt x="433705" y="982980"/>
                  <a:pt x="840740" y="748030"/>
                </a:cubicBezTo>
                <a:close/>
                <a:moveTo>
                  <a:pt x="547370" y="60325"/>
                </a:moveTo>
                <a:cubicBezTo>
                  <a:pt x="537845" y="43815"/>
                  <a:pt x="517525" y="15875"/>
                  <a:pt x="501015" y="0"/>
                </a:cubicBezTo>
                <a:lnTo>
                  <a:pt x="494665" y="0"/>
                </a:lnTo>
                <a:cubicBezTo>
                  <a:pt x="506730" y="11430"/>
                  <a:pt x="518795" y="24765"/>
                  <a:pt x="528955" y="39370"/>
                </a:cubicBezTo>
                <a:cubicBezTo>
                  <a:pt x="612140" y="158750"/>
                  <a:pt x="593090" y="288925"/>
                  <a:pt x="475615" y="360045"/>
                </a:cubicBezTo>
                <a:cubicBezTo>
                  <a:pt x="340995" y="438150"/>
                  <a:pt x="68580" y="504190"/>
                  <a:pt x="1270" y="534035"/>
                </a:cubicBezTo>
                <a:lnTo>
                  <a:pt x="1270" y="538480"/>
                </a:lnTo>
                <a:cubicBezTo>
                  <a:pt x="135255" y="487045"/>
                  <a:pt x="281940" y="455295"/>
                  <a:pt x="437515" y="384175"/>
                </a:cubicBezTo>
                <a:cubicBezTo>
                  <a:pt x="601345" y="311150"/>
                  <a:pt x="610870" y="172085"/>
                  <a:pt x="547370" y="60325"/>
                </a:cubicBezTo>
                <a:close/>
                <a:moveTo>
                  <a:pt x="647700" y="85090"/>
                </a:moveTo>
                <a:cubicBezTo>
                  <a:pt x="633730" y="55245"/>
                  <a:pt x="610235" y="18415"/>
                  <a:pt x="592455" y="635"/>
                </a:cubicBezTo>
                <a:lnTo>
                  <a:pt x="586105" y="635"/>
                </a:lnTo>
                <a:cubicBezTo>
                  <a:pt x="597535" y="12065"/>
                  <a:pt x="607695" y="25400"/>
                  <a:pt x="617855" y="40005"/>
                </a:cubicBezTo>
                <a:cubicBezTo>
                  <a:pt x="753745" y="257175"/>
                  <a:pt x="618490" y="402590"/>
                  <a:pt x="439420" y="471805"/>
                </a:cubicBezTo>
                <a:cubicBezTo>
                  <a:pt x="292735" y="540385"/>
                  <a:pt x="107315" y="596900"/>
                  <a:pt x="1270" y="674370"/>
                </a:cubicBezTo>
                <a:lnTo>
                  <a:pt x="1270" y="678815"/>
                </a:lnTo>
                <a:cubicBezTo>
                  <a:pt x="128905" y="588010"/>
                  <a:pt x="343535" y="528320"/>
                  <a:pt x="504825" y="445135"/>
                </a:cubicBezTo>
                <a:cubicBezTo>
                  <a:pt x="690245" y="355600"/>
                  <a:pt x="701040" y="201295"/>
                  <a:pt x="647700" y="85090"/>
                </a:cubicBezTo>
                <a:close/>
                <a:moveTo>
                  <a:pt x="306070" y="635"/>
                </a:moveTo>
                <a:lnTo>
                  <a:pt x="302895" y="635"/>
                </a:lnTo>
                <a:cubicBezTo>
                  <a:pt x="303530" y="2540"/>
                  <a:pt x="304165" y="3810"/>
                  <a:pt x="304165" y="5080"/>
                </a:cubicBezTo>
                <a:cubicBezTo>
                  <a:pt x="337820" y="122555"/>
                  <a:pt x="168275" y="131445"/>
                  <a:pt x="85725" y="123825"/>
                </a:cubicBezTo>
                <a:cubicBezTo>
                  <a:pt x="57150" y="121285"/>
                  <a:pt x="27940" y="114935"/>
                  <a:pt x="1270" y="106680"/>
                </a:cubicBezTo>
                <a:lnTo>
                  <a:pt x="1270" y="110490"/>
                </a:lnTo>
                <a:cubicBezTo>
                  <a:pt x="41275" y="123190"/>
                  <a:pt x="86995" y="129540"/>
                  <a:pt x="128905" y="129540"/>
                </a:cubicBezTo>
                <a:cubicBezTo>
                  <a:pt x="228600" y="128905"/>
                  <a:pt x="337820" y="102235"/>
                  <a:pt x="306070" y="635"/>
                </a:cubicBezTo>
                <a:close/>
                <a:moveTo>
                  <a:pt x="351790" y="213360"/>
                </a:moveTo>
                <a:cubicBezTo>
                  <a:pt x="425450" y="161290"/>
                  <a:pt x="415290" y="72390"/>
                  <a:pt x="355600" y="635"/>
                </a:cubicBezTo>
                <a:lnTo>
                  <a:pt x="346075" y="635"/>
                </a:lnTo>
                <a:cubicBezTo>
                  <a:pt x="379730" y="39370"/>
                  <a:pt x="404495" y="94615"/>
                  <a:pt x="394335" y="138430"/>
                </a:cubicBezTo>
                <a:cubicBezTo>
                  <a:pt x="372110" y="272415"/>
                  <a:pt x="65405" y="273685"/>
                  <a:pt x="13335" y="265430"/>
                </a:cubicBezTo>
                <a:cubicBezTo>
                  <a:pt x="9525" y="265430"/>
                  <a:pt x="5715" y="264795"/>
                  <a:pt x="1270" y="264160"/>
                </a:cubicBezTo>
                <a:lnTo>
                  <a:pt x="1270" y="271780"/>
                </a:lnTo>
                <a:cubicBezTo>
                  <a:pt x="26035" y="274320"/>
                  <a:pt x="45085" y="275590"/>
                  <a:pt x="73660" y="275590"/>
                </a:cubicBezTo>
                <a:cubicBezTo>
                  <a:pt x="133985" y="276225"/>
                  <a:pt x="274320" y="264160"/>
                  <a:pt x="351790" y="213360"/>
                </a:cubicBezTo>
                <a:close/>
                <a:moveTo>
                  <a:pt x="383540" y="596900"/>
                </a:moveTo>
                <a:cubicBezTo>
                  <a:pt x="478155" y="549275"/>
                  <a:pt x="625475" y="494665"/>
                  <a:pt x="692785" y="416560"/>
                </a:cubicBezTo>
                <a:cubicBezTo>
                  <a:pt x="805815" y="297815"/>
                  <a:pt x="781050" y="108585"/>
                  <a:pt x="681355" y="635"/>
                </a:cubicBezTo>
                <a:lnTo>
                  <a:pt x="678180" y="635"/>
                </a:lnTo>
                <a:cubicBezTo>
                  <a:pt x="681355" y="4445"/>
                  <a:pt x="684530" y="7620"/>
                  <a:pt x="685165" y="8890"/>
                </a:cubicBezTo>
                <a:cubicBezTo>
                  <a:pt x="783590" y="135255"/>
                  <a:pt x="800735" y="309880"/>
                  <a:pt x="673735" y="431165"/>
                </a:cubicBezTo>
                <a:cubicBezTo>
                  <a:pt x="610235" y="492125"/>
                  <a:pt x="520065" y="525780"/>
                  <a:pt x="463550" y="554990"/>
                </a:cubicBezTo>
                <a:cubicBezTo>
                  <a:pt x="297180" y="637540"/>
                  <a:pt x="111125" y="705485"/>
                  <a:pt x="635" y="825500"/>
                </a:cubicBezTo>
                <a:lnTo>
                  <a:pt x="635" y="830580"/>
                </a:lnTo>
                <a:cubicBezTo>
                  <a:pt x="3810" y="826770"/>
                  <a:pt x="6985" y="823595"/>
                  <a:pt x="10160" y="819785"/>
                </a:cubicBezTo>
                <a:cubicBezTo>
                  <a:pt x="91440" y="734695"/>
                  <a:pt x="221615" y="673100"/>
                  <a:pt x="383540" y="596900"/>
                </a:cubicBezTo>
                <a:close/>
                <a:moveTo>
                  <a:pt x="629285" y="668020"/>
                </a:moveTo>
                <a:cubicBezTo>
                  <a:pt x="785495" y="588010"/>
                  <a:pt x="890270" y="515620"/>
                  <a:pt x="936625" y="370205"/>
                </a:cubicBezTo>
                <a:cubicBezTo>
                  <a:pt x="989330" y="196215"/>
                  <a:pt x="900430" y="42545"/>
                  <a:pt x="869315" y="0"/>
                </a:cubicBezTo>
                <a:lnTo>
                  <a:pt x="864870" y="0"/>
                </a:lnTo>
                <a:cubicBezTo>
                  <a:pt x="866775" y="2540"/>
                  <a:pt x="868680" y="5080"/>
                  <a:pt x="870585" y="8255"/>
                </a:cubicBezTo>
                <a:cubicBezTo>
                  <a:pt x="984885" y="182245"/>
                  <a:pt x="983615" y="407670"/>
                  <a:pt x="806450" y="554355"/>
                </a:cubicBezTo>
                <a:cubicBezTo>
                  <a:pt x="717550" y="626745"/>
                  <a:pt x="617220" y="666115"/>
                  <a:pt x="511810" y="727075"/>
                </a:cubicBezTo>
                <a:cubicBezTo>
                  <a:pt x="294005" y="847725"/>
                  <a:pt x="99060" y="962660"/>
                  <a:pt x="635" y="1164590"/>
                </a:cubicBezTo>
                <a:lnTo>
                  <a:pt x="635" y="1173480"/>
                </a:lnTo>
                <a:cubicBezTo>
                  <a:pt x="115570" y="931545"/>
                  <a:pt x="366395" y="813435"/>
                  <a:pt x="629285" y="668020"/>
                </a:cubicBezTo>
                <a:close/>
                <a:moveTo>
                  <a:pt x="758190" y="695960"/>
                </a:moveTo>
                <a:cubicBezTo>
                  <a:pt x="1052195" y="543560"/>
                  <a:pt x="1122045" y="266065"/>
                  <a:pt x="965835" y="3175"/>
                </a:cubicBezTo>
                <a:cubicBezTo>
                  <a:pt x="965200" y="2540"/>
                  <a:pt x="964565" y="1270"/>
                  <a:pt x="963930" y="0"/>
                </a:cubicBezTo>
                <a:lnTo>
                  <a:pt x="959485" y="0"/>
                </a:lnTo>
                <a:cubicBezTo>
                  <a:pt x="963295" y="6350"/>
                  <a:pt x="967740" y="12700"/>
                  <a:pt x="971550" y="19050"/>
                </a:cubicBezTo>
                <a:cubicBezTo>
                  <a:pt x="1097280" y="242570"/>
                  <a:pt x="1052830" y="474345"/>
                  <a:pt x="868680" y="618490"/>
                </a:cubicBezTo>
                <a:cubicBezTo>
                  <a:pt x="777240" y="689610"/>
                  <a:pt x="638810" y="752475"/>
                  <a:pt x="534670" y="817245"/>
                </a:cubicBezTo>
                <a:cubicBezTo>
                  <a:pt x="300990" y="956310"/>
                  <a:pt x="97790" y="1096010"/>
                  <a:pt x="635" y="1353820"/>
                </a:cubicBezTo>
                <a:lnTo>
                  <a:pt x="635" y="1364615"/>
                </a:lnTo>
                <a:cubicBezTo>
                  <a:pt x="121920" y="1033780"/>
                  <a:pt x="421640" y="887095"/>
                  <a:pt x="758190" y="695960"/>
                </a:cubicBezTo>
                <a:close/>
                <a:moveTo>
                  <a:pt x="505460" y="637540"/>
                </a:moveTo>
                <a:cubicBezTo>
                  <a:pt x="578485" y="597535"/>
                  <a:pt x="678815" y="557530"/>
                  <a:pt x="749300" y="492760"/>
                </a:cubicBezTo>
                <a:cubicBezTo>
                  <a:pt x="953770" y="304165"/>
                  <a:pt x="828040" y="57785"/>
                  <a:pt x="778510" y="635"/>
                </a:cubicBezTo>
                <a:lnTo>
                  <a:pt x="768985" y="635"/>
                </a:lnTo>
                <a:cubicBezTo>
                  <a:pt x="887730" y="153670"/>
                  <a:pt x="892810" y="372745"/>
                  <a:pt x="722630" y="505460"/>
                </a:cubicBezTo>
                <a:cubicBezTo>
                  <a:pt x="696595" y="526415"/>
                  <a:pt x="666750" y="545465"/>
                  <a:pt x="633730" y="562610"/>
                </a:cubicBezTo>
                <a:cubicBezTo>
                  <a:pt x="459740" y="655320"/>
                  <a:pt x="215265" y="765810"/>
                  <a:pt x="91440" y="880745"/>
                </a:cubicBezTo>
                <a:cubicBezTo>
                  <a:pt x="70485" y="899160"/>
                  <a:pt x="24765" y="946785"/>
                  <a:pt x="635" y="984250"/>
                </a:cubicBezTo>
                <a:lnTo>
                  <a:pt x="635" y="999490"/>
                </a:lnTo>
                <a:cubicBezTo>
                  <a:pt x="94615" y="848360"/>
                  <a:pt x="273050" y="756285"/>
                  <a:pt x="505460" y="637540"/>
                </a:cubicBezTo>
                <a:close/>
                <a:moveTo>
                  <a:pt x="2084070" y="1235075"/>
                </a:moveTo>
                <a:cubicBezTo>
                  <a:pt x="2578100" y="1019175"/>
                  <a:pt x="2954655" y="635000"/>
                  <a:pt x="3034665" y="99695"/>
                </a:cubicBezTo>
                <a:cubicBezTo>
                  <a:pt x="3039110" y="63500"/>
                  <a:pt x="3044825" y="20320"/>
                  <a:pt x="3044825" y="635"/>
                </a:cubicBezTo>
                <a:lnTo>
                  <a:pt x="3041015" y="635"/>
                </a:lnTo>
                <a:cubicBezTo>
                  <a:pt x="3030855" y="161290"/>
                  <a:pt x="2997835" y="308610"/>
                  <a:pt x="2903855" y="501015"/>
                </a:cubicBezTo>
                <a:cubicBezTo>
                  <a:pt x="2522220" y="1244600"/>
                  <a:pt x="1654810" y="1354455"/>
                  <a:pt x="1464945" y="1441450"/>
                </a:cubicBezTo>
                <a:cubicBezTo>
                  <a:pt x="1171575" y="1549400"/>
                  <a:pt x="883920" y="1714500"/>
                  <a:pt x="703580" y="1948180"/>
                </a:cubicBezTo>
                <a:lnTo>
                  <a:pt x="706755" y="1948180"/>
                </a:lnTo>
                <a:cubicBezTo>
                  <a:pt x="721360" y="1930400"/>
                  <a:pt x="735965" y="1913255"/>
                  <a:pt x="751840" y="1895475"/>
                </a:cubicBezTo>
                <a:cubicBezTo>
                  <a:pt x="1181735" y="1428750"/>
                  <a:pt x="1771650" y="1388110"/>
                  <a:pt x="2084070" y="1235075"/>
                </a:cubicBezTo>
                <a:close/>
                <a:moveTo>
                  <a:pt x="2931795" y="1262380"/>
                </a:moveTo>
                <a:cubicBezTo>
                  <a:pt x="2703830" y="1479550"/>
                  <a:pt x="2508250" y="1720850"/>
                  <a:pt x="2339340" y="1948815"/>
                </a:cubicBezTo>
                <a:lnTo>
                  <a:pt x="2343785" y="1948815"/>
                </a:lnTo>
                <a:cubicBezTo>
                  <a:pt x="2512060" y="1722120"/>
                  <a:pt x="2707005" y="1481455"/>
                  <a:pt x="2933700" y="1265555"/>
                </a:cubicBezTo>
                <a:cubicBezTo>
                  <a:pt x="3133725" y="1075690"/>
                  <a:pt x="3310255" y="883285"/>
                  <a:pt x="3463925" y="706120"/>
                </a:cubicBezTo>
                <a:lnTo>
                  <a:pt x="3463925" y="700405"/>
                </a:lnTo>
                <a:cubicBezTo>
                  <a:pt x="3310255" y="877570"/>
                  <a:pt x="3132455" y="1071245"/>
                  <a:pt x="2931795" y="1262380"/>
                </a:cubicBezTo>
                <a:close/>
                <a:moveTo>
                  <a:pt x="2784475" y="1278890"/>
                </a:moveTo>
                <a:cubicBezTo>
                  <a:pt x="2586355" y="1435100"/>
                  <a:pt x="2400300" y="1624965"/>
                  <a:pt x="2214880" y="1858645"/>
                </a:cubicBezTo>
                <a:cubicBezTo>
                  <a:pt x="2191385" y="1888490"/>
                  <a:pt x="2167890" y="1918335"/>
                  <a:pt x="2145665" y="1948180"/>
                </a:cubicBezTo>
                <a:lnTo>
                  <a:pt x="2150110" y="1948180"/>
                </a:lnTo>
                <a:cubicBezTo>
                  <a:pt x="2171700" y="1918970"/>
                  <a:pt x="2194560" y="1889760"/>
                  <a:pt x="2217420" y="1860550"/>
                </a:cubicBezTo>
                <a:cubicBezTo>
                  <a:pt x="2402205" y="1626870"/>
                  <a:pt x="2588260" y="1437005"/>
                  <a:pt x="2785745" y="1281430"/>
                </a:cubicBezTo>
                <a:cubicBezTo>
                  <a:pt x="3061970" y="1063625"/>
                  <a:pt x="3285490" y="831215"/>
                  <a:pt x="3462655" y="622300"/>
                </a:cubicBezTo>
                <a:lnTo>
                  <a:pt x="3462655" y="616585"/>
                </a:lnTo>
                <a:cubicBezTo>
                  <a:pt x="3286125" y="826135"/>
                  <a:pt x="3061970" y="1059815"/>
                  <a:pt x="2784475" y="1278890"/>
                </a:cubicBezTo>
                <a:close/>
                <a:moveTo>
                  <a:pt x="3121025" y="1948180"/>
                </a:moveTo>
                <a:cubicBezTo>
                  <a:pt x="3127375" y="1939290"/>
                  <a:pt x="3132455" y="1927860"/>
                  <a:pt x="3139440" y="1920240"/>
                </a:cubicBezTo>
                <a:cubicBezTo>
                  <a:pt x="3264535" y="1740535"/>
                  <a:pt x="3378200" y="1539875"/>
                  <a:pt x="3463925" y="1343660"/>
                </a:cubicBezTo>
                <a:lnTo>
                  <a:pt x="3463925" y="1335405"/>
                </a:lnTo>
                <a:cubicBezTo>
                  <a:pt x="3369945" y="1553845"/>
                  <a:pt x="3246755" y="1759585"/>
                  <a:pt x="3116580" y="1948180"/>
                </a:cubicBezTo>
                <a:lnTo>
                  <a:pt x="3121025" y="1948180"/>
                </a:lnTo>
                <a:close/>
                <a:moveTo>
                  <a:pt x="2923540" y="1948180"/>
                </a:moveTo>
                <a:lnTo>
                  <a:pt x="2923540" y="1948180"/>
                </a:lnTo>
                <a:cubicBezTo>
                  <a:pt x="3197225" y="1574800"/>
                  <a:pt x="3296285" y="1350010"/>
                  <a:pt x="3463925" y="1055370"/>
                </a:cubicBezTo>
                <a:lnTo>
                  <a:pt x="3463925" y="1047115"/>
                </a:lnTo>
                <a:cubicBezTo>
                  <a:pt x="3442970" y="1083310"/>
                  <a:pt x="3422015" y="1120775"/>
                  <a:pt x="3401695" y="1158240"/>
                </a:cubicBezTo>
                <a:cubicBezTo>
                  <a:pt x="3229610" y="1491615"/>
                  <a:pt x="3102610" y="1684020"/>
                  <a:pt x="2923540" y="1948180"/>
                </a:cubicBezTo>
                <a:close/>
                <a:moveTo>
                  <a:pt x="2724150" y="1948180"/>
                </a:moveTo>
                <a:lnTo>
                  <a:pt x="2733675" y="1948180"/>
                </a:lnTo>
                <a:cubicBezTo>
                  <a:pt x="2740025" y="1939925"/>
                  <a:pt x="2745740" y="1931035"/>
                  <a:pt x="2752725" y="1921510"/>
                </a:cubicBezTo>
                <a:cubicBezTo>
                  <a:pt x="2907665" y="1706245"/>
                  <a:pt x="3067050" y="1471930"/>
                  <a:pt x="3224530" y="1240790"/>
                </a:cubicBezTo>
                <a:cubicBezTo>
                  <a:pt x="3323590" y="1090930"/>
                  <a:pt x="3420745" y="965835"/>
                  <a:pt x="3464560" y="904240"/>
                </a:cubicBezTo>
                <a:lnTo>
                  <a:pt x="3464560" y="893445"/>
                </a:lnTo>
                <a:cubicBezTo>
                  <a:pt x="3229610" y="1201420"/>
                  <a:pt x="2994660" y="1579245"/>
                  <a:pt x="2764155" y="1894205"/>
                </a:cubicBezTo>
                <a:cubicBezTo>
                  <a:pt x="2752725" y="1911350"/>
                  <a:pt x="2734310" y="1932305"/>
                  <a:pt x="2724150" y="1948180"/>
                </a:cubicBezTo>
                <a:close/>
                <a:moveTo>
                  <a:pt x="1754505" y="1086485"/>
                </a:moveTo>
                <a:cubicBezTo>
                  <a:pt x="2121535" y="888365"/>
                  <a:pt x="2399030" y="548640"/>
                  <a:pt x="2388870" y="72390"/>
                </a:cubicBezTo>
                <a:cubicBezTo>
                  <a:pt x="2387600" y="55245"/>
                  <a:pt x="2387600" y="19050"/>
                  <a:pt x="2385060" y="635"/>
                </a:cubicBezTo>
                <a:lnTo>
                  <a:pt x="2381250" y="635"/>
                </a:lnTo>
                <a:cubicBezTo>
                  <a:pt x="2387600" y="92075"/>
                  <a:pt x="2393950" y="238125"/>
                  <a:pt x="2339340" y="414020"/>
                </a:cubicBezTo>
                <a:cubicBezTo>
                  <a:pt x="2129155" y="1071245"/>
                  <a:pt x="1431290" y="1200785"/>
                  <a:pt x="1242060" y="1303655"/>
                </a:cubicBezTo>
                <a:cubicBezTo>
                  <a:pt x="934085" y="1445260"/>
                  <a:pt x="640080" y="1652270"/>
                  <a:pt x="476250" y="1948815"/>
                </a:cubicBezTo>
                <a:lnTo>
                  <a:pt x="478790" y="1948815"/>
                </a:lnTo>
                <a:cubicBezTo>
                  <a:pt x="487680" y="1933575"/>
                  <a:pt x="495935" y="1920240"/>
                  <a:pt x="504825" y="1905635"/>
                </a:cubicBezTo>
                <a:cubicBezTo>
                  <a:pt x="866140" y="1339215"/>
                  <a:pt x="1529080" y="1228090"/>
                  <a:pt x="1754505" y="1086485"/>
                </a:cubicBezTo>
                <a:close/>
                <a:moveTo>
                  <a:pt x="2343785" y="1328420"/>
                </a:moveTo>
                <a:cubicBezTo>
                  <a:pt x="2045335" y="1471930"/>
                  <a:pt x="1790700" y="1674495"/>
                  <a:pt x="1583055" y="1930400"/>
                </a:cubicBezTo>
                <a:cubicBezTo>
                  <a:pt x="1578610" y="1936115"/>
                  <a:pt x="1572895" y="1942465"/>
                  <a:pt x="1568450" y="1948815"/>
                </a:cubicBezTo>
                <a:lnTo>
                  <a:pt x="1572895" y="1948815"/>
                </a:lnTo>
                <a:cubicBezTo>
                  <a:pt x="1740535" y="1742440"/>
                  <a:pt x="1924685" y="1575435"/>
                  <a:pt x="2146935" y="1440180"/>
                </a:cubicBezTo>
                <a:cubicBezTo>
                  <a:pt x="2249170" y="1374140"/>
                  <a:pt x="2375535" y="1322705"/>
                  <a:pt x="2531110" y="1234440"/>
                </a:cubicBezTo>
                <a:cubicBezTo>
                  <a:pt x="3037840" y="943610"/>
                  <a:pt x="3329305" y="560070"/>
                  <a:pt x="3463925" y="308610"/>
                </a:cubicBezTo>
                <a:lnTo>
                  <a:pt x="3463925" y="304800"/>
                </a:lnTo>
                <a:cubicBezTo>
                  <a:pt x="3292475" y="603885"/>
                  <a:pt x="2969260" y="1027430"/>
                  <a:pt x="2343785" y="1328420"/>
                </a:cubicBezTo>
                <a:close/>
                <a:moveTo>
                  <a:pt x="2229485" y="1630680"/>
                </a:moveTo>
                <a:cubicBezTo>
                  <a:pt x="2143760" y="1710055"/>
                  <a:pt x="1988820" y="1901190"/>
                  <a:pt x="1953895" y="1948180"/>
                </a:cubicBezTo>
                <a:lnTo>
                  <a:pt x="1956435" y="1948180"/>
                </a:lnTo>
                <a:cubicBezTo>
                  <a:pt x="1961515" y="1942465"/>
                  <a:pt x="1969135" y="1933575"/>
                  <a:pt x="1978660" y="1921510"/>
                </a:cubicBezTo>
                <a:cubicBezTo>
                  <a:pt x="2357755" y="1442720"/>
                  <a:pt x="2604135" y="1336675"/>
                  <a:pt x="2817495" y="1171575"/>
                </a:cubicBezTo>
                <a:cubicBezTo>
                  <a:pt x="3049905" y="994410"/>
                  <a:pt x="3290570" y="761365"/>
                  <a:pt x="3464560" y="533400"/>
                </a:cubicBezTo>
                <a:lnTo>
                  <a:pt x="3464560" y="528955"/>
                </a:lnTo>
                <a:cubicBezTo>
                  <a:pt x="2891155" y="1236345"/>
                  <a:pt x="2627630" y="1224280"/>
                  <a:pt x="2229485" y="1630680"/>
                </a:cubicBezTo>
                <a:close/>
                <a:moveTo>
                  <a:pt x="3185795" y="608330"/>
                </a:moveTo>
                <a:cubicBezTo>
                  <a:pt x="2886075" y="997585"/>
                  <a:pt x="2549525" y="1200150"/>
                  <a:pt x="2078355" y="1397000"/>
                </a:cubicBezTo>
                <a:cubicBezTo>
                  <a:pt x="1802130" y="1530350"/>
                  <a:pt x="1558925" y="1718310"/>
                  <a:pt x="1376680" y="1948180"/>
                </a:cubicBezTo>
                <a:lnTo>
                  <a:pt x="1377315" y="1948180"/>
                </a:lnTo>
                <a:cubicBezTo>
                  <a:pt x="1847850" y="1405255"/>
                  <a:pt x="2189480" y="1389380"/>
                  <a:pt x="2521585" y="1188720"/>
                </a:cubicBezTo>
                <a:cubicBezTo>
                  <a:pt x="2966720" y="933450"/>
                  <a:pt x="3289300" y="563245"/>
                  <a:pt x="3463290" y="120015"/>
                </a:cubicBezTo>
                <a:lnTo>
                  <a:pt x="3463290" y="110490"/>
                </a:lnTo>
                <a:cubicBezTo>
                  <a:pt x="3415030" y="234950"/>
                  <a:pt x="3332480" y="415290"/>
                  <a:pt x="3185795" y="608330"/>
                </a:cubicBezTo>
                <a:close/>
                <a:moveTo>
                  <a:pt x="2489835" y="1310005"/>
                </a:moveTo>
                <a:cubicBezTo>
                  <a:pt x="2336800" y="1396365"/>
                  <a:pt x="2192655" y="1500505"/>
                  <a:pt x="2060575" y="1620520"/>
                </a:cubicBezTo>
                <a:cubicBezTo>
                  <a:pt x="1953895" y="1717675"/>
                  <a:pt x="1852295" y="1827530"/>
                  <a:pt x="1758950" y="1948180"/>
                </a:cubicBezTo>
                <a:lnTo>
                  <a:pt x="1768475" y="1948180"/>
                </a:lnTo>
                <a:cubicBezTo>
                  <a:pt x="1861185" y="1830070"/>
                  <a:pt x="1960880" y="1722120"/>
                  <a:pt x="2066290" y="1626235"/>
                </a:cubicBezTo>
                <a:cubicBezTo>
                  <a:pt x="2197735" y="1506220"/>
                  <a:pt x="2341880" y="1402080"/>
                  <a:pt x="2494280" y="1316355"/>
                </a:cubicBezTo>
                <a:cubicBezTo>
                  <a:pt x="2970530" y="1048385"/>
                  <a:pt x="3273425" y="711835"/>
                  <a:pt x="3465195" y="440055"/>
                </a:cubicBezTo>
                <a:lnTo>
                  <a:pt x="3465195" y="427355"/>
                </a:lnTo>
                <a:cubicBezTo>
                  <a:pt x="3272790" y="699770"/>
                  <a:pt x="2969895" y="1040130"/>
                  <a:pt x="2489835" y="1310005"/>
                </a:cubicBezTo>
                <a:close/>
                <a:moveTo>
                  <a:pt x="2533015" y="1948180"/>
                </a:moveTo>
                <a:lnTo>
                  <a:pt x="2537460" y="1948180"/>
                </a:lnTo>
                <a:cubicBezTo>
                  <a:pt x="2702560" y="1722755"/>
                  <a:pt x="2886075" y="1476375"/>
                  <a:pt x="3081655" y="1247775"/>
                </a:cubicBezTo>
                <a:cubicBezTo>
                  <a:pt x="3215005" y="1092200"/>
                  <a:pt x="3345815" y="935990"/>
                  <a:pt x="3463925" y="793115"/>
                </a:cubicBezTo>
                <a:lnTo>
                  <a:pt x="3463925" y="787400"/>
                </a:lnTo>
                <a:cubicBezTo>
                  <a:pt x="3344545" y="930910"/>
                  <a:pt x="3213100" y="1088390"/>
                  <a:pt x="3078480" y="1245235"/>
                </a:cubicBezTo>
                <a:cubicBezTo>
                  <a:pt x="2882265" y="1475105"/>
                  <a:pt x="2698115" y="1722755"/>
                  <a:pt x="2533015" y="1948180"/>
                </a:cubicBezTo>
                <a:close/>
                <a:moveTo>
                  <a:pt x="1589405" y="1267460"/>
                </a:moveTo>
                <a:cubicBezTo>
                  <a:pt x="1701800" y="1230630"/>
                  <a:pt x="1800860" y="1189355"/>
                  <a:pt x="1896110" y="1141730"/>
                </a:cubicBezTo>
                <a:cubicBezTo>
                  <a:pt x="2305050" y="937260"/>
                  <a:pt x="2611120" y="590550"/>
                  <a:pt x="2647315" y="108585"/>
                </a:cubicBezTo>
                <a:cubicBezTo>
                  <a:pt x="2649220" y="85090"/>
                  <a:pt x="2650490" y="34925"/>
                  <a:pt x="2649220" y="635"/>
                </a:cubicBezTo>
                <a:lnTo>
                  <a:pt x="2645410" y="635"/>
                </a:lnTo>
                <a:cubicBezTo>
                  <a:pt x="2648585" y="93345"/>
                  <a:pt x="2640330" y="260985"/>
                  <a:pt x="2566035" y="448310"/>
                </a:cubicBezTo>
                <a:cubicBezTo>
                  <a:pt x="2426970" y="798195"/>
                  <a:pt x="2142490" y="1029970"/>
                  <a:pt x="1805940" y="1179830"/>
                </a:cubicBezTo>
                <a:cubicBezTo>
                  <a:pt x="1670050" y="1242695"/>
                  <a:pt x="1504950" y="1285875"/>
                  <a:pt x="1364615" y="1343660"/>
                </a:cubicBezTo>
                <a:cubicBezTo>
                  <a:pt x="1072515" y="1463675"/>
                  <a:pt x="813435" y="1621155"/>
                  <a:pt x="623570" y="1863725"/>
                </a:cubicBezTo>
                <a:cubicBezTo>
                  <a:pt x="602615" y="1891030"/>
                  <a:pt x="581025" y="1920240"/>
                  <a:pt x="563880" y="1948180"/>
                </a:cubicBezTo>
                <a:lnTo>
                  <a:pt x="568325" y="1948180"/>
                </a:lnTo>
                <a:cubicBezTo>
                  <a:pt x="570230" y="1944370"/>
                  <a:pt x="572135" y="1941195"/>
                  <a:pt x="574675" y="1938655"/>
                </a:cubicBezTo>
                <a:cubicBezTo>
                  <a:pt x="801370" y="1598295"/>
                  <a:pt x="1179830" y="1399540"/>
                  <a:pt x="1589405" y="1267460"/>
                </a:cubicBezTo>
                <a:close/>
                <a:moveTo>
                  <a:pt x="1063625" y="1543050"/>
                </a:moveTo>
                <a:cubicBezTo>
                  <a:pt x="1367790" y="1356360"/>
                  <a:pt x="1707515" y="1293495"/>
                  <a:pt x="1913890" y="1194435"/>
                </a:cubicBezTo>
                <a:cubicBezTo>
                  <a:pt x="2416175" y="971550"/>
                  <a:pt x="2776855" y="553085"/>
                  <a:pt x="2781300" y="635"/>
                </a:cubicBezTo>
                <a:lnTo>
                  <a:pt x="2778125" y="635"/>
                </a:lnTo>
                <a:cubicBezTo>
                  <a:pt x="2776220" y="24765"/>
                  <a:pt x="2777490" y="76835"/>
                  <a:pt x="2774950" y="85725"/>
                </a:cubicBezTo>
                <a:cubicBezTo>
                  <a:pt x="2732405" y="589280"/>
                  <a:pt x="2404745" y="950595"/>
                  <a:pt x="1980565" y="1158875"/>
                </a:cubicBezTo>
                <a:cubicBezTo>
                  <a:pt x="1835150" y="1234440"/>
                  <a:pt x="1672590" y="1282700"/>
                  <a:pt x="1485265" y="1344930"/>
                </a:cubicBezTo>
                <a:cubicBezTo>
                  <a:pt x="1096645" y="1482725"/>
                  <a:pt x="812165" y="1673860"/>
                  <a:pt x="631825" y="1916430"/>
                </a:cubicBezTo>
                <a:cubicBezTo>
                  <a:pt x="622935" y="1928495"/>
                  <a:pt x="615315" y="1938655"/>
                  <a:pt x="608965" y="1948815"/>
                </a:cubicBezTo>
                <a:lnTo>
                  <a:pt x="612140" y="1948815"/>
                </a:lnTo>
                <a:cubicBezTo>
                  <a:pt x="721995" y="1795780"/>
                  <a:pt x="869950" y="1656080"/>
                  <a:pt x="1063625" y="1543050"/>
                </a:cubicBezTo>
                <a:close/>
                <a:moveTo>
                  <a:pt x="1833245" y="1112520"/>
                </a:moveTo>
                <a:cubicBezTo>
                  <a:pt x="2229485" y="904875"/>
                  <a:pt x="2506980" y="558165"/>
                  <a:pt x="2520950" y="92075"/>
                </a:cubicBezTo>
                <a:cubicBezTo>
                  <a:pt x="2520315" y="75565"/>
                  <a:pt x="2522855" y="24765"/>
                  <a:pt x="2519045" y="1270"/>
                </a:cubicBezTo>
                <a:lnTo>
                  <a:pt x="2510790" y="1270"/>
                </a:lnTo>
                <a:cubicBezTo>
                  <a:pt x="2511425" y="6350"/>
                  <a:pt x="2512695" y="12065"/>
                  <a:pt x="2512060" y="15875"/>
                </a:cubicBezTo>
                <a:cubicBezTo>
                  <a:pt x="2516505" y="108585"/>
                  <a:pt x="2511425" y="260985"/>
                  <a:pt x="2451100" y="431800"/>
                </a:cubicBezTo>
                <a:cubicBezTo>
                  <a:pt x="2321560" y="793750"/>
                  <a:pt x="2032635" y="1026160"/>
                  <a:pt x="1684655" y="1176020"/>
                </a:cubicBezTo>
                <a:cubicBezTo>
                  <a:pt x="1606550" y="1210310"/>
                  <a:pt x="1518920" y="1238250"/>
                  <a:pt x="1435735" y="1268730"/>
                </a:cubicBezTo>
                <a:cubicBezTo>
                  <a:pt x="1214755" y="1351280"/>
                  <a:pt x="1026795" y="1450340"/>
                  <a:pt x="873760" y="1564640"/>
                </a:cubicBezTo>
                <a:cubicBezTo>
                  <a:pt x="725170" y="1675765"/>
                  <a:pt x="600075" y="1807845"/>
                  <a:pt x="517525" y="1949450"/>
                </a:cubicBezTo>
                <a:lnTo>
                  <a:pt x="525145" y="1949450"/>
                </a:lnTo>
                <a:cubicBezTo>
                  <a:pt x="533400" y="1935480"/>
                  <a:pt x="541655" y="1922780"/>
                  <a:pt x="550545" y="1909445"/>
                </a:cubicBezTo>
                <a:cubicBezTo>
                  <a:pt x="927735" y="1353820"/>
                  <a:pt x="1584960" y="1261745"/>
                  <a:pt x="1833245" y="1112520"/>
                </a:cubicBezTo>
                <a:close/>
                <a:moveTo>
                  <a:pt x="2087880" y="1172210"/>
                </a:moveTo>
                <a:cubicBezTo>
                  <a:pt x="2529840" y="951865"/>
                  <a:pt x="2853690" y="579120"/>
                  <a:pt x="2907030" y="81915"/>
                </a:cubicBezTo>
                <a:cubicBezTo>
                  <a:pt x="2908935" y="52070"/>
                  <a:pt x="2912745" y="17780"/>
                  <a:pt x="2912745" y="635"/>
                </a:cubicBezTo>
                <a:lnTo>
                  <a:pt x="2908300" y="635"/>
                </a:lnTo>
                <a:cubicBezTo>
                  <a:pt x="2902585" y="155575"/>
                  <a:pt x="2875915" y="294640"/>
                  <a:pt x="2790825" y="483870"/>
                </a:cubicBezTo>
                <a:cubicBezTo>
                  <a:pt x="2606040" y="872490"/>
                  <a:pt x="2261870" y="1115060"/>
                  <a:pt x="1863090" y="1266190"/>
                </a:cubicBezTo>
                <a:cubicBezTo>
                  <a:pt x="1767840" y="1303655"/>
                  <a:pt x="1664335" y="1330325"/>
                  <a:pt x="1551940" y="1367155"/>
                </a:cubicBezTo>
                <a:cubicBezTo>
                  <a:pt x="1142365" y="1502410"/>
                  <a:pt x="844550" y="1694815"/>
                  <a:pt x="658495" y="1943100"/>
                </a:cubicBezTo>
                <a:cubicBezTo>
                  <a:pt x="655955" y="1945640"/>
                  <a:pt x="654685" y="1947545"/>
                  <a:pt x="653415" y="1948815"/>
                </a:cubicBezTo>
                <a:lnTo>
                  <a:pt x="658495" y="1948815"/>
                </a:lnTo>
                <a:cubicBezTo>
                  <a:pt x="692150" y="1908175"/>
                  <a:pt x="725170" y="1863090"/>
                  <a:pt x="765810" y="1824355"/>
                </a:cubicBezTo>
                <a:cubicBezTo>
                  <a:pt x="1218565" y="1376680"/>
                  <a:pt x="1708150" y="1374140"/>
                  <a:pt x="2087880" y="1172210"/>
                </a:cubicBezTo>
                <a:close/>
                <a:moveTo>
                  <a:pt x="2721610" y="1012190"/>
                </a:moveTo>
                <a:cubicBezTo>
                  <a:pt x="2879090" y="892810"/>
                  <a:pt x="3013710" y="755015"/>
                  <a:pt x="3122930" y="601980"/>
                </a:cubicBezTo>
                <a:cubicBezTo>
                  <a:pt x="3205480" y="485140"/>
                  <a:pt x="3274060" y="359410"/>
                  <a:pt x="3325495" y="227965"/>
                </a:cubicBezTo>
                <a:cubicBezTo>
                  <a:pt x="3363595" y="131445"/>
                  <a:pt x="3384550" y="52705"/>
                  <a:pt x="3397250" y="1270"/>
                </a:cubicBezTo>
                <a:lnTo>
                  <a:pt x="3393440" y="1270"/>
                </a:lnTo>
                <a:cubicBezTo>
                  <a:pt x="3366770" y="107315"/>
                  <a:pt x="3301365" y="344805"/>
                  <a:pt x="3119755" y="600075"/>
                </a:cubicBezTo>
                <a:cubicBezTo>
                  <a:pt x="2877820" y="940435"/>
                  <a:pt x="2517775" y="1196340"/>
                  <a:pt x="2049145" y="1362075"/>
                </a:cubicBezTo>
                <a:cubicBezTo>
                  <a:pt x="1694180" y="1489075"/>
                  <a:pt x="1403985" y="1685925"/>
                  <a:pt x="1184910" y="1949450"/>
                </a:cubicBezTo>
                <a:lnTo>
                  <a:pt x="1189990" y="1949450"/>
                </a:lnTo>
                <a:cubicBezTo>
                  <a:pt x="1408430" y="1687830"/>
                  <a:pt x="1697355" y="1492250"/>
                  <a:pt x="2051050" y="1365885"/>
                </a:cubicBezTo>
                <a:cubicBezTo>
                  <a:pt x="2305685" y="1274445"/>
                  <a:pt x="2531745" y="1156335"/>
                  <a:pt x="2721610" y="1012190"/>
                </a:cubicBezTo>
                <a:close/>
                <a:moveTo>
                  <a:pt x="3421380" y="1948180"/>
                </a:moveTo>
                <a:cubicBezTo>
                  <a:pt x="3435985" y="1925955"/>
                  <a:pt x="3449955" y="1903730"/>
                  <a:pt x="3463925" y="1881505"/>
                </a:cubicBezTo>
                <a:lnTo>
                  <a:pt x="3463925" y="1875155"/>
                </a:lnTo>
                <a:cubicBezTo>
                  <a:pt x="3448685" y="1899920"/>
                  <a:pt x="3433445" y="1924050"/>
                  <a:pt x="3416935" y="1948180"/>
                </a:cubicBezTo>
                <a:lnTo>
                  <a:pt x="3421380" y="1948180"/>
                </a:lnTo>
                <a:close/>
                <a:moveTo>
                  <a:pt x="3314700" y="1948180"/>
                </a:moveTo>
                <a:cubicBezTo>
                  <a:pt x="3371215" y="1867535"/>
                  <a:pt x="3431540" y="1770380"/>
                  <a:pt x="3463925" y="1710690"/>
                </a:cubicBezTo>
                <a:lnTo>
                  <a:pt x="3463925" y="1701800"/>
                </a:lnTo>
                <a:cubicBezTo>
                  <a:pt x="3418205" y="1785620"/>
                  <a:pt x="3366770" y="1868170"/>
                  <a:pt x="3310255" y="1948180"/>
                </a:cubicBezTo>
                <a:lnTo>
                  <a:pt x="3314700" y="1948180"/>
                </a:lnTo>
                <a:close/>
                <a:moveTo>
                  <a:pt x="3274695" y="52705"/>
                </a:moveTo>
                <a:cubicBezTo>
                  <a:pt x="3277235" y="36830"/>
                  <a:pt x="3283585" y="13970"/>
                  <a:pt x="3285490" y="635"/>
                </a:cubicBezTo>
                <a:lnTo>
                  <a:pt x="3281680" y="635"/>
                </a:lnTo>
                <a:cubicBezTo>
                  <a:pt x="3245485" y="202565"/>
                  <a:pt x="3155950" y="412115"/>
                  <a:pt x="3036570" y="584835"/>
                </a:cubicBezTo>
                <a:cubicBezTo>
                  <a:pt x="2790825" y="942340"/>
                  <a:pt x="2430145" y="1184275"/>
                  <a:pt x="2023110" y="1348105"/>
                </a:cubicBezTo>
                <a:cubicBezTo>
                  <a:pt x="1905000" y="1397000"/>
                  <a:pt x="1769110" y="1435735"/>
                  <a:pt x="1644015" y="1485265"/>
                </a:cubicBezTo>
                <a:cubicBezTo>
                  <a:pt x="1354455" y="1599565"/>
                  <a:pt x="1102360" y="1741805"/>
                  <a:pt x="911860" y="1948815"/>
                </a:cubicBezTo>
                <a:lnTo>
                  <a:pt x="916940" y="1948815"/>
                </a:lnTo>
                <a:cubicBezTo>
                  <a:pt x="970280" y="1891030"/>
                  <a:pt x="1029970" y="1837055"/>
                  <a:pt x="1098550" y="1784350"/>
                </a:cubicBezTo>
                <a:cubicBezTo>
                  <a:pt x="1515745" y="1473835"/>
                  <a:pt x="1869440" y="1442720"/>
                  <a:pt x="2220595" y="1264285"/>
                </a:cubicBezTo>
                <a:cubicBezTo>
                  <a:pt x="2704465" y="1029970"/>
                  <a:pt x="3142615" y="629920"/>
                  <a:pt x="3274695" y="52705"/>
                </a:cubicBezTo>
                <a:close/>
                <a:moveTo>
                  <a:pt x="2170430" y="1258570"/>
                </a:moveTo>
                <a:cubicBezTo>
                  <a:pt x="2680335" y="1038860"/>
                  <a:pt x="3083560" y="638810"/>
                  <a:pt x="3170555" y="77470"/>
                </a:cubicBezTo>
                <a:cubicBezTo>
                  <a:pt x="3175000" y="47625"/>
                  <a:pt x="3177540" y="22225"/>
                  <a:pt x="3178810" y="635"/>
                </a:cubicBezTo>
                <a:lnTo>
                  <a:pt x="3171825" y="635"/>
                </a:lnTo>
                <a:cubicBezTo>
                  <a:pt x="3152140" y="165100"/>
                  <a:pt x="3126105" y="304165"/>
                  <a:pt x="3014345" y="518160"/>
                </a:cubicBezTo>
                <a:cubicBezTo>
                  <a:pt x="2792095" y="926465"/>
                  <a:pt x="2409825" y="1175385"/>
                  <a:pt x="1973580" y="1326515"/>
                </a:cubicBezTo>
                <a:cubicBezTo>
                  <a:pt x="1864360" y="1365885"/>
                  <a:pt x="1742440" y="1393825"/>
                  <a:pt x="1624330" y="1429385"/>
                </a:cubicBezTo>
                <a:cubicBezTo>
                  <a:pt x="1346835" y="1516380"/>
                  <a:pt x="1139190" y="1614805"/>
                  <a:pt x="942340" y="1764030"/>
                </a:cubicBezTo>
                <a:cubicBezTo>
                  <a:pt x="868680" y="1821180"/>
                  <a:pt x="804545" y="1882140"/>
                  <a:pt x="748665" y="1947545"/>
                </a:cubicBezTo>
                <a:lnTo>
                  <a:pt x="758190" y="1947545"/>
                </a:lnTo>
                <a:cubicBezTo>
                  <a:pt x="772795" y="1931035"/>
                  <a:pt x="787400" y="1914525"/>
                  <a:pt x="802640" y="1898650"/>
                </a:cubicBezTo>
                <a:cubicBezTo>
                  <a:pt x="1031875" y="1664335"/>
                  <a:pt x="1322705" y="1529715"/>
                  <a:pt x="1639570" y="1431925"/>
                </a:cubicBezTo>
                <a:cubicBezTo>
                  <a:pt x="1829435" y="1380490"/>
                  <a:pt x="2011680" y="1330325"/>
                  <a:pt x="2170430" y="1258570"/>
                </a:cubicBezTo>
                <a:close/>
              </a:path>
            </a:pathLst>
          </a:custGeom>
          <a:gradFill>
            <a:gsLst>
              <a:gs pos="0">
                <a:srgbClr val="08303F">
                  <a:alpha val="12549"/>
                </a:srgbClr>
              </a:gs>
              <a:gs pos="100000">
                <a:srgbClr val="000000">
                  <a:alpha val="309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34092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759453" y="1575125"/>
            <a:ext cx="3409200" cy="270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-1631526" y="3519949"/>
            <a:ext cx="4361569" cy="4289199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5080"/>
                </a:schemeClr>
              </a:gs>
              <a:gs pos="100000">
                <a:schemeClr val="accent3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6724812" y="-1869092"/>
            <a:ext cx="3947121" cy="3881628"/>
          </a:xfrm>
          <a:custGeom>
            <a:avLst/>
            <a:gdLst/>
            <a:ahLst/>
            <a:cxnLst/>
            <a:rect l="l" t="t" r="r" b="b"/>
            <a:pathLst>
              <a:path w="3947121" h="3881628" extrusionOk="0">
                <a:moveTo>
                  <a:pt x="1064704" y="2536431"/>
                </a:moveTo>
                <a:lnTo>
                  <a:pt x="1064704" y="2505227"/>
                </a:lnTo>
                <a:lnTo>
                  <a:pt x="1095908" y="2505227"/>
                </a:lnTo>
                <a:lnTo>
                  <a:pt x="1095908" y="2473681"/>
                </a:lnTo>
                <a:lnTo>
                  <a:pt x="1064704" y="2473681"/>
                </a:lnTo>
                <a:lnTo>
                  <a:pt x="1064704" y="2442477"/>
                </a:lnTo>
                <a:lnTo>
                  <a:pt x="1033158" y="2442477"/>
                </a:lnTo>
                <a:lnTo>
                  <a:pt x="1033158" y="2473681"/>
                </a:lnTo>
                <a:lnTo>
                  <a:pt x="1001954" y="2473681"/>
                </a:lnTo>
                <a:lnTo>
                  <a:pt x="1001954" y="2505227"/>
                </a:lnTo>
                <a:lnTo>
                  <a:pt x="1033158" y="2505227"/>
                </a:lnTo>
                <a:lnTo>
                  <a:pt x="1033158" y="2536431"/>
                </a:lnTo>
                <a:lnTo>
                  <a:pt x="1064704" y="2536431"/>
                </a:lnTo>
                <a:close/>
                <a:moveTo>
                  <a:pt x="1202207" y="2537803"/>
                </a:moveTo>
                <a:lnTo>
                  <a:pt x="1202207" y="2505570"/>
                </a:lnTo>
                <a:lnTo>
                  <a:pt x="1234440" y="2505570"/>
                </a:lnTo>
                <a:lnTo>
                  <a:pt x="1234440" y="2473338"/>
                </a:lnTo>
                <a:lnTo>
                  <a:pt x="1202207" y="2473338"/>
                </a:lnTo>
                <a:lnTo>
                  <a:pt x="1202207" y="2441105"/>
                </a:lnTo>
                <a:lnTo>
                  <a:pt x="1169975" y="2441105"/>
                </a:lnTo>
                <a:lnTo>
                  <a:pt x="1169975" y="2473338"/>
                </a:lnTo>
                <a:lnTo>
                  <a:pt x="1137742" y="2473338"/>
                </a:lnTo>
                <a:lnTo>
                  <a:pt x="1137742" y="2505570"/>
                </a:lnTo>
                <a:lnTo>
                  <a:pt x="1169975" y="2505570"/>
                </a:lnTo>
                <a:lnTo>
                  <a:pt x="1169975" y="2537803"/>
                </a:lnTo>
                <a:lnTo>
                  <a:pt x="1202207" y="2537803"/>
                </a:lnTo>
                <a:close/>
                <a:moveTo>
                  <a:pt x="1270787" y="2674963"/>
                </a:moveTo>
                <a:lnTo>
                  <a:pt x="1270787" y="2642730"/>
                </a:lnTo>
                <a:lnTo>
                  <a:pt x="1303020" y="2642730"/>
                </a:lnTo>
                <a:lnTo>
                  <a:pt x="1303020" y="2610498"/>
                </a:lnTo>
                <a:lnTo>
                  <a:pt x="1270787" y="2610498"/>
                </a:lnTo>
                <a:lnTo>
                  <a:pt x="1270787" y="2578265"/>
                </a:lnTo>
                <a:lnTo>
                  <a:pt x="1238555" y="2578265"/>
                </a:lnTo>
                <a:lnTo>
                  <a:pt x="1238555" y="2610498"/>
                </a:lnTo>
                <a:lnTo>
                  <a:pt x="1206322" y="2610498"/>
                </a:lnTo>
                <a:lnTo>
                  <a:pt x="1206322" y="2642730"/>
                </a:lnTo>
                <a:lnTo>
                  <a:pt x="1238555" y="2642730"/>
                </a:lnTo>
                <a:lnTo>
                  <a:pt x="1238555" y="2674963"/>
                </a:lnTo>
                <a:lnTo>
                  <a:pt x="1270787" y="2674963"/>
                </a:lnTo>
                <a:close/>
                <a:moveTo>
                  <a:pt x="1133627" y="2400643"/>
                </a:moveTo>
                <a:lnTo>
                  <a:pt x="1133627" y="2368410"/>
                </a:lnTo>
                <a:lnTo>
                  <a:pt x="1165860" y="2368410"/>
                </a:lnTo>
                <a:lnTo>
                  <a:pt x="1165860" y="2336178"/>
                </a:lnTo>
                <a:lnTo>
                  <a:pt x="1133627" y="2336178"/>
                </a:lnTo>
                <a:lnTo>
                  <a:pt x="1133627" y="2303945"/>
                </a:lnTo>
                <a:lnTo>
                  <a:pt x="1101395" y="2303945"/>
                </a:lnTo>
                <a:lnTo>
                  <a:pt x="1101395" y="2336178"/>
                </a:lnTo>
                <a:lnTo>
                  <a:pt x="1069162" y="2336178"/>
                </a:lnTo>
                <a:lnTo>
                  <a:pt x="1069162" y="2368410"/>
                </a:lnTo>
                <a:lnTo>
                  <a:pt x="1101395" y="2368410"/>
                </a:lnTo>
                <a:lnTo>
                  <a:pt x="1101395" y="2400643"/>
                </a:lnTo>
                <a:lnTo>
                  <a:pt x="1133627" y="2400643"/>
                </a:lnTo>
                <a:close/>
                <a:moveTo>
                  <a:pt x="996124" y="2399271"/>
                </a:moveTo>
                <a:lnTo>
                  <a:pt x="996124" y="2368067"/>
                </a:lnTo>
                <a:lnTo>
                  <a:pt x="1027328" y="2368067"/>
                </a:lnTo>
                <a:lnTo>
                  <a:pt x="1027328" y="2336521"/>
                </a:lnTo>
                <a:lnTo>
                  <a:pt x="996124" y="2336521"/>
                </a:lnTo>
                <a:lnTo>
                  <a:pt x="996124" y="2305317"/>
                </a:lnTo>
                <a:lnTo>
                  <a:pt x="964578" y="2305317"/>
                </a:lnTo>
                <a:lnTo>
                  <a:pt x="964578" y="2336521"/>
                </a:lnTo>
                <a:lnTo>
                  <a:pt x="933374" y="2336521"/>
                </a:lnTo>
                <a:lnTo>
                  <a:pt x="933374" y="2368067"/>
                </a:lnTo>
                <a:lnTo>
                  <a:pt x="964578" y="2368067"/>
                </a:lnTo>
                <a:lnTo>
                  <a:pt x="964578" y="2399271"/>
                </a:lnTo>
                <a:lnTo>
                  <a:pt x="996124" y="2399271"/>
                </a:lnTo>
                <a:close/>
                <a:moveTo>
                  <a:pt x="651167" y="1981962"/>
                </a:moveTo>
                <a:lnTo>
                  <a:pt x="651167" y="1954530"/>
                </a:lnTo>
                <a:lnTo>
                  <a:pt x="678599" y="1954530"/>
                </a:lnTo>
                <a:lnTo>
                  <a:pt x="678599" y="1927098"/>
                </a:lnTo>
                <a:lnTo>
                  <a:pt x="651167" y="1927098"/>
                </a:lnTo>
                <a:lnTo>
                  <a:pt x="651167" y="1899666"/>
                </a:lnTo>
                <a:lnTo>
                  <a:pt x="623735" y="1899666"/>
                </a:lnTo>
                <a:lnTo>
                  <a:pt x="623735" y="1927098"/>
                </a:lnTo>
                <a:lnTo>
                  <a:pt x="596303" y="1927098"/>
                </a:lnTo>
                <a:lnTo>
                  <a:pt x="596303" y="1954530"/>
                </a:lnTo>
                <a:lnTo>
                  <a:pt x="623735" y="1954530"/>
                </a:lnTo>
                <a:lnTo>
                  <a:pt x="623735" y="1981962"/>
                </a:lnTo>
                <a:lnTo>
                  <a:pt x="651167" y="1981962"/>
                </a:lnTo>
                <a:close/>
                <a:moveTo>
                  <a:pt x="720090" y="2120494"/>
                </a:moveTo>
                <a:lnTo>
                  <a:pt x="720090" y="2092033"/>
                </a:lnTo>
                <a:lnTo>
                  <a:pt x="748551" y="2092033"/>
                </a:lnTo>
                <a:lnTo>
                  <a:pt x="748551" y="2063915"/>
                </a:lnTo>
                <a:lnTo>
                  <a:pt x="720090" y="2063915"/>
                </a:lnTo>
                <a:lnTo>
                  <a:pt x="720090" y="2035454"/>
                </a:lnTo>
                <a:lnTo>
                  <a:pt x="691972" y="2035454"/>
                </a:lnTo>
                <a:lnTo>
                  <a:pt x="691972" y="2063915"/>
                </a:lnTo>
                <a:lnTo>
                  <a:pt x="663511" y="2063915"/>
                </a:lnTo>
                <a:lnTo>
                  <a:pt x="663511" y="2092033"/>
                </a:lnTo>
                <a:lnTo>
                  <a:pt x="691972" y="2092033"/>
                </a:lnTo>
                <a:lnTo>
                  <a:pt x="691972" y="2120494"/>
                </a:lnTo>
                <a:lnTo>
                  <a:pt x="720090" y="2120494"/>
                </a:lnTo>
                <a:close/>
                <a:moveTo>
                  <a:pt x="858279" y="2123580"/>
                </a:moveTo>
                <a:lnTo>
                  <a:pt x="858279" y="2093062"/>
                </a:lnTo>
                <a:lnTo>
                  <a:pt x="888797" y="2093062"/>
                </a:lnTo>
                <a:lnTo>
                  <a:pt x="888797" y="2062886"/>
                </a:lnTo>
                <a:lnTo>
                  <a:pt x="858279" y="2062886"/>
                </a:lnTo>
                <a:lnTo>
                  <a:pt x="858279" y="2032368"/>
                </a:lnTo>
                <a:lnTo>
                  <a:pt x="828103" y="2032368"/>
                </a:lnTo>
                <a:lnTo>
                  <a:pt x="828103" y="2062886"/>
                </a:lnTo>
                <a:lnTo>
                  <a:pt x="797585" y="2062886"/>
                </a:lnTo>
                <a:lnTo>
                  <a:pt x="797585" y="2093062"/>
                </a:lnTo>
                <a:lnTo>
                  <a:pt x="828103" y="2093062"/>
                </a:lnTo>
                <a:lnTo>
                  <a:pt x="828103" y="2123580"/>
                </a:lnTo>
                <a:lnTo>
                  <a:pt x="858279" y="2123580"/>
                </a:lnTo>
                <a:close/>
                <a:moveTo>
                  <a:pt x="927202" y="2261768"/>
                </a:moveTo>
                <a:lnTo>
                  <a:pt x="927202" y="2230565"/>
                </a:lnTo>
                <a:lnTo>
                  <a:pt x="958405" y="2230565"/>
                </a:lnTo>
                <a:lnTo>
                  <a:pt x="958405" y="2199704"/>
                </a:lnTo>
                <a:lnTo>
                  <a:pt x="927202" y="2199704"/>
                </a:lnTo>
                <a:lnTo>
                  <a:pt x="927202" y="2168500"/>
                </a:lnTo>
                <a:lnTo>
                  <a:pt x="896341" y="2168500"/>
                </a:lnTo>
                <a:lnTo>
                  <a:pt x="896341" y="2199704"/>
                </a:lnTo>
                <a:lnTo>
                  <a:pt x="865137" y="2199704"/>
                </a:lnTo>
                <a:lnTo>
                  <a:pt x="865137" y="2230565"/>
                </a:lnTo>
                <a:lnTo>
                  <a:pt x="896341" y="2230565"/>
                </a:lnTo>
                <a:lnTo>
                  <a:pt x="896341" y="2261768"/>
                </a:lnTo>
                <a:lnTo>
                  <a:pt x="927202" y="2261768"/>
                </a:lnTo>
                <a:close/>
                <a:moveTo>
                  <a:pt x="789356" y="2259025"/>
                </a:moveTo>
                <a:lnTo>
                  <a:pt x="789356" y="2229879"/>
                </a:lnTo>
                <a:lnTo>
                  <a:pt x="818502" y="2229879"/>
                </a:lnTo>
                <a:lnTo>
                  <a:pt x="818502" y="2200389"/>
                </a:lnTo>
                <a:lnTo>
                  <a:pt x="789356" y="2200389"/>
                </a:lnTo>
                <a:lnTo>
                  <a:pt x="789356" y="2171243"/>
                </a:lnTo>
                <a:lnTo>
                  <a:pt x="759866" y="2171243"/>
                </a:lnTo>
                <a:lnTo>
                  <a:pt x="759866" y="2200389"/>
                </a:lnTo>
                <a:lnTo>
                  <a:pt x="730720" y="2200389"/>
                </a:lnTo>
                <a:lnTo>
                  <a:pt x="730720" y="2229879"/>
                </a:lnTo>
                <a:lnTo>
                  <a:pt x="759866" y="2229879"/>
                </a:lnTo>
                <a:lnTo>
                  <a:pt x="759866" y="2259025"/>
                </a:lnTo>
                <a:lnTo>
                  <a:pt x="789356" y="2259025"/>
                </a:lnTo>
                <a:close/>
                <a:moveTo>
                  <a:pt x="1888007" y="2812123"/>
                </a:moveTo>
                <a:lnTo>
                  <a:pt x="1888007" y="2779890"/>
                </a:lnTo>
                <a:lnTo>
                  <a:pt x="1920240" y="2779890"/>
                </a:lnTo>
                <a:lnTo>
                  <a:pt x="1920240" y="2747658"/>
                </a:lnTo>
                <a:lnTo>
                  <a:pt x="1888007" y="2747658"/>
                </a:lnTo>
                <a:lnTo>
                  <a:pt x="1888007" y="2715425"/>
                </a:lnTo>
                <a:lnTo>
                  <a:pt x="1855775" y="2715425"/>
                </a:lnTo>
                <a:lnTo>
                  <a:pt x="1855775" y="2747658"/>
                </a:lnTo>
                <a:lnTo>
                  <a:pt x="1823542" y="2747658"/>
                </a:lnTo>
                <a:lnTo>
                  <a:pt x="1823542" y="2779890"/>
                </a:lnTo>
                <a:lnTo>
                  <a:pt x="1855775" y="2779890"/>
                </a:lnTo>
                <a:lnTo>
                  <a:pt x="1855775" y="2812123"/>
                </a:lnTo>
                <a:lnTo>
                  <a:pt x="1888007" y="2812123"/>
                </a:lnTo>
                <a:close/>
                <a:moveTo>
                  <a:pt x="1750847" y="2812123"/>
                </a:moveTo>
                <a:lnTo>
                  <a:pt x="1750847" y="2779890"/>
                </a:lnTo>
                <a:lnTo>
                  <a:pt x="1783080" y="2779890"/>
                </a:lnTo>
                <a:lnTo>
                  <a:pt x="1783080" y="2747658"/>
                </a:lnTo>
                <a:lnTo>
                  <a:pt x="1750847" y="2747658"/>
                </a:lnTo>
                <a:lnTo>
                  <a:pt x="1750847" y="2715425"/>
                </a:lnTo>
                <a:lnTo>
                  <a:pt x="1718615" y="2715425"/>
                </a:lnTo>
                <a:lnTo>
                  <a:pt x="1718615" y="2747658"/>
                </a:lnTo>
                <a:lnTo>
                  <a:pt x="1686382" y="2747658"/>
                </a:lnTo>
                <a:lnTo>
                  <a:pt x="1686382" y="2779890"/>
                </a:lnTo>
                <a:lnTo>
                  <a:pt x="1718615" y="2779890"/>
                </a:lnTo>
                <a:lnTo>
                  <a:pt x="1718615" y="2812123"/>
                </a:lnTo>
                <a:lnTo>
                  <a:pt x="1750847" y="2812123"/>
                </a:lnTo>
                <a:close/>
                <a:moveTo>
                  <a:pt x="1819427" y="2674963"/>
                </a:moveTo>
                <a:lnTo>
                  <a:pt x="1819427" y="2642730"/>
                </a:lnTo>
                <a:lnTo>
                  <a:pt x="1851660" y="2642730"/>
                </a:lnTo>
                <a:lnTo>
                  <a:pt x="1851660" y="2610498"/>
                </a:lnTo>
                <a:lnTo>
                  <a:pt x="1819427" y="2610498"/>
                </a:lnTo>
                <a:lnTo>
                  <a:pt x="1819427" y="2578265"/>
                </a:lnTo>
                <a:lnTo>
                  <a:pt x="1787195" y="2578265"/>
                </a:lnTo>
                <a:lnTo>
                  <a:pt x="1787195" y="2610498"/>
                </a:lnTo>
                <a:lnTo>
                  <a:pt x="1754962" y="2610498"/>
                </a:lnTo>
                <a:lnTo>
                  <a:pt x="1754962" y="2642730"/>
                </a:lnTo>
                <a:lnTo>
                  <a:pt x="1787195" y="2642730"/>
                </a:lnTo>
                <a:lnTo>
                  <a:pt x="1787195" y="2674963"/>
                </a:lnTo>
                <a:lnTo>
                  <a:pt x="1819427" y="2674963"/>
                </a:lnTo>
                <a:close/>
                <a:moveTo>
                  <a:pt x="691972" y="1761134"/>
                </a:moveTo>
                <a:lnTo>
                  <a:pt x="691972" y="1789595"/>
                </a:lnTo>
                <a:lnTo>
                  <a:pt x="663511" y="1789595"/>
                </a:lnTo>
                <a:lnTo>
                  <a:pt x="663511" y="1817713"/>
                </a:lnTo>
                <a:lnTo>
                  <a:pt x="691972" y="1817713"/>
                </a:lnTo>
                <a:lnTo>
                  <a:pt x="691972" y="1846174"/>
                </a:lnTo>
                <a:lnTo>
                  <a:pt x="720090" y="1846174"/>
                </a:lnTo>
                <a:lnTo>
                  <a:pt x="720090" y="1817713"/>
                </a:lnTo>
                <a:lnTo>
                  <a:pt x="748551" y="1817713"/>
                </a:lnTo>
                <a:lnTo>
                  <a:pt x="748551" y="1789595"/>
                </a:lnTo>
                <a:lnTo>
                  <a:pt x="720090" y="1789595"/>
                </a:lnTo>
                <a:lnTo>
                  <a:pt x="720090" y="1761134"/>
                </a:lnTo>
                <a:lnTo>
                  <a:pt x="691972" y="1761134"/>
                </a:lnTo>
                <a:close/>
                <a:moveTo>
                  <a:pt x="1682267" y="2674963"/>
                </a:moveTo>
                <a:lnTo>
                  <a:pt x="1682267" y="2642730"/>
                </a:lnTo>
                <a:lnTo>
                  <a:pt x="1714500" y="2642730"/>
                </a:lnTo>
                <a:lnTo>
                  <a:pt x="1714500" y="2610498"/>
                </a:lnTo>
                <a:lnTo>
                  <a:pt x="1682267" y="2610498"/>
                </a:lnTo>
                <a:lnTo>
                  <a:pt x="1682267" y="2578265"/>
                </a:lnTo>
                <a:lnTo>
                  <a:pt x="1650035" y="2578265"/>
                </a:lnTo>
                <a:lnTo>
                  <a:pt x="1650035" y="2610498"/>
                </a:lnTo>
                <a:lnTo>
                  <a:pt x="1617802" y="2610498"/>
                </a:lnTo>
                <a:lnTo>
                  <a:pt x="1617802" y="2642730"/>
                </a:lnTo>
                <a:lnTo>
                  <a:pt x="1650035" y="2642730"/>
                </a:lnTo>
                <a:lnTo>
                  <a:pt x="1650035" y="2674963"/>
                </a:lnTo>
                <a:lnTo>
                  <a:pt x="1682267" y="2674963"/>
                </a:lnTo>
                <a:close/>
                <a:moveTo>
                  <a:pt x="1476527" y="2537803"/>
                </a:moveTo>
                <a:lnTo>
                  <a:pt x="1476527" y="2505570"/>
                </a:lnTo>
                <a:lnTo>
                  <a:pt x="1508760" y="2505570"/>
                </a:lnTo>
                <a:lnTo>
                  <a:pt x="1508760" y="2473338"/>
                </a:lnTo>
                <a:lnTo>
                  <a:pt x="1476527" y="2473338"/>
                </a:lnTo>
                <a:lnTo>
                  <a:pt x="1476527" y="2441105"/>
                </a:lnTo>
                <a:lnTo>
                  <a:pt x="1444295" y="2441105"/>
                </a:lnTo>
                <a:lnTo>
                  <a:pt x="1444295" y="2473338"/>
                </a:lnTo>
                <a:lnTo>
                  <a:pt x="1412062" y="2473338"/>
                </a:lnTo>
                <a:lnTo>
                  <a:pt x="1412062" y="2505570"/>
                </a:lnTo>
                <a:lnTo>
                  <a:pt x="1444295" y="2505570"/>
                </a:lnTo>
                <a:lnTo>
                  <a:pt x="1444295" y="2537803"/>
                </a:lnTo>
                <a:lnTo>
                  <a:pt x="1476527" y="2537803"/>
                </a:lnTo>
                <a:close/>
                <a:moveTo>
                  <a:pt x="1407947" y="2674963"/>
                </a:moveTo>
                <a:lnTo>
                  <a:pt x="1407947" y="2642730"/>
                </a:lnTo>
                <a:lnTo>
                  <a:pt x="1440180" y="2642730"/>
                </a:lnTo>
                <a:lnTo>
                  <a:pt x="1440180" y="2610498"/>
                </a:lnTo>
                <a:lnTo>
                  <a:pt x="1407947" y="2610498"/>
                </a:lnTo>
                <a:lnTo>
                  <a:pt x="1407947" y="2578265"/>
                </a:lnTo>
                <a:lnTo>
                  <a:pt x="1375715" y="2578265"/>
                </a:lnTo>
                <a:lnTo>
                  <a:pt x="1375715" y="2610498"/>
                </a:lnTo>
                <a:lnTo>
                  <a:pt x="1343482" y="2610498"/>
                </a:lnTo>
                <a:lnTo>
                  <a:pt x="1343482" y="2642730"/>
                </a:lnTo>
                <a:lnTo>
                  <a:pt x="1375715" y="2642730"/>
                </a:lnTo>
                <a:lnTo>
                  <a:pt x="1375715" y="2674963"/>
                </a:lnTo>
                <a:lnTo>
                  <a:pt x="1407947" y="2674963"/>
                </a:lnTo>
                <a:close/>
                <a:moveTo>
                  <a:pt x="1339367" y="2537803"/>
                </a:moveTo>
                <a:lnTo>
                  <a:pt x="1339367" y="2505570"/>
                </a:lnTo>
                <a:lnTo>
                  <a:pt x="1371600" y="2505570"/>
                </a:lnTo>
                <a:lnTo>
                  <a:pt x="1371600" y="2473338"/>
                </a:lnTo>
                <a:lnTo>
                  <a:pt x="1339367" y="2473338"/>
                </a:lnTo>
                <a:lnTo>
                  <a:pt x="1339367" y="2441105"/>
                </a:lnTo>
                <a:lnTo>
                  <a:pt x="1307135" y="2441105"/>
                </a:lnTo>
                <a:lnTo>
                  <a:pt x="1307135" y="2473338"/>
                </a:lnTo>
                <a:lnTo>
                  <a:pt x="1274902" y="2473338"/>
                </a:lnTo>
                <a:lnTo>
                  <a:pt x="1274902" y="2505570"/>
                </a:lnTo>
                <a:lnTo>
                  <a:pt x="1307135" y="2505570"/>
                </a:lnTo>
                <a:lnTo>
                  <a:pt x="1307135" y="2537803"/>
                </a:lnTo>
                <a:lnTo>
                  <a:pt x="1339367" y="2537803"/>
                </a:lnTo>
                <a:close/>
                <a:moveTo>
                  <a:pt x="1613687" y="2812123"/>
                </a:moveTo>
                <a:lnTo>
                  <a:pt x="1613687" y="2779890"/>
                </a:lnTo>
                <a:lnTo>
                  <a:pt x="1645920" y="2779890"/>
                </a:lnTo>
                <a:lnTo>
                  <a:pt x="1645920" y="2747658"/>
                </a:lnTo>
                <a:lnTo>
                  <a:pt x="1613687" y="2747658"/>
                </a:lnTo>
                <a:lnTo>
                  <a:pt x="1613687" y="2715425"/>
                </a:lnTo>
                <a:lnTo>
                  <a:pt x="1581455" y="2715425"/>
                </a:lnTo>
                <a:lnTo>
                  <a:pt x="1581455" y="2747658"/>
                </a:lnTo>
                <a:lnTo>
                  <a:pt x="1549222" y="2747658"/>
                </a:lnTo>
                <a:lnTo>
                  <a:pt x="1549222" y="2779890"/>
                </a:lnTo>
                <a:lnTo>
                  <a:pt x="1581455" y="2779890"/>
                </a:lnTo>
                <a:lnTo>
                  <a:pt x="1581455" y="2812123"/>
                </a:lnTo>
                <a:lnTo>
                  <a:pt x="1613687" y="2812123"/>
                </a:lnTo>
                <a:close/>
                <a:moveTo>
                  <a:pt x="1956587" y="2674963"/>
                </a:moveTo>
                <a:lnTo>
                  <a:pt x="1956587" y="2642730"/>
                </a:lnTo>
                <a:lnTo>
                  <a:pt x="1988820" y="2642730"/>
                </a:lnTo>
                <a:lnTo>
                  <a:pt x="1988820" y="2610498"/>
                </a:lnTo>
                <a:lnTo>
                  <a:pt x="1956587" y="2610498"/>
                </a:lnTo>
                <a:lnTo>
                  <a:pt x="1956587" y="2578265"/>
                </a:lnTo>
                <a:lnTo>
                  <a:pt x="1924355" y="2578265"/>
                </a:lnTo>
                <a:lnTo>
                  <a:pt x="1924355" y="2610498"/>
                </a:lnTo>
                <a:lnTo>
                  <a:pt x="1892122" y="2610498"/>
                </a:lnTo>
                <a:lnTo>
                  <a:pt x="1892122" y="2642730"/>
                </a:lnTo>
                <a:lnTo>
                  <a:pt x="1924355" y="2642730"/>
                </a:lnTo>
                <a:lnTo>
                  <a:pt x="1924355" y="2674963"/>
                </a:lnTo>
                <a:lnTo>
                  <a:pt x="1956587" y="2674963"/>
                </a:lnTo>
                <a:close/>
                <a:moveTo>
                  <a:pt x="2130095" y="1069505"/>
                </a:moveTo>
                <a:lnTo>
                  <a:pt x="2130095" y="1101738"/>
                </a:lnTo>
                <a:lnTo>
                  <a:pt x="2097862" y="1101738"/>
                </a:lnTo>
                <a:lnTo>
                  <a:pt x="2097862" y="1133970"/>
                </a:lnTo>
                <a:lnTo>
                  <a:pt x="2130095" y="1133970"/>
                </a:lnTo>
                <a:lnTo>
                  <a:pt x="2130095" y="1166203"/>
                </a:lnTo>
                <a:lnTo>
                  <a:pt x="2162327" y="1166203"/>
                </a:lnTo>
                <a:lnTo>
                  <a:pt x="2162327" y="1133970"/>
                </a:lnTo>
                <a:lnTo>
                  <a:pt x="2194560" y="1133970"/>
                </a:lnTo>
                <a:lnTo>
                  <a:pt x="2194560" y="1101738"/>
                </a:lnTo>
                <a:lnTo>
                  <a:pt x="2162327" y="1101738"/>
                </a:lnTo>
                <a:lnTo>
                  <a:pt x="2162327" y="1069505"/>
                </a:lnTo>
                <a:lnTo>
                  <a:pt x="2130095" y="1069505"/>
                </a:lnTo>
                <a:close/>
                <a:moveTo>
                  <a:pt x="1444295" y="1069505"/>
                </a:moveTo>
                <a:lnTo>
                  <a:pt x="1444295" y="1101738"/>
                </a:lnTo>
                <a:lnTo>
                  <a:pt x="1412062" y="1101738"/>
                </a:lnTo>
                <a:lnTo>
                  <a:pt x="1412062" y="1133970"/>
                </a:lnTo>
                <a:lnTo>
                  <a:pt x="1444295" y="1133970"/>
                </a:lnTo>
                <a:lnTo>
                  <a:pt x="1444295" y="1166203"/>
                </a:lnTo>
                <a:lnTo>
                  <a:pt x="1476527" y="1166203"/>
                </a:lnTo>
                <a:lnTo>
                  <a:pt x="1476527" y="1133970"/>
                </a:lnTo>
                <a:lnTo>
                  <a:pt x="1508760" y="1133970"/>
                </a:lnTo>
                <a:lnTo>
                  <a:pt x="1508760" y="1101738"/>
                </a:lnTo>
                <a:lnTo>
                  <a:pt x="1476527" y="1101738"/>
                </a:lnTo>
                <a:lnTo>
                  <a:pt x="1476527" y="1069505"/>
                </a:lnTo>
                <a:lnTo>
                  <a:pt x="1444295" y="1069505"/>
                </a:lnTo>
                <a:close/>
                <a:moveTo>
                  <a:pt x="1718615" y="1069505"/>
                </a:moveTo>
                <a:lnTo>
                  <a:pt x="1718615" y="1101738"/>
                </a:lnTo>
                <a:lnTo>
                  <a:pt x="1686382" y="1101738"/>
                </a:lnTo>
                <a:lnTo>
                  <a:pt x="1686382" y="1133970"/>
                </a:lnTo>
                <a:lnTo>
                  <a:pt x="1718615" y="1133970"/>
                </a:lnTo>
                <a:lnTo>
                  <a:pt x="1718615" y="1166203"/>
                </a:lnTo>
                <a:lnTo>
                  <a:pt x="1750847" y="1166203"/>
                </a:lnTo>
                <a:lnTo>
                  <a:pt x="1750847" y="1133970"/>
                </a:lnTo>
                <a:lnTo>
                  <a:pt x="1783080" y="1133970"/>
                </a:lnTo>
                <a:lnTo>
                  <a:pt x="1783080" y="1101738"/>
                </a:lnTo>
                <a:lnTo>
                  <a:pt x="1750847" y="1101738"/>
                </a:lnTo>
                <a:lnTo>
                  <a:pt x="1750847" y="1069505"/>
                </a:lnTo>
                <a:lnTo>
                  <a:pt x="1718615" y="1069505"/>
                </a:lnTo>
                <a:close/>
                <a:moveTo>
                  <a:pt x="1787195" y="1206665"/>
                </a:moveTo>
                <a:lnTo>
                  <a:pt x="1787195" y="1238898"/>
                </a:lnTo>
                <a:lnTo>
                  <a:pt x="1754962" y="1238898"/>
                </a:lnTo>
                <a:lnTo>
                  <a:pt x="1754962" y="1271130"/>
                </a:lnTo>
                <a:lnTo>
                  <a:pt x="1787195" y="1271130"/>
                </a:lnTo>
                <a:lnTo>
                  <a:pt x="1787195" y="1303363"/>
                </a:lnTo>
                <a:lnTo>
                  <a:pt x="1819427" y="1303363"/>
                </a:lnTo>
                <a:lnTo>
                  <a:pt x="1819427" y="1271130"/>
                </a:lnTo>
                <a:lnTo>
                  <a:pt x="1851660" y="1271130"/>
                </a:lnTo>
                <a:lnTo>
                  <a:pt x="1851660" y="1238898"/>
                </a:lnTo>
                <a:lnTo>
                  <a:pt x="1819427" y="1238898"/>
                </a:lnTo>
                <a:lnTo>
                  <a:pt x="1819427" y="1206665"/>
                </a:lnTo>
                <a:lnTo>
                  <a:pt x="1787195" y="1206665"/>
                </a:lnTo>
                <a:close/>
                <a:moveTo>
                  <a:pt x="1512875" y="1206665"/>
                </a:moveTo>
                <a:lnTo>
                  <a:pt x="1512875" y="1238898"/>
                </a:lnTo>
                <a:lnTo>
                  <a:pt x="1480642" y="1238898"/>
                </a:lnTo>
                <a:lnTo>
                  <a:pt x="1480642" y="1271130"/>
                </a:lnTo>
                <a:lnTo>
                  <a:pt x="1512875" y="1271130"/>
                </a:lnTo>
                <a:lnTo>
                  <a:pt x="1512875" y="1303363"/>
                </a:lnTo>
                <a:lnTo>
                  <a:pt x="1545107" y="1303363"/>
                </a:lnTo>
                <a:lnTo>
                  <a:pt x="1545107" y="1271130"/>
                </a:lnTo>
                <a:lnTo>
                  <a:pt x="1577340" y="1271130"/>
                </a:lnTo>
                <a:lnTo>
                  <a:pt x="1577340" y="1238898"/>
                </a:lnTo>
                <a:lnTo>
                  <a:pt x="1545107" y="1238898"/>
                </a:lnTo>
                <a:lnTo>
                  <a:pt x="1545107" y="1206665"/>
                </a:lnTo>
                <a:lnTo>
                  <a:pt x="1512875" y="1206665"/>
                </a:lnTo>
                <a:close/>
                <a:moveTo>
                  <a:pt x="1650035" y="1206665"/>
                </a:moveTo>
                <a:lnTo>
                  <a:pt x="1650035" y="1238898"/>
                </a:lnTo>
                <a:lnTo>
                  <a:pt x="1617802" y="1238898"/>
                </a:lnTo>
                <a:lnTo>
                  <a:pt x="1617802" y="1271130"/>
                </a:lnTo>
                <a:lnTo>
                  <a:pt x="1650035" y="1271130"/>
                </a:lnTo>
                <a:lnTo>
                  <a:pt x="1650035" y="1303363"/>
                </a:lnTo>
                <a:lnTo>
                  <a:pt x="1682267" y="1303363"/>
                </a:lnTo>
                <a:lnTo>
                  <a:pt x="1682267" y="1271130"/>
                </a:lnTo>
                <a:lnTo>
                  <a:pt x="1714500" y="1271130"/>
                </a:lnTo>
                <a:lnTo>
                  <a:pt x="1714500" y="1238898"/>
                </a:lnTo>
                <a:lnTo>
                  <a:pt x="1682267" y="1238898"/>
                </a:lnTo>
                <a:lnTo>
                  <a:pt x="1682267" y="1206665"/>
                </a:lnTo>
                <a:lnTo>
                  <a:pt x="1650035" y="1206665"/>
                </a:lnTo>
                <a:close/>
                <a:moveTo>
                  <a:pt x="2061515" y="1206665"/>
                </a:moveTo>
                <a:lnTo>
                  <a:pt x="2061515" y="1238898"/>
                </a:lnTo>
                <a:lnTo>
                  <a:pt x="2029282" y="1238898"/>
                </a:lnTo>
                <a:lnTo>
                  <a:pt x="2029282" y="1271130"/>
                </a:lnTo>
                <a:lnTo>
                  <a:pt x="2061515" y="1271130"/>
                </a:lnTo>
                <a:lnTo>
                  <a:pt x="2061515" y="1303363"/>
                </a:lnTo>
                <a:lnTo>
                  <a:pt x="2093747" y="1303363"/>
                </a:lnTo>
                <a:lnTo>
                  <a:pt x="2093747" y="1271130"/>
                </a:lnTo>
                <a:lnTo>
                  <a:pt x="2125980" y="1271130"/>
                </a:lnTo>
                <a:lnTo>
                  <a:pt x="2125980" y="1238898"/>
                </a:lnTo>
                <a:lnTo>
                  <a:pt x="2093747" y="1238898"/>
                </a:lnTo>
                <a:lnTo>
                  <a:pt x="2093747" y="1206665"/>
                </a:lnTo>
                <a:lnTo>
                  <a:pt x="2061515" y="1206665"/>
                </a:lnTo>
                <a:close/>
                <a:moveTo>
                  <a:pt x="1855775" y="1069505"/>
                </a:moveTo>
                <a:lnTo>
                  <a:pt x="1855775" y="1101738"/>
                </a:lnTo>
                <a:lnTo>
                  <a:pt x="1823542" y="1101738"/>
                </a:lnTo>
                <a:lnTo>
                  <a:pt x="1823542" y="1133970"/>
                </a:lnTo>
                <a:lnTo>
                  <a:pt x="1855775" y="1133970"/>
                </a:lnTo>
                <a:lnTo>
                  <a:pt x="1855775" y="1166203"/>
                </a:lnTo>
                <a:lnTo>
                  <a:pt x="1888007" y="1166203"/>
                </a:lnTo>
                <a:lnTo>
                  <a:pt x="1888007" y="1133970"/>
                </a:lnTo>
                <a:lnTo>
                  <a:pt x="1920240" y="1133970"/>
                </a:lnTo>
                <a:lnTo>
                  <a:pt x="1920240" y="1101738"/>
                </a:lnTo>
                <a:lnTo>
                  <a:pt x="1888007" y="1101738"/>
                </a:lnTo>
                <a:lnTo>
                  <a:pt x="1888007" y="1069505"/>
                </a:lnTo>
                <a:lnTo>
                  <a:pt x="1855775" y="1069505"/>
                </a:lnTo>
                <a:close/>
                <a:moveTo>
                  <a:pt x="1992935" y="1069505"/>
                </a:moveTo>
                <a:lnTo>
                  <a:pt x="1992935" y="1101738"/>
                </a:lnTo>
                <a:lnTo>
                  <a:pt x="1960702" y="1101738"/>
                </a:lnTo>
                <a:lnTo>
                  <a:pt x="1960702" y="1133970"/>
                </a:lnTo>
                <a:lnTo>
                  <a:pt x="1992935" y="1133970"/>
                </a:lnTo>
                <a:lnTo>
                  <a:pt x="1992935" y="1166203"/>
                </a:lnTo>
                <a:lnTo>
                  <a:pt x="2025167" y="1166203"/>
                </a:lnTo>
                <a:lnTo>
                  <a:pt x="2025167" y="1133970"/>
                </a:lnTo>
                <a:lnTo>
                  <a:pt x="2057400" y="1133970"/>
                </a:lnTo>
                <a:lnTo>
                  <a:pt x="2057400" y="1101738"/>
                </a:lnTo>
                <a:lnTo>
                  <a:pt x="2025167" y="1101738"/>
                </a:lnTo>
                <a:lnTo>
                  <a:pt x="2025167" y="1069505"/>
                </a:lnTo>
                <a:lnTo>
                  <a:pt x="1992935" y="1069505"/>
                </a:lnTo>
                <a:close/>
                <a:moveTo>
                  <a:pt x="1924355" y="1206665"/>
                </a:moveTo>
                <a:lnTo>
                  <a:pt x="1924355" y="1238898"/>
                </a:lnTo>
                <a:lnTo>
                  <a:pt x="1892122" y="1238898"/>
                </a:lnTo>
                <a:lnTo>
                  <a:pt x="1892122" y="1271130"/>
                </a:lnTo>
                <a:lnTo>
                  <a:pt x="1924355" y="1271130"/>
                </a:lnTo>
                <a:lnTo>
                  <a:pt x="1924355" y="1303363"/>
                </a:lnTo>
                <a:lnTo>
                  <a:pt x="1956587" y="1303363"/>
                </a:lnTo>
                <a:lnTo>
                  <a:pt x="1956587" y="1271130"/>
                </a:lnTo>
                <a:lnTo>
                  <a:pt x="1988820" y="1271130"/>
                </a:lnTo>
                <a:lnTo>
                  <a:pt x="1988820" y="1238898"/>
                </a:lnTo>
                <a:lnTo>
                  <a:pt x="1956587" y="1238898"/>
                </a:lnTo>
                <a:lnTo>
                  <a:pt x="1956587" y="1206665"/>
                </a:lnTo>
                <a:lnTo>
                  <a:pt x="1924355" y="1206665"/>
                </a:lnTo>
                <a:close/>
                <a:moveTo>
                  <a:pt x="1169975" y="1343825"/>
                </a:moveTo>
                <a:lnTo>
                  <a:pt x="1169975" y="1376058"/>
                </a:lnTo>
                <a:lnTo>
                  <a:pt x="1137742" y="1376058"/>
                </a:lnTo>
                <a:lnTo>
                  <a:pt x="1137742" y="1408290"/>
                </a:lnTo>
                <a:lnTo>
                  <a:pt x="1169975" y="1408290"/>
                </a:lnTo>
                <a:lnTo>
                  <a:pt x="1169975" y="1440523"/>
                </a:lnTo>
                <a:lnTo>
                  <a:pt x="1202207" y="1440523"/>
                </a:lnTo>
                <a:lnTo>
                  <a:pt x="1202207" y="1408290"/>
                </a:lnTo>
                <a:lnTo>
                  <a:pt x="1234440" y="1408290"/>
                </a:lnTo>
                <a:lnTo>
                  <a:pt x="1234440" y="1376058"/>
                </a:lnTo>
                <a:lnTo>
                  <a:pt x="1202207" y="1376058"/>
                </a:lnTo>
                <a:lnTo>
                  <a:pt x="1202207" y="1343825"/>
                </a:lnTo>
                <a:lnTo>
                  <a:pt x="1169975" y="1343825"/>
                </a:lnTo>
                <a:close/>
                <a:moveTo>
                  <a:pt x="964578" y="1482357"/>
                </a:moveTo>
                <a:lnTo>
                  <a:pt x="964578" y="1513561"/>
                </a:lnTo>
                <a:lnTo>
                  <a:pt x="933374" y="1513561"/>
                </a:lnTo>
                <a:lnTo>
                  <a:pt x="933374" y="1545107"/>
                </a:lnTo>
                <a:lnTo>
                  <a:pt x="964578" y="1545107"/>
                </a:lnTo>
                <a:lnTo>
                  <a:pt x="964578" y="1576311"/>
                </a:lnTo>
                <a:lnTo>
                  <a:pt x="996124" y="1576311"/>
                </a:lnTo>
                <a:lnTo>
                  <a:pt x="996124" y="1545107"/>
                </a:lnTo>
                <a:lnTo>
                  <a:pt x="1027328" y="1545107"/>
                </a:lnTo>
                <a:lnTo>
                  <a:pt x="1027328" y="1513561"/>
                </a:lnTo>
                <a:lnTo>
                  <a:pt x="996124" y="1513561"/>
                </a:lnTo>
                <a:lnTo>
                  <a:pt x="996124" y="1482357"/>
                </a:lnTo>
                <a:lnTo>
                  <a:pt x="964578" y="1482357"/>
                </a:lnTo>
                <a:close/>
                <a:moveTo>
                  <a:pt x="896341" y="1619860"/>
                </a:moveTo>
                <a:lnTo>
                  <a:pt x="896341" y="1651064"/>
                </a:lnTo>
                <a:lnTo>
                  <a:pt x="865137" y="1651064"/>
                </a:lnTo>
                <a:lnTo>
                  <a:pt x="865137" y="1681925"/>
                </a:lnTo>
                <a:lnTo>
                  <a:pt x="896341" y="1681925"/>
                </a:lnTo>
                <a:lnTo>
                  <a:pt x="896341" y="1713128"/>
                </a:lnTo>
                <a:lnTo>
                  <a:pt x="927202" y="1713128"/>
                </a:lnTo>
                <a:lnTo>
                  <a:pt x="927202" y="1681925"/>
                </a:lnTo>
                <a:lnTo>
                  <a:pt x="958405" y="1681925"/>
                </a:lnTo>
                <a:lnTo>
                  <a:pt x="958405" y="1651064"/>
                </a:lnTo>
                <a:lnTo>
                  <a:pt x="927202" y="1651064"/>
                </a:lnTo>
                <a:lnTo>
                  <a:pt x="927202" y="1619860"/>
                </a:lnTo>
                <a:lnTo>
                  <a:pt x="896341" y="1619860"/>
                </a:lnTo>
                <a:close/>
                <a:moveTo>
                  <a:pt x="1033158" y="1345197"/>
                </a:moveTo>
                <a:lnTo>
                  <a:pt x="1033158" y="1376401"/>
                </a:lnTo>
                <a:lnTo>
                  <a:pt x="1001954" y="1376401"/>
                </a:lnTo>
                <a:lnTo>
                  <a:pt x="1001954" y="1407947"/>
                </a:lnTo>
                <a:lnTo>
                  <a:pt x="1033158" y="1407947"/>
                </a:lnTo>
                <a:lnTo>
                  <a:pt x="1033158" y="1439151"/>
                </a:lnTo>
                <a:lnTo>
                  <a:pt x="1064704" y="1439151"/>
                </a:lnTo>
                <a:lnTo>
                  <a:pt x="1064704" y="1407947"/>
                </a:lnTo>
                <a:lnTo>
                  <a:pt x="1095908" y="1407947"/>
                </a:lnTo>
                <a:lnTo>
                  <a:pt x="1095908" y="1376401"/>
                </a:lnTo>
                <a:lnTo>
                  <a:pt x="1064704" y="1376401"/>
                </a:lnTo>
                <a:lnTo>
                  <a:pt x="1064704" y="1345197"/>
                </a:lnTo>
                <a:lnTo>
                  <a:pt x="1033158" y="1345197"/>
                </a:lnTo>
                <a:close/>
                <a:moveTo>
                  <a:pt x="1375715" y="1206665"/>
                </a:moveTo>
                <a:lnTo>
                  <a:pt x="1375715" y="1238898"/>
                </a:lnTo>
                <a:lnTo>
                  <a:pt x="1343482" y="1238898"/>
                </a:lnTo>
                <a:lnTo>
                  <a:pt x="1343482" y="1271130"/>
                </a:lnTo>
                <a:lnTo>
                  <a:pt x="1375715" y="1271130"/>
                </a:lnTo>
                <a:lnTo>
                  <a:pt x="1375715" y="1303363"/>
                </a:lnTo>
                <a:lnTo>
                  <a:pt x="1407947" y="1303363"/>
                </a:lnTo>
                <a:lnTo>
                  <a:pt x="1407947" y="1271130"/>
                </a:lnTo>
                <a:lnTo>
                  <a:pt x="1440180" y="1271130"/>
                </a:lnTo>
                <a:lnTo>
                  <a:pt x="1440180" y="1238898"/>
                </a:lnTo>
                <a:lnTo>
                  <a:pt x="1407947" y="1238898"/>
                </a:lnTo>
                <a:lnTo>
                  <a:pt x="1407947" y="1206665"/>
                </a:lnTo>
                <a:lnTo>
                  <a:pt x="1375715" y="1206665"/>
                </a:lnTo>
                <a:close/>
                <a:moveTo>
                  <a:pt x="828446" y="1485100"/>
                </a:moveTo>
                <a:lnTo>
                  <a:pt x="828446" y="1514589"/>
                </a:lnTo>
                <a:lnTo>
                  <a:pt x="798957" y="1514589"/>
                </a:lnTo>
                <a:lnTo>
                  <a:pt x="798957" y="1544079"/>
                </a:lnTo>
                <a:lnTo>
                  <a:pt x="828446" y="1544079"/>
                </a:lnTo>
                <a:lnTo>
                  <a:pt x="828446" y="1573568"/>
                </a:lnTo>
                <a:lnTo>
                  <a:pt x="857936" y="1573568"/>
                </a:lnTo>
                <a:lnTo>
                  <a:pt x="857936" y="1544079"/>
                </a:lnTo>
                <a:lnTo>
                  <a:pt x="887425" y="1544079"/>
                </a:lnTo>
                <a:lnTo>
                  <a:pt x="887425" y="1514589"/>
                </a:lnTo>
                <a:lnTo>
                  <a:pt x="857936" y="1514589"/>
                </a:lnTo>
                <a:lnTo>
                  <a:pt x="857936" y="1485100"/>
                </a:lnTo>
                <a:lnTo>
                  <a:pt x="828446" y="1485100"/>
                </a:lnTo>
                <a:close/>
                <a:moveTo>
                  <a:pt x="1238555" y="1206665"/>
                </a:moveTo>
                <a:lnTo>
                  <a:pt x="1238555" y="1238898"/>
                </a:lnTo>
                <a:lnTo>
                  <a:pt x="1206322" y="1238898"/>
                </a:lnTo>
                <a:lnTo>
                  <a:pt x="1206322" y="1271130"/>
                </a:lnTo>
                <a:lnTo>
                  <a:pt x="1238555" y="1271130"/>
                </a:lnTo>
                <a:lnTo>
                  <a:pt x="1238555" y="1303363"/>
                </a:lnTo>
                <a:lnTo>
                  <a:pt x="1270787" y="1303363"/>
                </a:lnTo>
                <a:lnTo>
                  <a:pt x="1270787" y="1271130"/>
                </a:lnTo>
                <a:lnTo>
                  <a:pt x="1303020" y="1271130"/>
                </a:lnTo>
                <a:lnTo>
                  <a:pt x="1303020" y="1238898"/>
                </a:lnTo>
                <a:lnTo>
                  <a:pt x="1270787" y="1238898"/>
                </a:lnTo>
                <a:lnTo>
                  <a:pt x="1270787" y="1206665"/>
                </a:lnTo>
                <a:lnTo>
                  <a:pt x="1238555" y="1206665"/>
                </a:lnTo>
                <a:close/>
                <a:moveTo>
                  <a:pt x="1307135" y="1343825"/>
                </a:moveTo>
                <a:lnTo>
                  <a:pt x="1307135" y="1376058"/>
                </a:lnTo>
                <a:lnTo>
                  <a:pt x="1274902" y="1376058"/>
                </a:lnTo>
                <a:lnTo>
                  <a:pt x="1274902" y="1408290"/>
                </a:lnTo>
                <a:lnTo>
                  <a:pt x="1307135" y="1408290"/>
                </a:lnTo>
                <a:lnTo>
                  <a:pt x="1307135" y="1440523"/>
                </a:lnTo>
                <a:lnTo>
                  <a:pt x="1339367" y="1440523"/>
                </a:lnTo>
                <a:lnTo>
                  <a:pt x="1339367" y="1408290"/>
                </a:lnTo>
                <a:lnTo>
                  <a:pt x="1371600" y="1408290"/>
                </a:lnTo>
                <a:lnTo>
                  <a:pt x="1371600" y="1376058"/>
                </a:lnTo>
                <a:lnTo>
                  <a:pt x="1339367" y="1376058"/>
                </a:lnTo>
                <a:lnTo>
                  <a:pt x="1339367" y="1343825"/>
                </a:lnTo>
                <a:lnTo>
                  <a:pt x="1307135" y="1343825"/>
                </a:lnTo>
                <a:close/>
                <a:moveTo>
                  <a:pt x="1101395" y="1480985"/>
                </a:moveTo>
                <a:lnTo>
                  <a:pt x="1101395" y="1513218"/>
                </a:lnTo>
                <a:lnTo>
                  <a:pt x="1069162" y="1513218"/>
                </a:lnTo>
                <a:lnTo>
                  <a:pt x="1069162" y="1545450"/>
                </a:lnTo>
                <a:lnTo>
                  <a:pt x="1101395" y="1545450"/>
                </a:lnTo>
                <a:lnTo>
                  <a:pt x="1101395" y="1577683"/>
                </a:lnTo>
                <a:lnTo>
                  <a:pt x="1133627" y="1577683"/>
                </a:lnTo>
                <a:lnTo>
                  <a:pt x="1133627" y="1545450"/>
                </a:lnTo>
                <a:lnTo>
                  <a:pt x="1165860" y="1545450"/>
                </a:lnTo>
                <a:lnTo>
                  <a:pt x="1165860" y="1513218"/>
                </a:lnTo>
                <a:lnTo>
                  <a:pt x="1133627" y="1513218"/>
                </a:lnTo>
                <a:lnTo>
                  <a:pt x="1133627" y="1480985"/>
                </a:lnTo>
                <a:lnTo>
                  <a:pt x="1101395" y="1480985"/>
                </a:lnTo>
                <a:close/>
                <a:moveTo>
                  <a:pt x="759866" y="1622603"/>
                </a:moveTo>
                <a:lnTo>
                  <a:pt x="759866" y="1651749"/>
                </a:lnTo>
                <a:lnTo>
                  <a:pt x="730720" y="1651749"/>
                </a:lnTo>
                <a:lnTo>
                  <a:pt x="730720" y="1681239"/>
                </a:lnTo>
                <a:lnTo>
                  <a:pt x="759866" y="1681239"/>
                </a:lnTo>
                <a:lnTo>
                  <a:pt x="759866" y="1710385"/>
                </a:lnTo>
                <a:lnTo>
                  <a:pt x="789356" y="1710385"/>
                </a:lnTo>
                <a:lnTo>
                  <a:pt x="789356" y="1681239"/>
                </a:lnTo>
                <a:lnTo>
                  <a:pt x="818502" y="1681239"/>
                </a:lnTo>
                <a:lnTo>
                  <a:pt x="818502" y="1651749"/>
                </a:lnTo>
                <a:lnTo>
                  <a:pt x="789356" y="1651749"/>
                </a:lnTo>
                <a:lnTo>
                  <a:pt x="789356" y="1622603"/>
                </a:lnTo>
                <a:lnTo>
                  <a:pt x="759866" y="1622603"/>
                </a:lnTo>
                <a:close/>
                <a:moveTo>
                  <a:pt x="1545107" y="2674963"/>
                </a:moveTo>
                <a:lnTo>
                  <a:pt x="1545107" y="2642730"/>
                </a:lnTo>
                <a:lnTo>
                  <a:pt x="1577340" y="2642730"/>
                </a:lnTo>
                <a:lnTo>
                  <a:pt x="1577340" y="2610498"/>
                </a:lnTo>
                <a:lnTo>
                  <a:pt x="1545107" y="2610498"/>
                </a:lnTo>
                <a:lnTo>
                  <a:pt x="1545107" y="2578265"/>
                </a:lnTo>
                <a:lnTo>
                  <a:pt x="1512875" y="2578265"/>
                </a:lnTo>
                <a:lnTo>
                  <a:pt x="1512875" y="2610498"/>
                </a:lnTo>
                <a:lnTo>
                  <a:pt x="1480642" y="2610498"/>
                </a:lnTo>
                <a:lnTo>
                  <a:pt x="1480642" y="2642730"/>
                </a:lnTo>
                <a:lnTo>
                  <a:pt x="1512875" y="2642730"/>
                </a:lnTo>
                <a:lnTo>
                  <a:pt x="1512875" y="2674963"/>
                </a:lnTo>
                <a:lnTo>
                  <a:pt x="1545107" y="2674963"/>
                </a:lnTo>
                <a:close/>
                <a:moveTo>
                  <a:pt x="2679764" y="1072248"/>
                </a:moveTo>
                <a:lnTo>
                  <a:pt x="2679764" y="1102766"/>
                </a:lnTo>
                <a:lnTo>
                  <a:pt x="2649245" y="1102766"/>
                </a:lnTo>
                <a:lnTo>
                  <a:pt x="2649245" y="1132942"/>
                </a:lnTo>
                <a:lnTo>
                  <a:pt x="2679764" y="1132942"/>
                </a:lnTo>
                <a:lnTo>
                  <a:pt x="2679764" y="1163460"/>
                </a:lnTo>
                <a:lnTo>
                  <a:pt x="2709939" y="1163460"/>
                </a:lnTo>
                <a:lnTo>
                  <a:pt x="2709939" y="1132942"/>
                </a:lnTo>
                <a:lnTo>
                  <a:pt x="2740457" y="1132942"/>
                </a:lnTo>
                <a:lnTo>
                  <a:pt x="2740457" y="1102766"/>
                </a:lnTo>
                <a:lnTo>
                  <a:pt x="2709939" y="1102766"/>
                </a:lnTo>
                <a:lnTo>
                  <a:pt x="2709939" y="1072248"/>
                </a:lnTo>
                <a:lnTo>
                  <a:pt x="2679764" y="1072248"/>
                </a:lnTo>
                <a:close/>
                <a:moveTo>
                  <a:pt x="2748001" y="1208380"/>
                </a:moveTo>
                <a:lnTo>
                  <a:pt x="2748001" y="1239584"/>
                </a:lnTo>
                <a:lnTo>
                  <a:pt x="2716797" y="1239584"/>
                </a:lnTo>
                <a:lnTo>
                  <a:pt x="2716797" y="1270445"/>
                </a:lnTo>
                <a:lnTo>
                  <a:pt x="2748001" y="1270445"/>
                </a:lnTo>
                <a:lnTo>
                  <a:pt x="2748001" y="1301648"/>
                </a:lnTo>
                <a:lnTo>
                  <a:pt x="2778862" y="1301648"/>
                </a:lnTo>
                <a:lnTo>
                  <a:pt x="2778862" y="1270445"/>
                </a:lnTo>
                <a:lnTo>
                  <a:pt x="2810066" y="1270445"/>
                </a:lnTo>
                <a:lnTo>
                  <a:pt x="2810066" y="1239584"/>
                </a:lnTo>
                <a:lnTo>
                  <a:pt x="2778862" y="1239584"/>
                </a:lnTo>
                <a:lnTo>
                  <a:pt x="2778862" y="1208380"/>
                </a:lnTo>
                <a:lnTo>
                  <a:pt x="2748001" y="1208380"/>
                </a:lnTo>
                <a:close/>
                <a:moveTo>
                  <a:pt x="2611526" y="936803"/>
                </a:moveTo>
                <a:lnTo>
                  <a:pt x="2611526" y="965949"/>
                </a:lnTo>
                <a:lnTo>
                  <a:pt x="2582380" y="965949"/>
                </a:lnTo>
                <a:lnTo>
                  <a:pt x="2582380" y="995439"/>
                </a:lnTo>
                <a:lnTo>
                  <a:pt x="2611526" y="995439"/>
                </a:lnTo>
                <a:lnTo>
                  <a:pt x="2611526" y="1024585"/>
                </a:lnTo>
                <a:lnTo>
                  <a:pt x="2641016" y="1024585"/>
                </a:lnTo>
                <a:lnTo>
                  <a:pt x="2641016" y="995439"/>
                </a:lnTo>
                <a:lnTo>
                  <a:pt x="2670163" y="995439"/>
                </a:lnTo>
                <a:lnTo>
                  <a:pt x="2670163" y="965949"/>
                </a:lnTo>
                <a:lnTo>
                  <a:pt x="2641016" y="965949"/>
                </a:lnTo>
                <a:lnTo>
                  <a:pt x="2641016" y="936803"/>
                </a:lnTo>
                <a:lnTo>
                  <a:pt x="2611526" y="936803"/>
                </a:lnTo>
                <a:close/>
                <a:moveTo>
                  <a:pt x="2473681" y="934745"/>
                </a:moveTo>
                <a:lnTo>
                  <a:pt x="2473681" y="965264"/>
                </a:lnTo>
                <a:lnTo>
                  <a:pt x="2443163" y="965264"/>
                </a:lnTo>
                <a:lnTo>
                  <a:pt x="2443163" y="996125"/>
                </a:lnTo>
                <a:lnTo>
                  <a:pt x="2473681" y="996125"/>
                </a:lnTo>
                <a:lnTo>
                  <a:pt x="2473681" y="1026643"/>
                </a:lnTo>
                <a:lnTo>
                  <a:pt x="2504542" y="1026643"/>
                </a:lnTo>
                <a:lnTo>
                  <a:pt x="2504542" y="996125"/>
                </a:lnTo>
                <a:lnTo>
                  <a:pt x="2535060" y="996125"/>
                </a:lnTo>
                <a:lnTo>
                  <a:pt x="2535060" y="965264"/>
                </a:lnTo>
                <a:lnTo>
                  <a:pt x="2504542" y="965264"/>
                </a:lnTo>
                <a:lnTo>
                  <a:pt x="2504542" y="934745"/>
                </a:lnTo>
                <a:lnTo>
                  <a:pt x="2473681" y="934745"/>
                </a:lnTo>
                <a:close/>
                <a:moveTo>
                  <a:pt x="2404415" y="1069505"/>
                </a:moveTo>
                <a:lnTo>
                  <a:pt x="2404415" y="1101738"/>
                </a:lnTo>
                <a:lnTo>
                  <a:pt x="2372182" y="1101738"/>
                </a:lnTo>
                <a:lnTo>
                  <a:pt x="2372182" y="1133970"/>
                </a:lnTo>
                <a:lnTo>
                  <a:pt x="2404415" y="1133970"/>
                </a:lnTo>
                <a:lnTo>
                  <a:pt x="2404415" y="1166203"/>
                </a:lnTo>
                <a:lnTo>
                  <a:pt x="2436647" y="1166203"/>
                </a:lnTo>
                <a:lnTo>
                  <a:pt x="2436647" y="1133970"/>
                </a:lnTo>
                <a:lnTo>
                  <a:pt x="2468880" y="1133970"/>
                </a:lnTo>
                <a:lnTo>
                  <a:pt x="2468880" y="1101738"/>
                </a:lnTo>
                <a:lnTo>
                  <a:pt x="2436647" y="1101738"/>
                </a:lnTo>
                <a:lnTo>
                  <a:pt x="2436647" y="1069505"/>
                </a:lnTo>
                <a:lnTo>
                  <a:pt x="2404415" y="1069505"/>
                </a:lnTo>
                <a:close/>
                <a:moveTo>
                  <a:pt x="2541918" y="1070534"/>
                </a:moveTo>
                <a:lnTo>
                  <a:pt x="2541918" y="1102081"/>
                </a:lnTo>
                <a:lnTo>
                  <a:pt x="2510371" y="1102081"/>
                </a:lnTo>
                <a:lnTo>
                  <a:pt x="2510371" y="1133627"/>
                </a:lnTo>
                <a:lnTo>
                  <a:pt x="2541918" y="1133627"/>
                </a:lnTo>
                <a:lnTo>
                  <a:pt x="2541918" y="1165174"/>
                </a:lnTo>
                <a:lnTo>
                  <a:pt x="2573465" y="1165174"/>
                </a:lnTo>
                <a:lnTo>
                  <a:pt x="2573465" y="1133627"/>
                </a:lnTo>
                <a:lnTo>
                  <a:pt x="2605012" y="1133627"/>
                </a:lnTo>
                <a:lnTo>
                  <a:pt x="2605012" y="1102081"/>
                </a:lnTo>
                <a:lnTo>
                  <a:pt x="2573465" y="1102081"/>
                </a:lnTo>
                <a:lnTo>
                  <a:pt x="2573465" y="1070534"/>
                </a:lnTo>
                <a:lnTo>
                  <a:pt x="2541918" y="1070534"/>
                </a:lnTo>
                <a:close/>
                <a:moveTo>
                  <a:pt x="2954426" y="1347597"/>
                </a:moveTo>
                <a:lnTo>
                  <a:pt x="2954426" y="1377429"/>
                </a:lnTo>
                <a:lnTo>
                  <a:pt x="2924594" y="1377429"/>
                </a:lnTo>
                <a:lnTo>
                  <a:pt x="2924594" y="1406919"/>
                </a:lnTo>
                <a:lnTo>
                  <a:pt x="2954426" y="1406919"/>
                </a:lnTo>
                <a:lnTo>
                  <a:pt x="2954426" y="1436751"/>
                </a:lnTo>
                <a:lnTo>
                  <a:pt x="2983916" y="1436751"/>
                </a:lnTo>
                <a:lnTo>
                  <a:pt x="2983916" y="1406919"/>
                </a:lnTo>
                <a:lnTo>
                  <a:pt x="3013748" y="1406919"/>
                </a:lnTo>
                <a:lnTo>
                  <a:pt x="3013748" y="1377429"/>
                </a:lnTo>
                <a:lnTo>
                  <a:pt x="2983916" y="1377429"/>
                </a:lnTo>
                <a:lnTo>
                  <a:pt x="2983916" y="1347597"/>
                </a:lnTo>
                <a:lnTo>
                  <a:pt x="2954426" y="1347597"/>
                </a:lnTo>
                <a:close/>
                <a:moveTo>
                  <a:pt x="3023006" y="1485100"/>
                </a:moveTo>
                <a:lnTo>
                  <a:pt x="3023006" y="1514589"/>
                </a:lnTo>
                <a:lnTo>
                  <a:pt x="2993517" y="1514589"/>
                </a:lnTo>
                <a:lnTo>
                  <a:pt x="2993517" y="1544079"/>
                </a:lnTo>
                <a:lnTo>
                  <a:pt x="3023006" y="1544079"/>
                </a:lnTo>
                <a:lnTo>
                  <a:pt x="3023006" y="1573568"/>
                </a:lnTo>
                <a:lnTo>
                  <a:pt x="3052496" y="1573568"/>
                </a:lnTo>
                <a:lnTo>
                  <a:pt x="3052496" y="1544079"/>
                </a:lnTo>
                <a:lnTo>
                  <a:pt x="3081985" y="1544079"/>
                </a:lnTo>
                <a:lnTo>
                  <a:pt x="3081985" y="1514589"/>
                </a:lnTo>
                <a:lnTo>
                  <a:pt x="3052496" y="1514589"/>
                </a:lnTo>
                <a:lnTo>
                  <a:pt x="3052496" y="1485100"/>
                </a:lnTo>
                <a:lnTo>
                  <a:pt x="3023006" y="1485100"/>
                </a:lnTo>
                <a:close/>
                <a:moveTo>
                  <a:pt x="2817610" y="1074649"/>
                </a:moveTo>
                <a:lnTo>
                  <a:pt x="2817610" y="1103452"/>
                </a:lnTo>
                <a:lnTo>
                  <a:pt x="2788806" y="1103452"/>
                </a:lnTo>
                <a:lnTo>
                  <a:pt x="2788806" y="1132256"/>
                </a:lnTo>
                <a:lnTo>
                  <a:pt x="2817610" y="1132256"/>
                </a:lnTo>
                <a:lnTo>
                  <a:pt x="2817610" y="1161059"/>
                </a:lnTo>
                <a:lnTo>
                  <a:pt x="2846413" y="1161059"/>
                </a:lnTo>
                <a:lnTo>
                  <a:pt x="2846413" y="1132256"/>
                </a:lnTo>
                <a:lnTo>
                  <a:pt x="2875217" y="1132256"/>
                </a:lnTo>
                <a:lnTo>
                  <a:pt x="2875217" y="1103452"/>
                </a:lnTo>
                <a:lnTo>
                  <a:pt x="2846413" y="1103452"/>
                </a:lnTo>
                <a:lnTo>
                  <a:pt x="2846413" y="1074649"/>
                </a:lnTo>
                <a:lnTo>
                  <a:pt x="2817610" y="1074649"/>
                </a:lnTo>
                <a:close/>
                <a:moveTo>
                  <a:pt x="2885846" y="1211123"/>
                </a:moveTo>
                <a:lnTo>
                  <a:pt x="2885846" y="1240269"/>
                </a:lnTo>
                <a:lnTo>
                  <a:pt x="2856700" y="1240269"/>
                </a:lnTo>
                <a:lnTo>
                  <a:pt x="2856700" y="1269759"/>
                </a:lnTo>
                <a:lnTo>
                  <a:pt x="2885846" y="1269759"/>
                </a:lnTo>
                <a:lnTo>
                  <a:pt x="2885846" y="1298905"/>
                </a:lnTo>
                <a:lnTo>
                  <a:pt x="2915336" y="1298905"/>
                </a:lnTo>
                <a:lnTo>
                  <a:pt x="2915336" y="1269759"/>
                </a:lnTo>
                <a:lnTo>
                  <a:pt x="2944483" y="1269759"/>
                </a:lnTo>
                <a:lnTo>
                  <a:pt x="2944483" y="1240269"/>
                </a:lnTo>
                <a:lnTo>
                  <a:pt x="2915336" y="1240269"/>
                </a:lnTo>
                <a:lnTo>
                  <a:pt x="2915336" y="1211123"/>
                </a:lnTo>
                <a:lnTo>
                  <a:pt x="2885846" y="1211123"/>
                </a:lnTo>
                <a:close/>
                <a:moveTo>
                  <a:pt x="1856461" y="797585"/>
                </a:moveTo>
                <a:lnTo>
                  <a:pt x="1856461" y="828104"/>
                </a:lnTo>
                <a:lnTo>
                  <a:pt x="1825942" y="828104"/>
                </a:lnTo>
                <a:lnTo>
                  <a:pt x="1825942" y="858965"/>
                </a:lnTo>
                <a:lnTo>
                  <a:pt x="1856461" y="858965"/>
                </a:lnTo>
                <a:lnTo>
                  <a:pt x="1856461" y="889483"/>
                </a:lnTo>
                <a:lnTo>
                  <a:pt x="1887322" y="889483"/>
                </a:lnTo>
                <a:lnTo>
                  <a:pt x="1887322" y="858965"/>
                </a:lnTo>
                <a:lnTo>
                  <a:pt x="1917840" y="858965"/>
                </a:lnTo>
                <a:lnTo>
                  <a:pt x="1917840" y="828104"/>
                </a:lnTo>
                <a:lnTo>
                  <a:pt x="1887322" y="828104"/>
                </a:lnTo>
                <a:lnTo>
                  <a:pt x="1887322" y="797585"/>
                </a:lnTo>
                <a:lnTo>
                  <a:pt x="1856461" y="797585"/>
                </a:lnTo>
                <a:close/>
                <a:moveTo>
                  <a:pt x="1993621" y="797585"/>
                </a:moveTo>
                <a:lnTo>
                  <a:pt x="1993621" y="828104"/>
                </a:lnTo>
                <a:lnTo>
                  <a:pt x="1963102" y="828104"/>
                </a:lnTo>
                <a:lnTo>
                  <a:pt x="1963102" y="858965"/>
                </a:lnTo>
                <a:lnTo>
                  <a:pt x="1993621" y="858965"/>
                </a:lnTo>
                <a:lnTo>
                  <a:pt x="1993621" y="889483"/>
                </a:lnTo>
                <a:lnTo>
                  <a:pt x="2024482" y="889483"/>
                </a:lnTo>
                <a:lnTo>
                  <a:pt x="2024482" y="858965"/>
                </a:lnTo>
                <a:lnTo>
                  <a:pt x="2055000" y="858965"/>
                </a:lnTo>
                <a:lnTo>
                  <a:pt x="2055000" y="828104"/>
                </a:lnTo>
                <a:lnTo>
                  <a:pt x="2024482" y="828104"/>
                </a:lnTo>
                <a:lnTo>
                  <a:pt x="2024482" y="797585"/>
                </a:lnTo>
                <a:lnTo>
                  <a:pt x="1993621" y="797585"/>
                </a:lnTo>
                <a:close/>
                <a:moveTo>
                  <a:pt x="1924355" y="932345"/>
                </a:moveTo>
                <a:lnTo>
                  <a:pt x="1924355" y="964578"/>
                </a:lnTo>
                <a:lnTo>
                  <a:pt x="1892122" y="964578"/>
                </a:lnTo>
                <a:lnTo>
                  <a:pt x="1892122" y="996810"/>
                </a:lnTo>
                <a:lnTo>
                  <a:pt x="1924355" y="996810"/>
                </a:lnTo>
                <a:lnTo>
                  <a:pt x="1924355" y="1029043"/>
                </a:lnTo>
                <a:lnTo>
                  <a:pt x="1956587" y="1029043"/>
                </a:lnTo>
                <a:lnTo>
                  <a:pt x="1956587" y="996810"/>
                </a:lnTo>
                <a:lnTo>
                  <a:pt x="1988820" y="996810"/>
                </a:lnTo>
                <a:lnTo>
                  <a:pt x="1988820" y="964578"/>
                </a:lnTo>
                <a:lnTo>
                  <a:pt x="1956587" y="964578"/>
                </a:lnTo>
                <a:lnTo>
                  <a:pt x="1956587" y="932345"/>
                </a:lnTo>
                <a:lnTo>
                  <a:pt x="1924355" y="932345"/>
                </a:lnTo>
                <a:close/>
                <a:moveTo>
                  <a:pt x="2336178" y="933717"/>
                </a:moveTo>
                <a:lnTo>
                  <a:pt x="2336178" y="964921"/>
                </a:lnTo>
                <a:lnTo>
                  <a:pt x="2304974" y="964921"/>
                </a:lnTo>
                <a:lnTo>
                  <a:pt x="2304974" y="996467"/>
                </a:lnTo>
                <a:lnTo>
                  <a:pt x="2336178" y="996467"/>
                </a:lnTo>
                <a:lnTo>
                  <a:pt x="2336178" y="1027671"/>
                </a:lnTo>
                <a:lnTo>
                  <a:pt x="2367725" y="1027671"/>
                </a:lnTo>
                <a:lnTo>
                  <a:pt x="2367725" y="996467"/>
                </a:lnTo>
                <a:lnTo>
                  <a:pt x="2398928" y="996467"/>
                </a:lnTo>
                <a:lnTo>
                  <a:pt x="2398928" y="964921"/>
                </a:lnTo>
                <a:lnTo>
                  <a:pt x="2367725" y="964921"/>
                </a:lnTo>
                <a:lnTo>
                  <a:pt x="2367725" y="933717"/>
                </a:lnTo>
                <a:lnTo>
                  <a:pt x="2336178" y="933717"/>
                </a:lnTo>
                <a:close/>
                <a:moveTo>
                  <a:pt x="1787195" y="932345"/>
                </a:moveTo>
                <a:lnTo>
                  <a:pt x="1787195" y="964578"/>
                </a:lnTo>
                <a:lnTo>
                  <a:pt x="1754962" y="964578"/>
                </a:lnTo>
                <a:lnTo>
                  <a:pt x="1754962" y="996810"/>
                </a:lnTo>
                <a:lnTo>
                  <a:pt x="1787195" y="996810"/>
                </a:lnTo>
                <a:lnTo>
                  <a:pt x="1787195" y="1029043"/>
                </a:lnTo>
                <a:lnTo>
                  <a:pt x="1819427" y="1029043"/>
                </a:lnTo>
                <a:lnTo>
                  <a:pt x="1819427" y="996810"/>
                </a:lnTo>
                <a:lnTo>
                  <a:pt x="1851660" y="996810"/>
                </a:lnTo>
                <a:lnTo>
                  <a:pt x="1851660" y="964578"/>
                </a:lnTo>
                <a:lnTo>
                  <a:pt x="1819427" y="964578"/>
                </a:lnTo>
                <a:lnTo>
                  <a:pt x="1819427" y="932345"/>
                </a:lnTo>
                <a:lnTo>
                  <a:pt x="1787195" y="932345"/>
                </a:lnTo>
                <a:close/>
                <a:moveTo>
                  <a:pt x="3092615" y="1350683"/>
                </a:moveTo>
                <a:lnTo>
                  <a:pt x="3092615" y="1378458"/>
                </a:lnTo>
                <a:lnTo>
                  <a:pt x="3064840" y="1378458"/>
                </a:lnTo>
                <a:lnTo>
                  <a:pt x="3064840" y="1405890"/>
                </a:lnTo>
                <a:lnTo>
                  <a:pt x="3092615" y="1405890"/>
                </a:lnTo>
                <a:lnTo>
                  <a:pt x="3092615" y="1433665"/>
                </a:lnTo>
                <a:lnTo>
                  <a:pt x="3120047" y="1433665"/>
                </a:lnTo>
                <a:lnTo>
                  <a:pt x="3120047" y="1405890"/>
                </a:lnTo>
                <a:lnTo>
                  <a:pt x="3147822" y="1405890"/>
                </a:lnTo>
                <a:lnTo>
                  <a:pt x="3147822" y="1378458"/>
                </a:lnTo>
                <a:lnTo>
                  <a:pt x="3120047" y="1378458"/>
                </a:lnTo>
                <a:lnTo>
                  <a:pt x="3120047" y="1350683"/>
                </a:lnTo>
                <a:lnTo>
                  <a:pt x="3092615" y="1350683"/>
                </a:lnTo>
                <a:close/>
                <a:moveTo>
                  <a:pt x="2061515" y="932345"/>
                </a:moveTo>
                <a:lnTo>
                  <a:pt x="2061515" y="964578"/>
                </a:lnTo>
                <a:lnTo>
                  <a:pt x="2029282" y="964578"/>
                </a:lnTo>
                <a:lnTo>
                  <a:pt x="2029282" y="996810"/>
                </a:lnTo>
                <a:lnTo>
                  <a:pt x="2061515" y="996810"/>
                </a:lnTo>
                <a:lnTo>
                  <a:pt x="2061515" y="1029043"/>
                </a:lnTo>
                <a:lnTo>
                  <a:pt x="2093747" y="1029043"/>
                </a:lnTo>
                <a:lnTo>
                  <a:pt x="2093747" y="996810"/>
                </a:lnTo>
                <a:lnTo>
                  <a:pt x="2125980" y="996810"/>
                </a:lnTo>
                <a:lnTo>
                  <a:pt x="2125980" y="964578"/>
                </a:lnTo>
                <a:lnTo>
                  <a:pt x="2093747" y="964578"/>
                </a:lnTo>
                <a:lnTo>
                  <a:pt x="2093747" y="932345"/>
                </a:lnTo>
                <a:lnTo>
                  <a:pt x="2061515" y="932345"/>
                </a:lnTo>
                <a:close/>
                <a:moveTo>
                  <a:pt x="2268284" y="798614"/>
                </a:moveTo>
                <a:lnTo>
                  <a:pt x="2268284" y="828446"/>
                </a:lnTo>
                <a:lnTo>
                  <a:pt x="2238451" y="828446"/>
                </a:lnTo>
                <a:lnTo>
                  <a:pt x="2238451" y="858622"/>
                </a:lnTo>
                <a:lnTo>
                  <a:pt x="2268284" y="858622"/>
                </a:lnTo>
                <a:lnTo>
                  <a:pt x="2268284" y="888454"/>
                </a:lnTo>
                <a:lnTo>
                  <a:pt x="2298459" y="888454"/>
                </a:lnTo>
                <a:lnTo>
                  <a:pt x="2298459" y="858622"/>
                </a:lnTo>
                <a:lnTo>
                  <a:pt x="2328291" y="858622"/>
                </a:lnTo>
                <a:lnTo>
                  <a:pt x="2328291" y="828446"/>
                </a:lnTo>
                <a:lnTo>
                  <a:pt x="2298459" y="828446"/>
                </a:lnTo>
                <a:lnTo>
                  <a:pt x="2298459" y="798614"/>
                </a:lnTo>
                <a:lnTo>
                  <a:pt x="2268284" y="798614"/>
                </a:lnTo>
                <a:close/>
                <a:moveTo>
                  <a:pt x="2198675" y="932688"/>
                </a:moveTo>
                <a:lnTo>
                  <a:pt x="2198675" y="964578"/>
                </a:lnTo>
                <a:lnTo>
                  <a:pt x="2166785" y="964578"/>
                </a:lnTo>
                <a:lnTo>
                  <a:pt x="2166785" y="996810"/>
                </a:lnTo>
                <a:lnTo>
                  <a:pt x="2198675" y="996810"/>
                </a:lnTo>
                <a:lnTo>
                  <a:pt x="2198675" y="1028700"/>
                </a:lnTo>
                <a:lnTo>
                  <a:pt x="2230907" y="1028700"/>
                </a:lnTo>
                <a:lnTo>
                  <a:pt x="2230907" y="996810"/>
                </a:lnTo>
                <a:lnTo>
                  <a:pt x="2262797" y="996810"/>
                </a:lnTo>
                <a:lnTo>
                  <a:pt x="2262797" y="964578"/>
                </a:lnTo>
                <a:lnTo>
                  <a:pt x="2230907" y="964578"/>
                </a:lnTo>
                <a:lnTo>
                  <a:pt x="2230907" y="932688"/>
                </a:lnTo>
                <a:lnTo>
                  <a:pt x="2198675" y="932688"/>
                </a:lnTo>
                <a:close/>
                <a:moveTo>
                  <a:pt x="2131124" y="797928"/>
                </a:moveTo>
                <a:lnTo>
                  <a:pt x="2131124" y="828446"/>
                </a:lnTo>
                <a:lnTo>
                  <a:pt x="2100605" y="828446"/>
                </a:lnTo>
                <a:lnTo>
                  <a:pt x="2100605" y="858622"/>
                </a:lnTo>
                <a:lnTo>
                  <a:pt x="2131124" y="858622"/>
                </a:lnTo>
                <a:lnTo>
                  <a:pt x="2131124" y="889140"/>
                </a:lnTo>
                <a:lnTo>
                  <a:pt x="2161299" y="889140"/>
                </a:lnTo>
                <a:lnTo>
                  <a:pt x="2161299" y="858622"/>
                </a:lnTo>
                <a:lnTo>
                  <a:pt x="2191817" y="858622"/>
                </a:lnTo>
                <a:lnTo>
                  <a:pt x="2191817" y="828446"/>
                </a:lnTo>
                <a:lnTo>
                  <a:pt x="2161299" y="828446"/>
                </a:lnTo>
                <a:lnTo>
                  <a:pt x="2161299" y="797928"/>
                </a:lnTo>
                <a:lnTo>
                  <a:pt x="2131124" y="797928"/>
                </a:lnTo>
                <a:close/>
                <a:moveTo>
                  <a:pt x="2847785" y="2536431"/>
                </a:moveTo>
                <a:lnTo>
                  <a:pt x="2847785" y="2505227"/>
                </a:lnTo>
                <a:lnTo>
                  <a:pt x="2878988" y="2505227"/>
                </a:lnTo>
                <a:lnTo>
                  <a:pt x="2878988" y="2473681"/>
                </a:lnTo>
                <a:lnTo>
                  <a:pt x="2847785" y="2473681"/>
                </a:lnTo>
                <a:lnTo>
                  <a:pt x="2847785" y="2442477"/>
                </a:lnTo>
                <a:lnTo>
                  <a:pt x="2816238" y="2442477"/>
                </a:lnTo>
                <a:lnTo>
                  <a:pt x="2816238" y="2473681"/>
                </a:lnTo>
                <a:lnTo>
                  <a:pt x="2785034" y="2473681"/>
                </a:lnTo>
                <a:lnTo>
                  <a:pt x="2785034" y="2505227"/>
                </a:lnTo>
                <a:lnTo>
                  <a:pt x="2816238" y="2505227"/>
                </a:lnTo>
                <a:lnTo>
                  <a:pt x="2816238" y="2536431"/>
                </a:lnTo>
                <a:lnTo>
                  <a:pt x="2847785" y="2536431"/>
                </a:lnTo>
                <a:close/>
                <a:moveTo>
                  <a:pt x="2710967" y="2537803"/>
                </a:moveTo>
                <a:lnTo>
                  <a:pt x="2710967" y="2505570"/>
                </a:lnTo>
                <a:lnTo>
                  <a:pt x="2743200" y="2505570"/>
                </a:lnTo>
                <a:lnTo>
                  <a:pt x="2743200" y="2473338"/>
                </a:lnTo>
                <a:lnTo>
                  <a:pt x="2710967" y="2473338"/>
                </a:lnTo>
                <a:lnTo>
                  <a:pt x="2710967" y="2441105"/>
                </a:lnTo>
                <a:lnTo>
                  <a:pt x="2678735" y="2441105"/>
                </a:lnTo>
                <a:lnTo>
                  <a:pt x="2678735" y="2473338"/>
                </a:lnTo>
                <a:lnTo>
                  <a:pt x="2646502" y="2473338"/>
                </a:lnTo>
                <a:lnTo>
                  <a:pt x="2646502" y="2505570"/>
                </a:lnTo>
                <a:lnTo>
                  <a:pt x="2678735" y="2505570"/>
                </a:lnTo>
                <a:lnTo>
                  <a:pt x="2678735" y="2537803"/>
                </a:lnTo>
                <a:lnTo>
                  <a:pt x="2710967" y="2537803"/>
                </a:lnTo>
                <a:close/>
                <a:moveTo>
                  <a:pt x="2368067" y="2674963"/>
                </a:moveTo>
                <a:lnTo>
                  <a:pt x="2368067" y="2642730"/>
                </a:lnTo>
                <a:lnTo>
                  <a:pt x="2400300" y="2642730"/>
                </a:lnTo>
                <a:lnTo>
                  <a:pt x="2400300" y="2610498"/>
                </a:lnTo>
                <a:lnTo>
                  <a:pt x="2368067" y="2610498"/>
                </a:lnTo>
                <a:lnTo>
                  <a:pt x="2368067" y="2578265"/>
                </a:lnTo>
                <a:lnTo>
                  <a:pt x="2335835" y="2578265"/>
                </a:lnTo>
                <a:lnTo>
                  <a:pt x="2335835" y="2610498"/>
                </a:lnTo>
                <a:lnTo>
                  <a:pt x="2303602" y="2610498"/>
                </a:lnTo>
                <a:lnTo>
                  <a:pt x="2303602" y="2642730"/>
                </a:lnTo>
                <a:lnTo>
                  <a:pt x="2335835" y="2642730"/>
                </a:lnTo>
                <a:lnTo>
                  <a:pt x="2335835" y="2674963"/>
                </a:lnTo>
                <a:lnTo>
                  <a:pt x="2368067" y="2674963"/>
                </a:lnTo>
                <a:close/>
                <a:moveTo>
                  <a:pt x="2505227" y="2674963"/>
                </a:moveTo>
                <a:lnTo>
                  <a:pt x="2505227" y="2642730"/>
                </a:lnTo>
                <a:lnTo>
                  <a:pt x="2537460" y="2642730"/>
                </a:lnTo>
                <a:lnTo>
                  <a:pt x="2537460" y="2610498"/>
                </a:lnTo>
                <a:lnTo>
                  <a:pt x="2505227" y="2610498"/>
                </a:lnTo>
                <a:lnTo>
                  <a:pt x="2505227" y="2578265"/>
                </a:lnTo>
                <a:lnTo>
                  <a:pt x="2472995" y="2578265"/>
                </a:lnTo>
                <a:lnTo>
                  <a:pt x="2472995" y="2610498"/>
                </a:lnTo>
                <a:lnTo>
                  <a:pt x="2440762" y="2610498"/>
                </a:lnTo>
                <a:lnTo>
                  <a:pt x="2440762" y="2642730"/>
                </a:lnTo>
                <a:lnTo>
                  <a:pt x="2472995" y="2642730"/>
                </a:lnTo>
                <a:lnTo>
                  <a:pt x="2472995" y="2674963"/>
                </a:lnTo>
                <a:lnTo>
                  <a:pt x="2505227" y="2674963"/>
                </a:lnTo>
                <a:close/>
                <a:moveTo>
                  <a:pt x="2642387" y="2674963"/>
                </a:moveTo>
                <a:lnTo>
                  <a:pt x="2642387" y="2642730"/>
                </a:lnTo>
                <a:lnTo>
                  <a:pt x="2674620" y="2642730"/>
                </a:lnTo>
                <a:lnTo>
                  <a:pt x="2674620" y="2610498"/>
                </a:lnTo>
                <a:lnTo>
                  <a:pt x="2642387" y="2610498"/>
                </a:lnTo>
                <a:lnTo>
                  <a:pt x="2642387" y="2578265"/>
                </a:lnTo>
                <a:lnTo>
                  <a:pt x="2610155" y="2578265"/>
                </a:lnTo>
                <a:lnTo>
                  <a:pt x="2610155" y="2610498"/>
                </a:lnTo>
                <a:lnTo>
                  <a:pt x="2577922" y="2610498"/>
                </a:lnTo>
                <a:lnTo>
                  <a:pt x="2577922" y="2642730"/>
                </a:lnTo>
                <a:lnTo>
                  <a:pt x="2610155" y="2642730"/>
                </a:lnTo>
                <a:lnTo>
                  <a:pt x="2610155" y="2674963"/>
                </a:lnTo>
                <a:lnTo>
                  <a:pt x="2642387" y="2674963"/>
                </a:lnTo>
                <a:close/>
                <a:moveTo>
                  <a:pt x="2573807" y="2537803"/>
                </a:moveTo>
                <a:lnTo>
                  <a:pt x="2573807" y="2505570"/>
                </a:lnTo>
                <a:lnTo>
                  <a:pt x="2606040" y="2505570"/>
                </a:lnTo>
                <a:lnTo>
                  <a:pt x="2606040" y="2473338"/>
                </a:lnTo>
                <a:lnTo>
                  <a:pt x="2573807" y="2473338"/>
                </a:lnTo>
                <a:lnTo>
                  <a:pt x="2573807" y="2441105"/>
                </a:lnTo>
                <a:lnTo>
                  <a:pt x="2541575" y="2441105"/>
                </a:lnTo>
                <a:lnTo>
                  <a:pt x="2541575" y="2473338"/>
                </a:lnTo>
                <a:lnTo>
                  <a:pt x="2509342" y="2473338"/>
                </a:lnTo>
                <a:lnTo>
                  <a:pt x="2509342" y="2505570"/>
                </a:lnTo>
                <a:lnTo>
                  <a:pt x="2541575" y="2505570"/>
                </a:lnTo>
                <a:lnTo>
                  <a:pt x="2541575" y="2537803"/>
                </a:lnTo>
                <a:lnTo>
                  <a:pt x="2573807" y="2537803"/>
                </a:lnTo>
                <a:close/>
                <a:moveTo>
                  <a:pt x="2436647" y="2812123"/>
                </a:moveTo>
                <a:lnTo>
                  <a:pt x="2436647" y="2779890"/>
                </a:lnTo>
                <a:lnTo>
                  <a:pt x="2468880" y="2779890"/>
                </a:lnTo>
                <a:lnTo>
                  <a:pt x="2468880" y="2747658"/>
                </a:lnTo>
                <a:lnTo>
                  <a:pt x="2436647" y="2747658"/>
                </a:lnTo>
                <a:lnTo>
                  <a:pt x="2436647" y="2715425"/>
                </a:lnTo>
                <a:lnTo>
                  <a:pt x="2404415" y="2715425"/>
                </a:lnTo>
                <a:lnTo>
                  <a:pt x="2404415" y="2747658"/>
                </a:lnTo>
                <a:lnTo>
                  <a:pt x="2372182" y="2747658"/>
                </a:lnTo>
                <a:lnTo>
                  <a:pt x="2372182" y="2779890"/>
                </a:lnTo>
                <a:lnTo>
                  <a:pt x="2404415" y="2779890"/>
                </a:lnTo>
                <a:lnTo>
                  <a:pt x="2404415" y="2812123"/>
                </a:lnTo>
                <a:lnTo>
                  <a:pt x="2436647" y="2812123"/>
                </a:lnTo>
                <a:close/>
                <a:moveTo>
                  <a:pt x="2162327" y="2812123"/>
                </a:moveTo>
                <a:lnTo>
                  <a:pt x="2162327" y="2779890"/>
                </a:lnTo>
                <a:lnTo>
                  <a:pt x="2194560" y="2779890"/>
                </a:lnTo>
                <a:lnTo>
                  <a:pt x="2194560" y="2747658"/>
                </a:lnTo>
                <a:lnTo>
                  <a:pt x="2162327" y="2747658"/>
                </a:lnTo>
                <a:lnTo>
                  <a:pt x="2162327" y="2715425"/>
                </a:lnTo>
                <a:lnTo>
                  <a:pt x="2130095" y="2715425"/>
                </a:lnTo>
                <a:lnTo>
                  <a:pt x="2130095" y="2747658"/>
                </a:lnTo>
                <a:lnTo>
                  <a:pt x="2097862" y="2747658"/>
                </a:lnTo>
                <a:lnTo>
                  <a:pt x="2097862" y="2779890"/>
                </a:lnTo>
                <a:lnTo>
                  <a:pt x="2130095" y="2779890"/>
                </a:lnTo>
                <a:lnTo>
                  <a:pt x="2130095" y="2812123"/>
                </a:lnTo>
                <a:lnTo>
                  <a:pt x="2162327" y="2812123"/>
                </a:lnTo>
                <a:close/>
                <a:moveTo>
                  <a:pt x="3161195" y="1488186"/>
                </a:moveTo>
                <a:lnTo>
                  <a:pt x="3161195" y="1515618"/>
                </a:lnTo>
                <a:lnTo>
                  <a:pt x="3133763" y="1515618"/>
                </a:lnTo>
                <a:lnTo>
                  <a:pt x="3133763" y="1543050"/>
                </a:lnTo>
                <a:lnTo>
                  <a:pt x="3161195" y="1543050"/>
                </a:lnTo>
                <a:lnTo>
                  <a:pt x="3161195" y="1570482"/>
                </a:lnTo>
                <a:lnTo>
                  <a:pt x="3188627" y="1570482"/>
                </a:lnTo>
                <a:lnTo>
                  <a:pt x="3188627" y="1543050"/>
                </a:lnTo>
                <a:lnTo>
                  <a:pt x="3216059" y="1543050"/>
                </a:lnTo>
                <a:lnTo>
                  <a:pt x="3216059" y="1515618"/>
                </a:lnTo>
                <a:lnTo>
                  <a:pt x="3188627" y="1515618"/>
                </a:lnTo>
                <a:lnTo>
                  <a:pt x="3188627" y="1488186"/>
                </a:lnTo>
                <a:lnTo>
                  <a:pt x="3161195" y="1488186"/>
                </a:lnTo>
                <a:close/>
                <a:moveTo>
                  <a:pt x="2093747" y="2674963"/>
                </a:moveTo>
                <a:lnTo>
                  <a:pt x="2093747" y="2642730"/>
                </a:lnTo>
                <a:lnTo>
                  <a:pt x="2125980" y="2642730"/>
                </a:lnTo>
                <a:lnTo>
                  <a:pt x="2125980" y="2610498"/>
                </a:lnTo>
                <a:lnTo>
                  <a:pt x="2093747" y="2610498"/>
                </a:lnTo>
                <a:lnTo>
                  <a:pt x="2093747" y="2578265"/>
                </a:lnTo>
                <a:lnTo>
                  <a:pt x="2061515" y="2578265"/>
                </a:lnTo>
                <a:lnTo>
                  <a:pt x="2061515" y="2610498"/>
                </a:lnTo>
                <a:lnTo>
                  <a:pt x="2029282" y="2610498"/>
                </a:lnTo>
                <a:lnTo>
                  <a:pt x="2029282" y="2642730"/>
                </a:lnTo>
                <a:lnTo>
                  <a:pt x="2061515" y="2642730"/>
                </a:lnTo>
                <a:lnTo>
                  <a:pt x="2061515" y="2674963"/>
                </a:lnTo>
                <a:lnTo>
                  <a:pt x="2093747" y="2674963"/>
                </a:lnTo>
                <a:close/>
                <a:moveTo>
                  <a:pt x="2230907" y="2674963"/>
                </a:moveTo>
                <a:lnTo>
                  <a:pt x="2230907" y="2642730"/>
                </a:lnTo>
                <a:lnTo>
                  <a:pt x="2263140" y="2642730"/>
                </a:lnTo>
                <a:lnTo>
                  <a:pt x="2263140" y="2610498"/>
                </a:lnTo>
                <a:lnTo>
                  <a:pt x="2230907" y="2610498"/>
                </a:lnTo>
                <a:lnTo>
                  <a:pt x="2230907" y="2578265"/>
                </a:lnTo>
                <a:lnTo>
                  <a:pt x="2198675" y="2578265"/>
                </a:lnTo>
                <a:lnTo>
                  <a:pt x="2198675" y="2610498"/>
                </a:lnTo>
                <a:lnTo>
                  <a:pt x="2166442" y="2610498"/>
                </a:lnTo>
                <a:lnTo>
                  <a:pt x="2166442" y="2642730"/>
                </a:lnTo>
                <a:lnTo>
                  <a:pt x="2198675" y="2642730"/>
                </a:lnTo>
                <a:lnTo>
                  <a:pt x="2198675" y="2674963"/>
                </a:lnTo>
                <a:lnTo>
                  <a:pt x="2230907" y="2674963"/>
                </a:lnTo>
                <a:close/>
                <a:moveTo>
                  <a:pt x="2299487" y="2812123"/>
                </a:moveTo>
                <a:lnTo>
                  <a:pt x="2299487" y="2779890"/>
                </a:lnTo>
                <a:lnTo>
                  <a:pt x="2331720" y="2779890"/>
                </a:lnTo>
                <a:lnTo>
                  <a:pt x="2331720" y="2747658"/>
                </a:lnTo>
                <a:lnTo>
                  <a:pt x="2299487" y="2747658"/>
                </a:lnTo>
                <a:lnTo>
                  <a:pt x="2299487" y="2715425"/>
                </a:lnTo>
                <a:lnTo>
                  <a:pt x="2267255" y="2715425"/>
                </a:lnTo>
                <a:lnTo>
                  <a:pt x="2267255" y="2747658"/>
                </a:lnTo>
                <a:lnTo>
                  <a:pt x="2235022" y="2747658"/>
                </a:lnTo>
                <a:lnTo>
                  <a:pt x="2235022" y="2779890"/>
                </a:lnTo>
                <a:lnTo>
                  <a:pt x="2267255" y="2779890"/>
                </a:lnTo>
                <a:lnTo>
                  <a:pt x="2267255" y="2812123"/>
                </a:lnTo>
                <a:lnTo>
                  <a:pt x="2299487" y="2812123"/>
                </a:lnTo>
                <a:close/>
                <a:moveTo>
                  <a:pt x="3189313" y="2120837"/>
                </a:moveTo>
                <a:lnTo>
                  <a:pt x="3189313" y="2092376"/>
                </a:lnTo>
                <a:lnTo>
                  <a:pt x="3217774" y="2092376"/>
                </a:lnTo>
                <a:lnTo>
                  <a:pt x="3217774" y="2063572"/>
                </a:lnTo>
                <a:lnTo>
                  <a:pt x="3189313" y="2063572"/>
                </a:lnTo>
                <a:lnTo>
                  <a:pt x="3189313" y="2035112"/>
                </a:lnTo>
                <a:lnTo>
                  <a:pt x="3160510" y="2035112"/>
                </a:lnTo>
                <a:lnTo>
                  <a:pt x="3160510" y="2063572"/>
                </a:lnTo>
                <a:lnTo>
                  <a:pt x="3132049" y="2063572"/>
                </a:lnTo>
                <a:lnTo>
                  <a:pt x="3132049" y="2092376"/>
                </a:lnTo>
                <a:lnTo>
                  <a:pt x="3160510" y="2092376"/>
                </a:lnTo>
                <a:lnTo>
                  <a:pt x="3160510" y="2120837"/>
                </a:lnTo>
                <a:lnTo>
                  <a:pt x="3189313" y="2120837"/>
                </a:lnTo>
                <a:close/>
                <a:moveTo>
                  <a:pt x="3229775" y="1899666"/>
                </a:moveTo>
                <a:lnTo>
                  <a:pt x="3229775" y="1927098"/>
                </a:lnTo>
                <a:lnTo>
                  <a:pt x="3202343" y="1927098"/>
                </a:lnTo>
                <a:lnTo>
                  <a:pt x="3202343" y="1954530"/>
                </a:lnTo>
                <a:lnTo>
                  <a:pt x="3229775" y="1954530"/>
                </a:lnTo>
                <a:lnTo>
                  <a:pt x="3229775" y="1981962"/>
                </a:lnTo>
                <a:lnTo>
                  <a:pt x="3257207" y="1981962"/>
                </a:lnTo>
                <a:lnTo>
                  <a:pt x="3257207" y="1954530"/>
                </a:lnTo>
                <a:lnTo>
                  <a:pt x="3284639" y="1954530"/>
                </a:lnTo>
                <a:lnTo>
                  <a:pt x="3284639" y="1927098"/>
                </a:lnTo>
                <a:lnTo>
                  <a:pt x="3257207" y="1927098"/>
                </a:lnTo>
                <a:lnTo>
                  <a:pt x="3257207" y="1899666"/>
                </a:lnTo>
                <a:lnTo>
                  <a:pt x="3229775" y="1899666"/>
                </a:lnTo>
                <a:close/>
                <a:moveTo>
                  <a:pt x="3120733" y="2258682"/>
                </a:moveTo>
                <a:lnTo>
                  <a:pt x="3120733" y="2229536"/>
                </a:lnTo>
                <a:lnTo>
                  <a:pt x="3149879" y="2229536"/>
                </a:lnTo>
                <a:lnTo>
                  <a:pt x="3149879" y="2200732"/>
                </a:lnTo>
                <a:lnTo>
                  <a:pt x="3120733" y="2200732"/>
                </a:lnTo>
                <a:lnTo>
                  <a:pt x="3120733" y="2171586"/>
                </a:lnTo>
                <a:lnTo>
                  <a:pt x="3091930" y="2171586"/>
                </a:lnTo>
                <a:lnTo>
                  <a:pt x="3091930" y="2200732"/>
                </a:lnTo>
                <a:lnTo>
                  <a:pt x="3062783" y="2200732"/>
                </a:lnTo>
                <a:lnTo>
                  <a:pt x="3062783" y="2229536"/>
                </a:lnTo>
                <a:lnTo>
                  <a:pt x="3091930" y="2229536"/>
                </a:lnTo>
                <a:lnTo>
                  <a:pt x="3091930" y="2258682"/>
                </a:lnTo>
                <a:lnTo>
                  <a:pt x="3120733" y="2258682"/>
                </a:lnTo>
                <a:close/>
                <a:moveTo>
                  <a:pt x="3230118" y="1626375"/>
                </a:moveTo>
                <a:lnTo>
                  <a:pt x="3230118" y="1653121"/>
                </a:lnTo>
                <a:lnTo>
                  <a:pt x="3203372" y="1653121"/>
                </a:lnTo>
                <a:lnTo>
                  <a:pt x="3203372" y="1679867"/>
                </a:lnTo>
                <a:lnTo>
                  <a:pt x="3230118" y="1679867"/>
                </a:lnTo>
                <a:lnTo>
                  <a:pt x="3230118" y="1706613"/>
                </a:lnTo>
                <a:lnTo>
                  <a:pt x="3256864" y="1706613"/>
                </a:lnTo>
                <a:lnTo>
                  <a:pt x="3256864" y="1679867"/>
                </a:lnTo>
                <a:lnTo>
                  <a:pt x="3283610" y="1679867"/>
                </a:lnTo>
                <a:lnTo>
                  <a:pt x="3283610" y="1653121"/>
                </a:lnTo>
                <a:lnTo>
                  <a:pt x="3256864" y="1653121"/>
                </a:lnTo>
                <a:lnTo>
                  <a:pt x="3256864" y="1626375"/>
                </a:lnTo>
                <a:lnTo>
                  <a:pt x="3230118" y="1626375"/>
                </a:lnTo>
                <a:close/>
                <a:moveTo>
                  <a:pt x="2025167" y="2812123"/>
                </a:moveTo>
                <a:lnTo>
                  <a:pt x="2025167" y="2779890"/>
                </a:lnTo>
                <a:lnTo>
                  <a:pt x="2057400" y="2779890"/>
                </a:lnTo>
                <a:lnTo>
                  <a:pt x="2057400" y="2747658"/>
                </a:lnTo>
                <a:lnTo>
                  <a:pt x="2025167" y="2747658"/>
                </a:lnTo>
                <a:lnTo>
                  <a:pt x="2025167" y="2715425"/>
                </a:lnTo>
                <a:lnTo>
                  <a:pt x="1992935" y="2715425"/>
                </a:lnTo>
                <a:lnTo>
                  <a:pt x="1992935" y="2747658"/>
                </a:lnTo>
                <a:lnTo>
                  <a:pt x="1960702" y="2747658"/>
                </a:lnTo>
                <a:lnTo>
                  <a:pt x="1960702" y="2779890"/>
                </a:lnTo>
                <a:lnTo>
                  <a:pt x="1992935" y="2779890"/>
                </a:lnTo>
                <a:lnTo>
                  <a:pt x="1992935" y="2812123"/>
                </a:lnTo>
                <a:lnTo>
                  <a:pt x="2025167" y="2812123"/>
                </a:lnTo>
                <a:close/>
                <a:moveTo>
                  <a:pt x="2779547" y="2400643"/>
                </a:moveTo>
                <a:lnTo>
                  <a:pt x="2779547" y="2368410"/>
                </a:lnTo>
                <a:lnTo>
                  <a:pt x="2811780" y="2368410"/>
                </a:lnTo>
                <a:lnTo>
                  <a:pt x="2811780" y="2336178"/>
                </a:lnTo>
                <a:lnTo>
                  <a:pt x="2779547" y="2336178"/>
                </a:lnTo>
                <a:lnTo>
                  <a:pt x="2779547" y="2303945"/>
                </a:lnTo>
                <a:lnTo>
                  <a:pt x="2747315" y="2303945"/>
                </a:lnTo>
                <a:lnTo>
                  <a:pt x="2747315" y="2336178"/>
                </a:lnTo>
                <a:lnTo>
                  <a:pt x="2715082" y="2336178"/>
                </a:lnTo>
                <a:lnTo>
                  <a:pt x="2715082" y="2368410"/>
                </a:lnTo>
                <a:lnTo>
                  <a:pt x="2747315" y="2368410"/>
                </a:lnTo>
                <a:lnTo>
                  <a:pt x="2747315" y="2400643"/>
                </a:lnTo>
                <a:lnTo>
                  <a:pt x="2779547" y="2400643"/>
                </a:lnTo>
                <a:close/>
                <a:moveTo>
                  <a:pt x="2916365" y="2399271"/>
                </a:moveTo>
                <a:lnTo>
                  <a:pt x="2916365" y="2368067"/>
                </a:lnTo>
                <a:lnTo>
                  <a:pt x="2947568" y="2368067"/>
                </a:lnTo>
                <a:lnTo>
                  <a:pt x="2947568" y="2336521"/>
                </a:lnTo>
                <a:lnTo>
                  <a:pt x="2916365" y="2336521"/>
                </a:lnTo>
                <a:lnTo>
                  <a:pt x="2916365" y="2305317"/>
                </a:lnTo>
                <a:lnTo>
                  <a:pt x="2884818" y="2305317"/>
                </a:lnTo>
                <a:lnTo>
                  <a:pt x="2884818" y="2336521"/>
                </a:lnTo>
                <a:lnTo>
                  <a:pt x="2853614" y="2336521"/>
                </a:lnTo>
                <a:lnTo>
                  <a:pt x="2853614" y="2368067"/>
                </a:lnTo>
                <a:lnTo>
                  <a:pt x="2884818" y="2368067"/>
                </a:lnTo>
                <a:lnTo>
                  <a:pt x="2884818" y="2399271"/>
                </a:lnTo>
                <a:lnTo>
                  <a:pt x="2916365" y="2399271"/>
                </a:lnTo>
                <a:close/>
                <a:moveTo>
                  <a:pt x="2984602" y="2261768"/>
                </a:moveTo>
                <a:lnTo>
                  <a:pt x="2984602" y="2230565"/>
                </a:lnTo>
                <a:lnTo>
                  <a:pt x="3015806" y="2230565"/>
                </a:lnTo>
                <a:lnTo>
                  <a:pt x="3015806" y="2199704"/>
                </a:lnTo>
                <a:lnTo>
                  <a:pt x="2984602" y="2199704"/>
                </a:lnTo>
                <a:lnTo>
                  <a:pt x="2984602" y="2168500"/>
                </a:lnTo>
                <a:lnTo>
                  <a:pt x="2953741" y="2168500"/>
                </a:lnTo>
                <a:lnTo>
                  <a:pt x="2953741" y="2199704"/>
                </a:lnTo>
                <a:lnTo>
                  <a:pt x="2922537" y="2199704"/>
                </a:lnTo>
                <a:lnTo>
                  <a:pt x="2922537" y="2230565"/>
                </a:lnTo>
                <a:lnTo>
                  <a:pt x="2953741" y="2230565"/>
                </a:lnTo>
                <a:lnTo>
                  <a:pt x="2953741" y="2261768"/>
                </a:lnTo>
                <a:lnTo>
                  <a:pt x="2984602" y="2261768"/>
                </a:lnTo>
                <a:close/>
                <a:moveTo>
                  <a:pt x="3052496" y="2396871"/>
                </a:moveTo>
                <a:lnTo>
                  <a:pt x="3052496" y="2367039"/>
                </a:lnTo>
                <a:lnTo>
                  <a:pt x="3082328" y="2367039"/>
                </a:lnTo>
                <a:lnTo>
                  <a:pt x="3082328" y="2337549"/>
                </a:lnTo>
                <a:lnTo>
                  <a:pt x="3052496" y="2337549"/>
                </a:lnTo>
                <a:lnTo>
                  <a:pt x="3052496" y="2307717"/>
                </a:lnTo>
                <a:lnTo>
                  <a:pt x="3023006" y="2307717"/>
                </a:lnTo>
                <a:lnTo>
                  <a:pt x="3023006" y="2337549"/>
                </a:lnTo>
                <a:lnTo>
                  <a:pt x="2993174" y="2337549"/>
                </a:lnTo>
                <a:lnTo>
                  <a:pt x="2993174" y="2367039"/>
                </a:lnTo>
                <a:lnTo>
                  <a:pt x="3023006" y="2367039"/>
                </a:lnTo>
                <a:lnTo>
                  <a:pt x="3023006" y="2396871"/>
                </a:lnTo>
                <a:lnTo>
                  <a:pt x="3052496" y="2396871"/>
                </a:lnTo>
                <a:close/>
                <a:moveTo>
                  <a:pt x="1855775" y="1343825"/>
                </a:moveTo>
                <a:lnTo>
                  <a:pt x="1855775" y="1376058"/>
                </a:lnTo>
                <a:lnTo>
                  <a:pt x="1823542" y="1376058"/>
                </a:lnTo>
                <a:lnTo>
                  <a:pt x="1823542" y="1408290"/>
                </a:lnTo>
                <a:lnTo>
                  <a:pt x="1855775" y="1408290"/>
                </a:lnTo>
                <a:lnTo>
                  <a:pt x="1855775" y="1440523"/>
                </a:lnTo>
                <a:lnTo>
                  <a:pt x="1888007" y="1440523"/>
                </a:lnTo>
                <a:lnTo>
                  <a:pt x="1888007" y="1408290"/>
                </a:lnTo>
                <a:lnTo>
                  <a:pt x="1920240" y="1408290"/>
                </a:lnTo>
                <a:lnTo>
                  <a:pt x="1920240" y="1376058"/>
                </a:lnTo>
                <a:lnTo>
                  <a:pt x="1888007" y="1376058"/>
                </a:lnTo>
                <a:lnTo>
                  <a:pt x="1888007" y="1343825"/>
                </a:lnTo>
                <a:lnTo>
                  <a:pt x="1855775" y="1343825"/>
                </a:lnTo>
                <a:close/>
                <a:moveTo>
                  <a:pt x="1238555" y="1480985"/>
                </a:moveTo>
                <a:lnTo>
                  <a:pt x="1238555" y="1513218"/>
                </a:lnTo>
                <a:lnTo>
                  <a:pt x="1206322" y="1513218"/>
                </a:lnTo>
                <a:lnTo>
                  <a:pt x="1206322" y="1545450"/>
                </a:lnTo>
                <a:lnTo>
                  <a:pt x="1238555" y="1545450"/>
                </a:lnTo>
                <a:lnTo>
                  <a:pt x="1238555" y="1577683"/>
                </a:lnTo>
                <a:lnTo>
                  <a:pt x="1270787" y="1577683"/>
                </a:lnTo>
                <a:lnTo>
                  <a:pt x="1270787" y="1545450"/>
                </a:lnTo>
                <a:lnTo>
                  <a:pt x="1303020" y="1545450"/>
                </a:lnTo>
                <a:lnTo>
                  <a:pt x="1303020" y="1513218"/>
                </a:lnTo>
                <a:lnTo>
                  <a:pt x="1270787" y="1513218"/>
                </a:lnTo>
                <a:lnTo>
                  <a:pt x="1270787" y="1480985"/>
                </a:lnTo>
                <a:lnTo>
                  <a:pt x="1238555" y="1480985"/>
                </a:lnTo>
                <a:close/>
                <a:moveTo>
                  <a:pt x="1307135" y="1618145"/>
                </a:moveTo>
                <a:lnTo>
                  <a:pt x="1307135" y="1650378"/>
                </a:lnTo>
                <a:lnTo>
                  <a:pt x="1274902" y="1650378"/>
                </a:lnTo>
                <a:lnTo>
                  <a:pt x="1274902" y="1682610"/>
                </a:lnTo>
                <a:lnTo>
                  <a:pt x="1307135" y="1682610"/>
                </a:lnTo>
                <a:lnTo>
                  <a:pt x="1307135" y="1714843"/>
                </a:lnTo>
                <a:lnTo>
                  <a:pt x="1339367" y="1714843"/>
                </a:lnTo>
                <a:lnTo>
                  <a:pt x="1339367" y="1682610"/>
                </a:lnTo>
                <a:lnTo>
                  <a:pt x="1371600" y="1682610"/>
                </a:lnTo>
                <a:lnTo>
                  <a:pt x="1371600" y="1650378"/>
                </a:lnTo>
                <a:lnTo>
                  <a:pt x="1339367" y="1650378"/>
                </a:lnTo>
                <a:lnTo>
                  <a:pt x="1339367" y="1618145"/>
                </a:lnTo>
                <a:lnTo>
                  <a:pt x="1307135" y="1618145"/>
                </a:lnTo>
                <a:close/>
                <a:moveTo>
                  <a:pt x="1032815" y="1618145"/>
                </a:moveTo>
                <a:lnTo>
                  <a:pt x="1032815" y="1650378"/>
                </a:lnTo>
                <a:lnTo>
                  <a:pt x="1000582" y="1650378"/>
                </a:lnTo>
                <a:lnTo>
                  <a:pt x="1000582" y="1682610"/>
                </a:lnTo>
                <a:lnTo>
                  <a:pt x="1032815" y="1682610"/>
                </a:lnTo>
                <a:lnTo>
                  <a:pt x="1032815" y="1714843"/>
                </a:lnTo>
                <a:lnTo>
                  <a:pt x="1065047" y="1714843"/>
                </a:lnTo>
                <a:lnTo>
                  <a:pt x="1065047" y="1682610"/>
                </a:lnTo>
                <a:lnTo>
                  <a:pt x="1097280" y="1682610"/>
                </a:lnTo>
                <a:lnTo>
                  <a:pt x="1097280" y="1650378"/>
                </a:lnTo>
                <a:lnTo>
                  <a:pt x="1065047" y="1650378"/>
                </a:lnTo>
                <a:lnTo>
                  <a:pt x="1065047" y="1618145"/>
                </a:lnTo>
                <a:lnTo>
                  <a:pt x="1032815" y="1618145"/>
                </a:lnTo>
                <a:close/>
                <a:moveTo>
                  <a:pt x="1169975" y="1618145"/>
                </a:moveTo>
                <a:lnTo>
                  <a:pt x="1169975" y="1650378"/>
                </a:lnTo>
                <a:lnTo>
                  <a:pt x="1137742" y="1650378"/>
                </a:lnTo>
                <a:lnTo>
                  <a:pt x="1137742" y="1682610"/>
                </a:lnTo>
                <a:lnTo>
                  <a:pt x="1169975" y="1682610"/>
                </a:lnTo>
                <a:lnTo>
                  <a:pt x="1169975" y="1714843"/>
                </a:lnTo>
                <a:lnTo>
                  <a:pt x="1202207" y="1714843"/>
                </a:lnTo>
                <a:lnTo>
                  <a:pt x="1202207" y="1682610"/>
                </a:lnTo>
                <a:lnTo>
                  <a:pt x="1234440" y="1682610"/>
                </a:lnTo>
                <a:lnTo>
                  <a:pt x="1234440" y="1650378"/>
                </a:lnTo>
                <a:lnTo>
                  <a:pt x="1202207" y="1650378"/>
                </a:lnTo>
                <a:lnTo>
                  <a:pt x="1202207" y="1618145"/>
                </a:lnTo>
                <a:lnTo>
                  <a:pt x="1169975" y="1618145"/>
                </a:lnTo>
                <a:close/>
                <a:moveTo>
                  <a:pt x="1375715" y="1480985"/>
                </a:moveTo>
                <a:lnTo>
                  <a:pt x="1375715" y="1513218"/>
                </a:lnTo>
                <a:lnTo>
                  <a:pt x="1343482" y="1513218"/>
                </a:lnTo>
                <a:lnTo>
                  <a:pt x="1343482" y="1545450"/>
                </a:lnTo>
                <a:lnTo>
                  <a:pt x="1375715" y="1545450"/>
                </a:lnTo>
                <a:lnTo>
                  <a:pt x="1375715" y="1577683"/>
                </a:lnTo>
                <a:lnTo>
                  <a:pt x="1407947" y="1577683"/>
                </a:lnTo>
                <a:lnTo>
                  <a:pt x="1407947" y="1545450"/>
                </a:lnTo>
                <a:lnTo>
                  <a:pt x="1440180" y="1545450"/>
                </a:lnTo>
                <a:lnTo>
                  <a:pt x="1440180" y="1513218"/>
                </a:lnTo>
                <a:lnTo>
                  <a:pt x="1407947" y="1513218"/>
                </a:lnTo>
                <a:lnTo>
                  <a:pt x="1407947" y="1480985"/>
                </a:lnTo>
                <a:lnTo>
                  <a:pt x="1375715" y="1480985"/>
                </a:lnTo>
                <a:close/>
                <a:moveTo>
                  <a:pt x="1101395" y="1755305"/>
                </a:moveTo>
                <a:lnTo>
                  <a:pt x="1101395" y="1787538"/>
                </a:lnTo>
                <a:lnTo>
                  <a:pt x="1069162" y="1787538"/>
                </a:lnTo>
                <a:lnTo>
                  <a:pt x="1069162" y="1819770"/>
                </a:lnTo>
                <a:lnTo>
                  <a:pt x="1101395" y="1819770"/>
                </a:lnTo>
                <a:lnTo>
                  <a:pt x="1101395" y="1852003"/>
                </a:lnTo>
                <a:lnTo>
                  <a:pt x="1133627" y="1852003"/>
                </a:lnTo>
                <a:lnTo>
                  <a:pt x="1133627" y="1819770"/>
                </a:lnTo>
                <a:lnTo>
                  <a:pt x="1165860" y="1819770"/>
                </a:lnTo>
                <a:lnTo>
                  <a:pt x="1165860" y="1787538"/>
                </a:lnTo>
                <a:lnTo>
                  <a:pt x="1133627" y="1787538"/>
                </a:lnTo>
                <a:lnTo>
                  <a:pt x="1133627" y="1755305"/>
                </a:lnTo>
                <a:lnTo>
                  <a:pt x="1101395" y="1755305"/>
                </a:lnTo>
                <a:close/>
                <a:moveTo>
                  <a:pt x="1444295" y="1343825"/>
                </a:moveTo>
                <a:lnTo>
                  <a:pt x="1444295" y="1376058"/>
                </a:lnTo>
                <a:lnTo>
                  <a:pt x="1412062" y="1376058"/>
                </a:lnTo>
                <a:lnTo>
                  <a:pt x="1412062" y="1408290"/>
                </a:lnTo>
                <a:lnTo>
                  <a:pt x="1444295" y="1408290"/>
                </a:lnTo>
                <a:lnTo>
                  <a:pt x="1444295" y="1440523"/>
                </a:lnTo>
                <a:lnTo>
                  <a:pt x="1476527" y="1440523"/>
                </a:lnTo>
                <a:lnTo>
                  <a:pt x="1476527" y="1408290"/>
                </a:lnTo>
                <a:lnTo>
                  <a:pt x="1508760" y="1408290"/>
                </a:lnTo>
                <a:lnTo>
                  <a:pt x="1508760" y="1376058"/>
                </a:lnTo>
                <a:lnTo>
                  <a:pt x="1476527" y="1376058"/>
                </a:lnTo>
                <a:lnTo>
                  <a:pt x="1476527" y="1343825"/>
                </a:lnTo>
                <a:lnTo>
                  <a:pt x="1444295" y="1343825"/>
                </a:lnTo>
                <a:close/>
                <a:moveTo>
                  <a:pt x="1650035" y="1480985"/>
                </a:moveTo>
                <a:lnTo>
                  <a:pt x="1650035" y="1513218"/>
                </a:lnTo>
                <a:lnTo>
                  <a:pt x="1617802" y="1513218"/>
                </a:lnTo>
                <a:lnTo>
                  <a:pt x="1617802" y="1545450"/>
                </a:lnTo>
                <a:lnTo>
                  <a:pt x="1650035" y="1545450"/>
                </a:lnTo>
                <a:lnTo>
                  <a:pt x="1650035" y="1577683"/>
                </a:lnTo>
                <a:lnTo>
                  <a:pt x="1682267" y="1577683"/>
                </a:lnTo>
                <a:lnTo>
                  <a:pt x="1682267" y="1545450"/>
                </a:lnTo>
                <a:lnTo>
                  <a:pt x="1714500" y="1545450"/>
                </a:lnTo>
                <a:lnTo>
                  <a:pt x="1714500" y="1513218"/>
                </a:lnTo>
                <a:lnTo>
                  <a:pt x="1682267" y="1513218"/>
                </a:lnTo>
                <a:lnTo>
                  <a:pt x="1682267" y="1480985"/>
                </a:lnTo>
                <a:lnTo>
                  <a:pt x="1650035" y="1480985"/>
                </a:lnTo>
                <a:close/>
                <a:moveTo>
                  <a:pt x="1581455" y="1343825"/>
                </a:moveTo>
                <a:lnTo>
                  <a:pt x="1581455" y="1376058"/>
                </a:lnTo>
                <a:lnTo>
                  <a:pt x="1549222" y="1376058"/>
                </a:lnTo>
                <a:lnTo>
                  <a:pt x="1549222" y="1408290"/>
                </a:lnTo>
                <a:lnTo>
                  <a:pt x="1581455" y="1408290"/>
                </a:lnTo>
                <a:lnTo>
                  <a:pt x="1581455" y="1440523"/>
                </a:lnTo>
                <a:lnTo>
                  <a:pt x="1613687" y="1440523"/>
                </a:lnTo>
                <a:lnTo>
                  <a:pt x="1613687" y="1408290"/>
                </a:lnTo>
                <a:lnTo>
                  <a:pt x="1645920" y="1408290"/>
                </a:lnTo>
                <a:lnTo>
                  <a:pt x="1645920" y="1376058"/>
                </a:lnTo>
                <a:lnTo>
                  <a:pt x="1613687" y="1376058"/>
                </a:lnTo>
                <a:lnTo>
                  <a:pt x="1613687" y="1343825"/>
                </a:lnTo>
                <a:lnTo>
                  <a:pt x="1581455" y="1343825"/>
                </a:lnTo>
                <a:close/>
                <a:moveTo>
                  <a:pt x="1512875" y="1480985"/>
                </a:moveTo>
                <a:lnTo>
                  <a:pt x="1512875" y="1513218"/>
                </a:lnTo>
                <a:lnTo>
                  <a:pt x="1480642" y="1513218"/>
                </a:lnTo>
                <a:lnTo>
                  <a:pt x="1480642" y="1545450"/>
                </a:lnTo>
                <a:lnTo>
                  <a:pt x="1512875" y="1545450"/>
                </a:lnTo>
                <a:lnTo>
                  <a:pt x="1512875" y="1577683"/>
                </a:lnTo>
                <a:lnTo>
                  <a:pt x="1545107" y="1577683"/>
                </a:lnTo>
                <a:lnTo>
                  <a:pt x="1545107" y="1545450"/>
                </a:lnTo>
                <a:lnTo>
                  <a:pt x="1577340" y="1545450"/>
                </a:lnTo>
                <a:lnTo>
                  <a:pt x="1577340" y="1513218"/>
                </a:lnTo>
                <a:lnTo>
                  <a:pt x="1545107" y="1513218"/>
                </a:lnTo>
                <a:lnTo>
                  <a:pt x="1545107" y="1480985"/>
                </a:lnTo>
                <a:lnTo>
                  <a:pt x="1512875" y="1480985"/>
                </a:lnTo>
                <a:close/>
                <a:moveTo>
                  <a:pt x="1133627" y="2126323"/>
                </a:moveTo>
                <a:lnTo>
                  <a:pt x="1133627" y="2094090"/>
                </a:lnTo>
                <a:lnTo>
                  <a:pt x="1165860" y="2094090"/>
                </a:lnTo>
                <a:lnTo>
                  <a:pt x="1165860" y="2061858"/>
                </a:lnTo>
                <a:lnTo>
                  <a:pt x="1133627" y="2061858"/>
                </a:lnTo>
                <a:lnTo>
                  <a:pt x="1133627" y="2029625"/>
                </a:lnTo>
                <a:lnTo>
                  <a:pt x="1101395" y="2029625"/>
                </a:lnTo>
                <a:lnTo>
                  <a:pt x="1101395" y="2061858"/>
                </a:lnTo>
                <a:lnTo>
                  <a:pt x="1069162" y="2061858"/>
                </a:lnTo>
                <a:lnTo>
                  <a:pt x="1069162" y="2094090"/>
                </a:lnTo>
                <a:lnTo>
                  <a:pt x="1101395" y="2094090"/>
                </a:lnTo>
                <a:lnTo>
                  <a:pt x="1101395" y="2126323"/>
                </a:lnTo>
                <a:lnTo>
                  <a:pt x="1133627" y="2126323"/>
                </a:lnTo>
                <a:close/>
                <a:moveTo>
                  <a:pt x="1202207" y="2263483"/>
                </a:moveTo>
                <a:lnTo>
                  <a:pt x="1202207" y="2231250"/>
                </a:lnTo>
                <a:lnTo>
                  <a:pt x="1234440" y="2231250"/>
                </a:lnTo>
                <a:lnTo>
                  <a:pt x="1234440" y="2199018"/>
                </a:lnTo>
                <a:lnTo>
                  <a:pt x="1202207" y="2199018"/>
                </a:lnTo>
                <a:lnTo>
                  <a:pt x="1202207" y="2166785"/>
                </a:lnTo>
                <a:lnTo>
                  <a:pt x="1169975" y="2166785"/>
                </a:lnTo>
                <a:lnTo>
                  <a:pt x="1169975" y="2199018"/>
                </a:lnTo>
                <a:lnTo>
                  <a:pt x="1137742" y="2199018"/>
                </a:lnTo>
                <a:lnTo>
                  <a:pt x="1137742" y="2231250"/>
                </a:lnTo>
                <a:lnTo>
                  <a:pt x="1169975" y="2231250"/>
                </a:lnTo>
                <a:lnTo>
                  <a:pt x="1169975" y="2263483"/>
                </a:lnTo>
                <a:lnTo>
                  <a:pt x="1202207" y="2263483"/>
                </a:lnTo>
                <a:close/>
                <a:moveTo>
                  <a:pt x="1718615" y="1343825"/>
                </a:moveTo>
                <a:lnTo>
                  <a:pt x="1718615" y="1376058"/>
                </a:lnTo>
                <a:lnTo>
                  <a:pt x="1686382" y="1376058"/>
                </a:lnTo>
                <a:lnTo>
                  <a:pt x="1686382" y="1408290"/>
                </a:lnTo>
                <a:lnTo>
                  <a:pt x="1718615" y="1408290"/>
                </a:lnTo>
                <a:lnTo>
                  <a:pt x="1718615" y="1440523"/>
                </a:lnTo>
                <a:lnTo>
                  <a:pt x="1750847" y="1440523"/>
                </a:lnTo>
                <a:lnTo>
                  <a:pt x="1750847" y="1408290"/>
                </a:lnTo>
                <a:lnTo>
                  <a:pt x="1783080" y="1408290"/>
                </a:lnTo>
                <a:lnTo>
                  <a:pt x="1783080" y="1376058"/>
                </a:lnTo>
                <a:lnTo>
                  <a:pt x="1750847" y="1376058"/>
                </a:lnTo>
                <a:lnTo>
                  <a:pt x="1750847" y="1343825"/>
                </a:lnTo>
                <a:lnTo>
                  <a:pt x="1718615" y="1343825"/>
                </a:lnTo>
                <a:close/>
                <a:moveTo>
                  <a:pt x="1270787" y="2400643"/>
                </a:moveTo>
                <a:lnTo>
                  <a:pt x="1270787" y="2368410"/>
                </a:lnTo>
                <a:lnTo>
                  <a:pt x="1303020" y="2368410"/>
                </a:lnTo>
                <a:lnTo>
                  <a:pt x="1303020" y="2336178"/>
                </a:lnTo>
                <a:lnTo>
                  <a:pt x="1270787" y="2336178"/>
                </a:lnTo>
                <a:lnTo>
                  <a:pt x="1270787" y="2303945"/>
                </a:lnTo>
                <a:lnTo>
                  <a:pt x="1238555" y="2303945"/>
                </a:lnTo>
                <a:lnTo>
                  <a:pt x="1238555" y="2336178"/>
                </a:lnTo>
                <a:lnTo>
                  <a:pt x="1206322" y="2336178"/>
                </a:lnTo>
                <a:lnTo>
                  <a:pt x="1206322" y="2368410"/>
                </a:lnTo>
                <a:lnTo>
                  <a:pt x="1238555" y="2368410"/>
                </a:lnTo>
                <a:lnTo>
                  <a:pt x="1238555" y="2400643"/>
                </a:lnTo>
                <a:lnTo>
                  <a:pt x="1270787" y="2400643"/>
                </a:lnTo>
                <a:close/>
                <a:moveTo>
                  <a:pt x="1065047" y="2263483"/>
                </a:moveTo>
                <a:lnTo>
                  <a:pt x="1065047" y="2231250"/>
                </a:lnTo>
                <a:lnTo>
                  <a:pt x="1097280" y="2231250"/>
                </a:lnTo>
                <a:lnTo>
                  <a:pt x="1097280" y="2199018"/>
                </a:lnTo>
                <a:lnTo>
                  <a:pt x="1065047" y="2199018"/>
                </a:lnTo>
                <a:lnTo>
                  <a:pt x="1065047" y="2166785"/>
                </a:lnTo>
                <a:lnTo>
                  <a:pt x="1032815" y="2166785"/>
                </a:lnTo>
                <a:lnTo>
                  <a:pt x="1032815" y="2199018"/>
                </a:lnTo>
                <a:lnTo>
                  <a:pt x="1000582" y="2199018"/>
                </a:lnTo>
                <a:lnTo>
                  <a:pt x="1000582" y="2231250"/>
                </a:lnTo>
                <a:lnTo>
                  <a:pt x="1032815" y="2231250"/>
                </a:lnTo>
                <a:lnTo>
                  <a:pt x="1032815" y="2263483"/>
                </a:lnTo>
                <a:lnTo>
                  <a:pt x="1065047" y="2263483"/>
                </a:lnTo>
                <a:close/>
                <a:moveTo>
                  <a:pt x="1339367" y="2263483"/>
                </a:moveTo>
                <a:lnTo>
                  <a:pt x="1339367" y="2231250"/>
                </a:lnTo>
                <a:lnTo>
                  <a:pt x="1371600" y="2231250"/>
                </a:lnTo>
                <a:lnTo>
                  <a:pt x="1371600" y="2199018"/>
                </a:lnTo>
                <a:lnTo>
                  <a:pt x="1339367" y="2199018"/>
                </a:lnTo>
                <a:lnTo>
                  <a:pt x="1339367" y="2166785"/>
                </a:lnTo>
                <a:lnTo>
                  <a:pt x="1307135" y="2166785"/>
                </a:lnTo>
                <a:lnTo>
                  <a:pt x="1307135" y="2199018"/>
                </a:lnTo>
                <a:lnTo>
                  <a:pt x="1274902" y="2199018"/>
                </a:lnTo>
                <a:lnTo>
                  <a:pt x="1274902" y="2231250"/>
                </a:lnTo>
                <a:lnTo>
                  <a:pt x="1307135" y="2231250"/>
                </a:lnTo>
                <a:lnTo>
                  <a:pt x="1307135" y="2263483"/>
                </a:lnTo>
                <a:lnTo>
                  <a:pt x="1339367" y="2263483"/>
                </a:lnTo>
                <a:close/>
                <a:moveTo>
                  <a:pt x="858622" y="1849603"/>
                </a:moveTo>
                <a:lnTo>
                  <a:pt x="858622" y="1819085"/>
                </a:lnTo>
                <a:lnTo>
                  <a:pt x="889140" y="1819085"/>
                </a:lnTo>
                <a:lnTo>
                  <a:pt x="889140" y="1788224"/>
                </a:lnTo>
                <a:lnTo>
                  <a:pt x="858622" y="1788224"/>
                </a:lnTo>
                <a:lnTo>
                  <a:pt x="858622" y="1757705"/>
                </a:lnTo>
                <a:lnTo>
                  <a:pt x="827761" y="1757705"/>
                </a:lnTo>
                <a:lnTo>
                  <a:pt x="827761" y="1788224"/>
                </a:lnTo>
                <a:lnTo>
                  <a:pt x="797242" y="1788224"/>
                </a:lnTo>
                <a:lnTo>
                  <a:pt x="797242" y="1819085"/>
                </a:lnTo>
                <a:lnTo>
                  <a:pt x="827761" y="1819085"/>
                </a:lnTo>
                <a:lnTo>
                  <a:pt x="827761" y="1849603"/>
                </a:lnTo>
                <a:lnTo>
                  <a:pt x="858622" y="1849603"/>
                </a:lnTo>
                <a:close/>
                <a:moveTo>
                  <a:pt x="996467" y="2126323"/>
                </a:moveTo>
                <a:lnTo>
                  <a:pt x="996467" y="2094090"/>
                </a:lnTo>
                <a:lnTo>
                  <a:pt x="1028700" y="2094090"/>
                </a:lnTo>
                <a:lnTo>
                  <a:pt x="1028700" y="2061858"/>
                </a:lnTo>
                <a:lnTo>
                  <a:pt x="996467" y="2061858"/>
                </a:lnTo>
                <a:lnTo>
                  <a:pt x="996467" y="2029625"/>
                </a:lnTo>
                <a:lnTo>
                  <a:pt x="964235" y="2029625"/>
                </a:lnTo>
                <a:lnTo>
                  <a:pt x="964235" y="2061858"/>
                </a:lnTo>
                <a:lnTo>
                  <a:pt x="932002" y="2061858"/>
                </a:lnTo>
                <a:lnTo>
                  <a:pt x="932002" y="2094090"/>
                </a:lnTo>
                <a:lnTo>
                  <a:pt x="964235" y="2094090"/>
                </a:lnTo>
                <a:lnTo>
                  <a:pt x="964235" y="2126323"/>
                </a:lnTo>
                <a:lnTo>
                  <a:pt x="996467" y="2126323"/>
                </a:lnTo>
                <a:close/>
                <a:moveTo>
                  <a:pt x="964235" y="1755648"/>
                </a:moveTo>
                <a:lnTo>
                  <a:pt x="964235" y="1787538"/>
                </a:lnTo>
                <a:lnTo>
                  <a:pt x="932345" y="1787538"/>
                </a:lnTo>
                <a:lnTo>
                  <a:pt x="932345" y="1819770"/>
                </a:lnTo>
                <a:lnTo>
                  <a:pt x="964235" y="1819770"/>
                </a:lnTo>
                <a:lnTo>
                  <a:pt x="964235" y="1851660"/>
                </a:lnTo>
                <a:lnTo>
                  <a:pt x="996467" y="1851660"/>
                </a:lnTo>
                <a:lnTo>
                  <a:pt x="996467" y="1819770"/>
                </a:lnTo>
                <a:lnTo>
                  <a:pt x="1028357" y="1819770"/>
                </a:lnTo>
                <a:lnTo>
                  <a:pt x="1028357" y="1787538"/>
                </a:lnTo>
                <a:lnTo>
                  <a:pt x="996467" y="1787538"/>
                </a:lnTo>
                <a:lnTo>
                  <a:pt x="996467" y="1755648"/>
                </a:lnTo>
                <a:lnTo>
                  <a:pt x="964235" y="1755648"/>
                </a:lnTo>
                <a:close/>
                <a:moveTo>
                  <a:pt x="927544" y="1988134"/>
                </a:moveTo>
                <a:lnTo>
                  <a:pt x="927544" y="1956587"/>
                </a:lnTo>
                <a:lnTo>
                  <a:pt x="959091" y="1956587"/>
                </a:lnTo>
                <a:lnTo>
                  <a:pt x="959091" y="1925041"/>
                </a:lnTo>
                <a:lnTo>
                  <a:pt x="927544" y="1925041"/>
                </a:lnTo>
                <a:lnTo>
                  <a:pt x="927544" y="1893494"/>
                </a:lnTo>
                <a:lnTo>
                  <a:pt x="895998" y="1893494"/>
                </a:lnTo>
                <a:lnTo>
                  <a:pt x="895998" y="1925041"/>
                </a:lnTo>
                <a:lnTo>
                  <a:pt x="864451" y="1925041"/>
                </a:lnTo>
                <a:lnTo>
                  <a:pt x="864451" y="1956587"/>
                </a:lnTo>
                <a:lnTo>
                  <a:pt x="895998" y="1956587"/>
                </a:lnTo>
                <a:lnTo>
                  <a:pt x="895998" y="1988134"/>
                </a:lnTo>
                <a:lnTo>
                  <a:pt x="927544" y="1988134"/>
                </a:lnTo>
                <a:close/>
                <a:moveTo>
                  <a:pt x="789356" y="1985391"/>
                </a:moveTo>
                <a:lnTo>
                  <a:pt x="789356" y="1955559"/>
                </a:lnTo>
                <a:lnTo>
                  <a:pt x="819188" y="1955559"/>
                </a:lnTo>
                <a:lnTo>
                  <a:pt x="819188" y="1926069"/>
                </a:lnTo>
                <a:lnTo>
                  <a:pt x="789356" y="1926069"/>
                </a:lnTo>
                <a:lnTo>
                  <a:pt x="789356" y="1896237"/>
                </a:lnTo>
                <a:lnTo>
                  <a:pt x="759866" y="1896237"/>
                </a:lnTo>
                <a:lnTo>
                  <a:pt x="759866" y="1926069"/>
                </a:lnTo>
                <a:lnTo>
                  <a:pt x="730034" y="1926069"/>
                </a:lnTo>
                <a:lnTo>
                  <a:pt x="730034" y="1955559"/>
                </a:lnTo>
                <a:lnTo>
                  <a:pt x="759866" y="1955559"/>
                </a:lnTo>
                <a:lnTo>
                  <a:pt x="759866" y="1985391"/>
                </a:lnTo>
                <a:lnTo>
                  <a:pt x="789356" y="1985391"/>
                </a:lnTo>
                <a:close/>
                <a:moveTo>
                  <a:pt x="2747315" y="1755305"/>
                </a:moveTo>
                <a:lnTo>
                  <a:pt x="2747315" y="1787538"/>
                </a:lnTo>
                <a:lnTo>
                  <a:pt x="2715082" y="1787538"/>
                </a:lnTo>
                <a:lnTo>
                  <a:pt x="2715082" y="1819770"/>
                </a:lnTo>
                <a:lnTo>
                  <a:pt x="2747315" y="1819770"/>
                </a:lnTo>
                <a:lnTo>
                  <a:pt x="2747315" y="1852003"/>
                </a:lnTo>
                <a:lnTo>
                  <a:pt x="2779547" y="1852003"/>
                </a:lnTo>
                <a:lnTo>
                  <a:pt x="2779547" y="1819770"/>
                </a:lnTo>
                <a:lnTo>
                  <a:pt x="2811780" y="1819770"/>
                </a:lnTo>
                <a:lnTo>
                  <a:pt x="2811780" y="1787538"/>
                </a:lnTo>
                <a:lnTo>
                  <a:pt x="2779547" y="1787538"/>
                </a:lnTo>
                <a:lnTo>
                  <a:pt x="2779547" y="1755305"/>
                </a:lnTo>
                <a:lnTo>
                  <a:pt x="2747315" y="1755305"/>
                </a:lnTo>
                <a:close/>
                <a:moveTo>
                  <a:pt x="2815895" y="1618145"/>
                </a:moveTo>
                <a:lnTo>
                  <a:pt x="2815895" y="1650378"/>
                </a:lnTo>
                <a:lnTo>
                  <a:pt x="2783662" y="1650378"/>
                </a:lnTo>
                <a:lnTo>
                  <a:pt x="2783662" y="1682610"/>
                </a:lnTo>
                <a:lnTo>
                  <a:pt x="2815895" y="1682610"/>
                </a:lnTo>
                <a:lnTo>
                  <a:pt x="2815895" y="1714843"/>
                </a:lnTo>
                <a:lnTo>
                  <a:pt x="2848127" y="1714843"/>
                </a:lnTo>
                <a:lnTo>
                  <a:pt x="2848127" y="1682610"/>
                </a:lnTo>
                <a:lnTo>
                  <a:pt x="2880360" y="1682610"/>
                </a:lnTo>
                <a:lnTo>
                  <a:pt x="2880360" y="1650378"/>
                </a:lnTo>
                <a:lnTo>
                  <a:pt x="2848127" y="1650378"/>
                </a:lnTo>
                <a:lnTo>
                  <a:pt x="2848127" y="1618145"/>
                </a:lnTo>
                <a:lnTo>
                  <a:pt x="2815895" y="1618145"/>
                </a:lnTo>
                <a:close/>
                <a:moveTo>
                  <a:pt x="2472995" y="1480985"/>
                </a:moveTo>
                <a:lnTo>
                  <a:pt x="2472995" y="1513218"/>
                </a:lnTo>
                <a:lnTo>
                  <a:pt x="2440762" y="1513218"/>
                </a:lnTo>
                <a:lnTo>
                  <a:pt x="2440762" y="1545450"/>
                </a:lnTo>
                <a:lnTo>
                  <a:pt x="2472995" y="1545450"/>
                </a:lnTo>
                <a:lnTo>
                  <a:pt x="2472995" y="1577683"/>
                </a:lnTo>
                <a:lnTo>
                  <a:pt x="2505227" y="1577683"/>
                </a:lnTo>
                <a:lnTo>
                  <a:pt x="2505227" y="1545450"/>
                </a:lnTo>
                <a:lnTo>
                  <a:pt x="2537460" y="1545450"/>
                </a:lnTo>
                <a:lnTo>
                  <a:pt x="2537460" y="1513218"/>
                </a:lnTo>
                <a:lnTo>
                  <a:pt x="2505227" y="1513218"/>
                </a:lnTo>
                <a:lnTo>
                  <a:pt x="2505227" y="1480985"/>
                </a:lnTo>
                <a:lnTo>
                  <a:pt x="2472995" y="1480985"/>
                </a:lnTo>
                <a:close/>
                <a:moveTo>
                  <a:pt x="2610155" y="1480985"/>
                </a:moveTo>
                <a:lnTo>
                  <a:pt x="2610155" y="1513218"/>
                </a:lnTo>
                <a:lnTo>
                  <a:pt x="2577922" y="1513218"/>
                </a:lnTo>
                <a:lnTo>
                  <a:pt x="2577922" y="1545450"/>
                </a:lnTo>
                <a:lnTo>
                  <a:pt x="2610155" y="1545450"/>
                </a:lnTo>
                <a:lnTo>
                  <a:pt x="2610155" y="1577683"/>
                </a:lnTo>
                <a:lnTo>
                  <a:pt x="2642387" y="1577683"/>
                </a:lnTo>
                <a:lnTo>
                  <a:pt x="2642387" y="1545450"/>
                </a:lnTo>
                <a:lnTo>
                  <a:pt x="2674620" y="1545450"/>
                </a:lnTo>
                <a:lnTo>
                  <a:pt x="2674620" y="1513218"/>
                </a:lnTo>
                <a:lnTo>
                  <a:pt x="2642387" y="1513218"/>
                </a:lnTo>
                <a:lnTo>
                  <a:pt x="2642387" y="1480985"/>
                </a:lnTo>
                <a:lnTo>
                  <a:pt x="2610155" y="1480985"/>
                </a:lnTo>
                <a:close/>
                <a:moveTo>
                  <a:pt x="1787195" y="1480985"/>
                </a:moveTo>
                <a:lnTo>
                  <a:pt x="1787195" y="1513218"/>
                </a:lnTo>
                <a:lnTo>
                  <a:pt x="1754962" y="1513218"/>
                </a:lnTo>
                <a:lnTo>
                  <a:pt x="1754962" y="1545450"/>
                </a:lnTo>
                <a:lnTo>
                  <a:pt x="1787195" y="1545450"/>
                </a:lnTo>
                <a:lnTo>
                  <a:pt x="1787195" y="1577683"/>
                </a:lnTo>
                <a:lnTo>
                  <a:pt x="1819427" y="1577683"/>
                </a:lnTo>
                <a:lnTo>
                  <a:pt x="1819427" y="1545450"/>
                </a:lnTo>
                <a:lnTo>
                  <a:pt x="1851660" y="1545450"/>
                </a:lnTo>
                <a:lnTo>
                  <a:pt x="1851660" y="1513218"/>
                </a:lnTo>
                <a:lnTo>
                  <a:pt x="1819427" y="1513218"/>
                </a:lnTo>
                <a:lnTo>
                  <a:pt x="1819427" y="1480985"/>
                </a:lnTo>
                <a:lnTo>
                  <a:pt x="1787195" y="1480985"/>
                </a:lnTo>
                <a:close/>
                <a:moveTo>
                  <a:pt x="2198675" y="1206665"/>
                </a:moveTo>
                <a:lnTo>
                  <a:pt x="2198675" y="1238898"/>
                </a:lnTo>
                <a:lnTo>
                  <a:pt x="2166442" y="1238898"/>
                </a:lnTo>
                <a:lnTo>
                  <a:pt x="2166442" y="1271130"/>
                </a:lnTo>
                <a:lnTo>
                  <a:pt x="2198675" y="1271130"/>
                </a:lnTo>
                <a:lnTo>
                  <a:pt x="2198675" y="1303363"/>
                </a:lnTo>
                <a:lnTo>
                  <a:pt x="2230907" y="1303363"/>
                </a:lnTo>
                <a:lnTo>
                  <a:pt x="2230907" y="1271130"/>
                </a:lnTo>
                <a:lnTo>
                  <a:pt x="2263140" y="1271130"/>
                </a:lnTo>
                <a:lnTo>
                  <a:pt x="2263140" y="1238898"/>
                </a:lnTo>
                <a:lnTo>
                  <a:pt x="2230907" y="1238898"/>
                </a:lnTo>
                <a:lnTo>
                  <a:pt x="2230907" y="1206665"/>
                </a:lnTo>
                <a:lnTo>
                  <a:pt x="2198675" y="1206665"/>
                </a:lnTo>
                <a:close/>
                <a:moveTo>
                  <a:pt x="2884475" y="1755305"/>
                </a:moveTo>
                <a:lnTo>
                  <a:pt x="2884475" y="1787538"/>
                </a:lnTo>
                <a:lnTo>
                  <a:pt x="2852242" y="1787538"/>
                </a:lnTo>
                <a:lnTo>
                  <a:pt x="2852242" y="1819770"/>
                </a:lnTo>
                <a:lnTo>
                  <a:pt x="2884475" y="1819770"/>
                </a:lnTo>
                <a:lnTo>
                  <a:pt x="2884475" y="1852003"/>
                </a:lnTo>
                <a:lnTo>
                  <a:pt x="2916707" y="1852003"/>
                </a:lnTo>
                <a:lnTo>
                  <a:pt x="2916707" y="1819770"/>
                </a:lnTo>
                <a:lnTo>
                  <a:pt x="2948940" y="1819770"/>
                </a:lnTo>
                <a:lnTo>
                  <a:pt x="2948940" y="1787538"/>
                </a:lnTo>
                <a:lnTo>
                  <a:pt x="2916707" y="1787538"/>
                </a:lnTo>
                <a:lnTo>
                  <a:pt x="2916707" y="1755305"/>
                </a:lnTo>
                <a:lnTo>
                  <a:pt x="2884475" y="1755305"/>
                </a:lnTo>
                <a:close/>
                <a:moveTo>
                  <a:pt x="2642387" y="2126323"/>
                </a:moveTo>
                <a:lnTo>
                  <a:pt x="2642387" y="2094090"/>
                </a:lnTo>
                <a:lnTo>
                  <a:pt x="2674620" y="2094090"/>
                </a:lnTo>
                <a:lnTo>
                  <a:pt x="2674620" y="2061858"/>
                </a:lnTo>
                <a:lnTo>
                  <a:pt x="2642387" y="2061858"/>
                </a:lnTo>
                <a:lnTo>
                  <a:pt x="2642387" y="2029625"/>
                </a:lnTo>
                <a:lnTo>
                  <a:pt x="2610155" y="2029625"/>
                </a:lnTo>
                <a:lnTo>
                  <a:pt x="2610155" y="2061858"/>
                </a:lnTo>
                <a:lnTo>
                  <a:pt x="2577922" y="2061858"/>
                </a:lnTo>
                <a:lnTo>
                  <a:pt x="2577922" y="2094090"/>
                </a:lnTo>
                <a:lnTo>
                  <a:pt x="2610155" y="2094090"/>
                </a:lnTo>
                <a:lnTo>
                  <a:pt x="2610155" y="2126323"/>
                </a:lnTo>
                <a:lnTo>
                  <a:pt x="2642387" y="2126323"/>
                </a:lnTo>
                <a:close/>
                <a:moveTo>
                  <a:pt x="2710967" y="1989163"/>
                </a:moveTo>
                <a:lnTo>
                  <a:pt x="2710967" y="1956930"/>
                </a:lnTo>
                <a:lnTo>
                  <a:pt x="2743200" y="1956930"/>
                </a:lnTo>
                <a:lnTo>
                  <a:pt x="2743200" y="1924698"/>
                </a:lnTo>
                <a:lnTo>
                  <a:pt x="2710967" y="1924698"/>
                </a:lnTo>
                <a:lnTo>
                  <a:pt x="2710967" y="1892465"/>
                </a:lnTo>
                <a:lnTo>
                  <a:pt x="2678735" y="1892465"/>
                </a:lnTo>
                <a:lnTo>
                  <a:pt x="2678735" y="1924698"/>
                </a:lnTo>
                <a:lnTo>
                  <a:pt x="2646502" y="1924698"/>
                </a:lnTo>
                <a:lnTo>
                  <a:pt x="2646502" y="1956930"/>
                </a:lnTo>
                <a:lnTo>
                  <a:pt x="2678735" y="1956930"/>
                </a:lnTo>
                <a:lnTo>
                  <a:pt x="2678735" y="1989163"/>
                </a:lnTo>
                <a:lnTo>
                  <a:pt x="2710967" y="1989163"/>
                </a:lnTo>
                <a:close/>
                <a:moveTo>
                  <a:pt x="2848127" y="1989163"/>
                </a:moveTo>
                <a:lnTo>
                  <a:pt x="2848127" y="1956930"/>
                </a:lnTo>
                <a:lnTo>
                  <a:pt x="2880360" y="1956930"/>
                </a:lnTo>
                <a:lnTo>
                  <a:pt x="2880360" y="1924698"/>
                </a:lnTo>
                <a:lnTo>
                  <a:pt x="2848127" y="1924698"/>
                </a:lnTo>
                <a:lnTo>
                  <a:pt x="2848127" y="1892465"/>
                </a:lnTo>
                <a:lnTo>
                  <a:pt x="2815895" y="1892465"/>
                </a:lnTo>
                <a:lnTo>
                  <a:pt x="2815895" y="1924698"/>
                </a:lnTo>
                <a:lnTo>
                  <a:pt x="2783662" y="1924698"/>
                </a:lnTo>
                <a:lnTo>
                  <a:pt x="2783662" y="1956930"/>
                </a:lnTo>
                <a:lnTo>
                  <a:pt x="2815895" y="1956930"/>
                </a:lnTo>
                <a:lnTo>
                  <a:pt x="2815895" y="1989163"/>
                </a:lnTo>
                <a:lnTo>
                  <a:pt x="2848127" y="1989163"/>
                </a:lnTo>
                <a:close/>
                <a:moveTo>
                  <a:pt x="2541575" y="1618145"/>
                </a:moveTo>
                <a:lnTo>
                  <a:pt x="2541575" y="1650378"/>
                </a:lnTo>
                <a:lnTo>
                  <a:pt x="2509342" y="1650378"/>
                </a:lnTo>
                <a:lnTo>
                  <a:pt x="2509342" y="1682610"/>
                </a:lnTo>
                <a:lnTo>
                  <a:pt x="2541575" y="1682610"/>
                </a:lnTo>
                <a:lnTo>
                  <a:pt x="2541575" y="1714843"/>
                </a:lnTo>
                <a:lnTo>
                  <a:pt x="2573807" y="1714843"/>
                </a:lnTo>
                <a:lnTo>
                  <a:pt x="2573807" y="1682610"/>
                </a:lnTo>
                <a:lnTo>
                  <a:pt x="2606040" y="1682610"/>
                </a:lnTo>
                <a:lnTo>
                  <a:pt x="2606040" y="1650378"/>
                </a:lnTo>
                <a:lnTo>
                  <a:pt x="2573807" y="1650378"/>
                </a:lnTo>
                <a:lnTo>
                  <a:pt x="2573807" y="1618145"/>
                </a:lnTo>
                <a:lnTo>
                  <a:pt x="2541575" y="1618145"/>
                </a:lnTo>
                <a:close/>
                <a:moveTo>
                  <a:pt x="1924355" y="1480985"/>
                </a:moveTo>
                <a:lnTo>
                  <a:pt x="1924355" y="1513218"/>
                </a:lnTo>
                <a:lnTo>
                  <a:pt x="1892122" y="1513218"/>
                </a:lnTo>
                <a:lnTo>
                  <a:pt x="1892122" y="1545450"/>
                </a:lnTo>
                <a:lnTo>
                  <a:pt x="1924355" y="1545450"/>
                </a:lnTo>
                <a:lnTo>
                  <a:pt x="1924355" y="1577683"/>
                </a:lnTo>
                <a:lnTo>
                  <a:pt x="1956587" y="1577683"/>
                </a:lnTo>
                <a:lnTo>
                  <a:pt x="1956587" y="1545450"/>
                </a:lnTo>
                <a:lnTo>
                  <a:pt x="1988820" y="1545450"/>
                </a:lnTo>
                <a:lnTo>
                  <a:pt x="1988820" y="1513218"/>
                </a:lnTo>
                <a:lnTo>
                  <a:pt x="1956587" y="1513218"/>
                </a:lnTo>
                <a:lnTo>
                  <a:pt x="1956587" y="1480985"/>
                </a:lnTo>
                <a:lnTo>
                  <a:pt x="1924355" y="1480985"/>
                </a:lnTo>
                <a:close/>
                <a:moveTo>
                  <a:pt x="1992935" y="1343825"/>
                </a:moveTo>
                <a:lnTo>
                  <a:pt x="1992935" y="1376058"/>
                </a:lnTo>
                <a:lnTo>
                  <a:pt x="1960702" y="1376058"/>
                </a:lnTo>
                <a:lnTo>
                  <a:pt x="1960702" y="1408290"/>
                </a:lnTo>
                <a:lnTo>
                  <a:pt x="1992935" y="1408290"/>
                </a:lnTo>
                <a:lnTo>
                  <a:pt x="1992935" y="1440523"/>
                </a:lnTo>
                <a:lnTo>
                  <a:pt x="2025167" y="1440523"/>
                </a:lnTo>
                <a:lnTo>
                  <a:pt x="2025167" y="1408290"/>
                </a:lnTo>
                <a:lnTo>
                  <a:pt x="2057400" y="1408290"/>
                </a:lnTo>
                <a:lnTo>
                  <a:pt x="2057400" y="1376058"/>
                </a:lnTo>
                <a:lnTo>
                  <a:pt x="2025167" y="1376058"/>
                </a:lnTo>
                <a:lnTo>
                  <a:pt x="2025167" y="1343825"/>
                </a:lnTo>
                <a:lnTo>
                  <a:pt x="1992935" y="1343825"/>
                </a:lnTo>
                <a:close/>
                <a:moveTo>
                  <a:pt x="2061515" y="1480985"/>
                </a:moveTo>
                <a:lnTo>
                  <a:pt x="2061515" y="1513218"/>
                </a:lnTo>
                <a:lnTo>
                  <a:pt x="2029282" y="1513218"/>
                </a:lnTo>
                <a:lnTo>
                  <a:pt x="2029282" y="1545450"/>
                </a:lnTo>
                <a:lnTo>
                  <a:pt x="2061515" y="1545450"/>
                </a:lnTo>
                <a:lnTo>
                  <a:pt x="2061515" y="1577683"/>
                </a:lnTo>
                <a:lnTo>
                  <a:pt x="2093747" y="1577683"/>
                </a:lnTo>
                <a:lnTo>
                  <a:pt x="2093747" y="1545450"/>
                </a:lnTo>
                <a:lnTo>
                  <a:pt x="2125980" y="1545450"/>
                </a:lnTo>
                <a:lnTo>
                  <a:pt x="2125980" y="1513218"/>
                </a:lnTo>
                <a:lnTo>
                  <a:pt x="2093747" y="1513218"/>
                </a:lnTo>
                <a:lnTo>
                  <a:pt x="2093747" y="1480985"/>
                </a:lnTo>
                <a:lnTo>
                  <a:pt x="2061515" y="1480985"/>
                </a:lnTo>
                <a:close/>
                <a:moveTo>
                  <a:pt x="1719643" y="797928"/>
                </a:moveTo>
                <a:lnTo>
                  <a:pt x="1719643" y="828446"/>
                </a:lnTo>
                <a:lnTo>
                  <a:pt x="1689125" y="828446"/>
                </a:lnTo>
                <a:lnTo>
                  <a:pt x="1689125" y="858622"/>
                </a:lnTo>
                <a:lnTo>
                  <a:pt x="1719643" y="858622"/>
                </a:lnTo>
                <a:lnTo>
                  <a:pt x="1719643" y="889140"/>
                </a:lnTo>
                <a:lnTo>
                  <a:pt x="1749819" y="889140"/>
                </a:lnTo>
                <a:lnTo>
                  <a:pt x="1749819" y="858622"/>
                </a:lnTo>
                <a:lnTo>
                  <a:pt x="1780337" y="858622"/>
                </a:lnTo>
                <a:lnTo>
                  <a:pt x="1780337" y="828446"/>
                </a:lnTo>
                <a:lnTo>
                  <a:pt x="1749819" y="828446"/>
                </a:lnTo>
                <a:lnTo>
                  <a:pt x="1749819" y="797928"/>
                </a:lnTo>
                <a:lnTo>
                  <a:pt x="1719643" y="797928"/>
                </a:lnTo>
                <a:close/>
                <a:moveTo>
                  <a:pt x="2404415" y="1618145"/>
                </a:moveTo>
                <a:lnTo>
                  <a:pt x="2404415" y="1650378"/>
                </a:lnTo>
                <a:lnTo>
                  <a:pt x="2372182" y="1650378"/>
                </a:lnTo>
                <a:lnTo>
                  <a:pt x="2372182" y="1682610"/>
                </a:lnTo>
                <a:lnTo>
                  <a:pt x="2404415" y="1682610"/>
                </a:lnTo>
                <a:lnTo>
                  <a:pt x="2404415" y="1714843"/>
                </a:lnTo>
                <a:lnTo>
                  <a:pt x="2436647" y="1714843"/>
                </a:lnTo>
                <a:lnTo>
                  <a:pt x="2436647" y="1682610"/>
                </a:lnTo>
                <a:lnTo>
                  <a:pt x="2468880" y="1682610"/>
                </a:lnTo>
                <a:lnTo>
                  <a:pt x="2468880" y="1650378"/>
                </a:lnTo>
                <a:lnTo>
                  <a:pt x="2436647" y="1650378"/>
                </a:lnTo>
                <a:lnTo>
                  <a:pt x="2436647" y="1618145"/>
                </a:lnTo>
                <a:lnTo>
                  <a:pt x="2404415" y="1618145"/>
                </a:lnTo>
                <a:close/>
                <a:moveTo>
                  <a:pt x="2130095" y="1343825"/>
                </a:moveTo>
                <a:lnTo>
                  <a:pt x="2130095" y="1376058"/>
                </a:lnTo>
                <a:lnTo>
                  <a:pt x="2097862" y="1376058"/>
                </a:lnTo>
                <a:lnTo>
                  <a:pt x="2097862" y="1408290"/>
                </a:lnTo>
                <a:lnTo>
                  <a:pt x="2130095" y="1408290"/>
                </a:lnTo>
                <a:lnTo>
                  <a:pt x="2130095" y="1440523"/>
                </a:lnTo>
                <a:lnTo>
                  <a:pt x="2162327" y="1440523"/>
                </a:lnTo>
                <a:lnTo>
                  <a:pt x="2162327" y="1408290"/>
                </a:lnTo>
                <a:lnTo>
                  <a:pt x="2194560" y="1408290"/>
                </a:lnTo>
                <a:lnTo>
                  <a:pt x="2194560" y="1376058"/>
                </a:lnTo>
                <a:lnTo>
                  <a:pt x="2162327" y="1376058"/>
                </a:lnTo>
                <a:lnTo>
                  <a:pt x="2162327" y="1343825"/>
                </a:lnTo>
                <a:lnTo>
                  <a:pt x="2130095" y="1343825"/>
                </a:lnTo>
                <a:close/>
                <a:moveTo>
                  <a:pt x="2335835" y="1480985"/>
                </a:moveTo>
                <a:lnTo>
                  <a:pt x="2335835" y="1513218"/>
                </a:lnTo>
                <a:lnTo>
                  <a:pt x="2303602" y="1513218"/>
                </a:lnTo>
                <a:lnTo>
                  <a:pt x="2303602" y="1545450"/>
                </a:lnTo>
                <a:lnTo>
                  <a:pt x="2335835" y="1545450"/>
                </a:lnTo>
                <a:lnTo>
                  <a:pt x="2335835" y="1577683"/>
                </a:lnTo>
                <a:lnTo>
                  <a:pt x="2368067" y="1577683"/>
                </a:lnTo>
                <a:lnTo>
                  <a:pt x="2368067" y="1545450"/>
                </a:lnTo>
                <a:lnTo>
                  <a:pt x="2400300" y="1545450"/>
                </a:lnTo>
                <a:lnTo>
                  <a:pt x="2400300" y="1513218"/>
                </a:lnTo>
                <a:lnTo>
                  <a:pt x="2368067" y="1513218"/>
                </a:lnTo>
                <a:lnTo>
                  <a:pt x="2368067" y="1480985"/>
                </a:lnTo>
                <a:lnTo>
                  <a:pt x="2335835" y="1480985"/>
                </a:lnTo>
                <a:close/>
                <a:moveTo>
                  <a:pt x="2267255" y="1343825"/>
                </a:moveTo>
                <a:lnTo>
                  <a:pt x="2267255" y="1376058"/>
                </a:lnTo>
                <a:lnTo>
                  <a:pt x="2235022" y="1376058"/>
                </a:lnTo>
                <a:lnTo>
                  <a:pt x="2235022" y="1408290"/>
                </a:lnTo>
                <a:lnTo>
                  <a:pt x="2267255" y="1408290"/>
                </a:lnTo>
                <a:lnTo>
                  <a:pt x="2267255" y="1440523"/>
                </a:lnTo>
                <a:lnTo>
                  <a:pt x="2299487" y="1440523"/>
                </a:lnTo>
                <a:lnTo>
                  <a:pt x="2299487" y="1408290"/>
                </a:lnTo>
                <a:lnTo>
                  <a:pt x="2331720" y="1408290"/>
                </a:lnTo>
                <a:lnTo>
                  <a:pt x="2331720" y="1376058"/>
                </a:lnTo>
                <a:lnTo>
                  <a:pt x="2299487" y="1376058"/>
                </a:lnTo>
                <a:lnTo>
                  <a:pt x="2299487" y="1343825"/>
                </a:lnTo>
                <a:lnTo>
                  <a:pt x="2267255" y="1343825"/>
                </a:lnTo>
                <a:close/>
                <a:moveTo>
                  <a:pt x="2198675" y="1480985"/>
                </a:moveTo>
                <a:lnTo>
                  <a:pt x="2198675" y="1513218"/>
                </a:lnTo>
                <a:lnTo>
                  <a:pt x="2166442" y="1513218"/>
                </a:lnTo>
                <a:lnTo>
                  <a:pt x="2166442" y="1545450"/>
                </a:lnTo>
                <a:lnTo>
                  <a:pt x="2198675" y="1545450"/>
                </a:lnTo>
                <a:lnTo>
                  <a:pt x="2198675" y="1577683"/>
                </a:lnTo>
                <a:lnTo>
                  <a:pt x="2230907" y="1577683"/>
                </a:lnTo>
                <a:lnTo>
                  <a:pt x="2230907" y="1545450"/>
                </a:lnTo>
                <a:lnTo>
                  <a:pt x="2263140" y="1545450"/>
                </a:lnTo>
                <a:lnTo>
                  <a:pt x="2263140" y="1513218"/>
                </a:lnTo>
                <a:lnTo>
                  <a:pt x="2230907" y="1513218"/>
                </a:lnTo>
                <a:lnTo>
                  <a:pt x="2230907" y="1480985"/>
                </a:lnTo>
                <a:lnTo>
                  <a:pt x="2198675" y="1480985"/>
                </a:lnTo>
                <a:close/>
                <a:moveTo>
                  <a:pt x="2678735" y="1618145"/>
                </a:moveTo>
                <a:lnTo>
                  <a:pt x="2678735" y="1650378"/>
                </a:lnTo>
                <a:lnTo>
                  <a:pt x="2646502" y="1650378"/>
                </a:lnTo>
                <a:lnTo>
                  <a:pt x="2646502" y="1682610"/>
                </a:lnTo>
                <a:lnTo>
                  <a:pt x="2678735" y="1682610"/>
                </a:lnTo>
                <a:lnTo>
                  <a:pt x="2678735" y="1714843"/>
                </a:lnTo>
                <a:lnTo>
                  <a:pt x="2710967" y="1714843"/>
                </a:lnTo>
                <a:lnTo>
                  <a:pt x="2710967" y="1682610"/>
                </a:lnTo>
                <a:lnTo>
                  <a:pt x="2743200" y="1682610"/>
                </a:lnTo>
                <a:lnTo>
                  <a:pt x="2743200" y="1650378"/>
                </a:lnTo>
                <a:lnTo>
                  <a:pt x="2710967" y="1650378"/>
                </a:lnTo>
                <a:lnTo>
                  <a:pt x="2710967" y="1618145"/>
                </a:lnTo>
                <a:lnTo>
                  <a:pt x="2678735" y="1618145"/>
                </a:lnTo>
                <a:close/>
                <a:moveTo>
                  <a:pt x="3121076" y="1985391"/>
                </a:moveTo>
                <a:lnTo>
                  <a:pt x="3121076" y="1955559"/>
                </a:lnTo>
                <a:lnTo>
                  <a:pt x="3150908" y="1955559"/>
                </a:lnTo>
                <a:lnTo>
                  <a:pt x="3150908" y="1926069"/>
                </a:lnTo>
                <a:lnTo>
                  <a:pt x="3121076" y="1926069"/>
                </a:lnTo>
                <a:lnTo>
                  <a:pt x="3121076" y="1896237"/>
                </a:lnTo>
                <a:lnTo>
                  <a:pt x="3091586" y="1896237"/>
                </a:lnTo>
                <a:lnTo>
                  <a:pt x="3091586" y="1926069"/>
                </a:lnTo>
                <a:lnTo>
                  <a:pt x="3061754" y="1926069"/>
                </a:lnTo>
                <a:lnTo>
                  <a:pt x="3061754" y="1955559"/>
                </a:lnTo>
                <a:lnTo>
                  <a:pt x="3091586" y="1955559"/>
                </a:lnTo>
                <a:lnTo>
                  <a:pt x="3091586" y="1985391"/>
                </a:lnTo>
                <a:lnTo>
                  <a:pt x="3121076" y="1985391"/>
                </a:lnTo>
                <a:close/>
                <a:moveTo>
                  <a:pt x="3160852" y="1761134"/>
                </a:moveTo>
                <a:lnTo>
                  <a:pt x="3160852" y="1789595"/>
                </a:lnTo>
                <a:lnTo>
                  <a:pt x="3132392" y="1789595"/>
                </a:lnTo>
                <a:lnTo>
                  <a:pt x="3132392" y="1817713"/>
                </a:lnTo>
                <a:lnTo>
                  <a:pt x="3160852" y="1817713"/>
                </a:lnTo>
                <a:lnTo>
                  <a:pt x="3160852" y="1846174"/>
                </a:lnTo>
                <a:lnTo>
                  <a:pt x="3188970" y="1846174"/>
                </a:lnTo>
                <a:lnTo>
                  <a:pt x="3188970" y="1817713"/>
                </a:lnTo>
                <a:lnTo>
                  <a:pt x="3217431" y="1817713"/>
                </a:lnTo>
                <a:lnTo>
                  <a:pt x="3217431" y="1789595"/>
                </a:lnTo>
                <a:lnTo>
                  <a:pt x="3188970" y="1789595"/>
                </a:lnTo>
                <a:lnTo>
                  <a:pt x="3188970" y="1761134"/>
                </a:lnTo>
                <a:lnTo>
                  <a:pt x="3160852" y="1761134"/>
                </a:lnTo>
                <a:close/>
                <a:moveTo>
                  <a:pt x="3091586" y="1622603"/>
                </a:moveTo>
                <a:lnTo>
                  <a:pt x="3091586" y="1651749"/>
                </a:lnTo>
                <a:lnTo>
                  <a:pt x="3062440" y="1651749"/>
                </a:lnTo>
                <a:lnTo>
                  <a:pt x="3062440" y="1681239"/>
                </a:lnTo>
                <a:lnTo>
                  <a:pt x="3091586" y="1681239"/>
                </a:lnTo>
                <a:lnTo>
                  <a:pt x="3091586" y="1710385"/>
                </a:lnTo>
                <a:lnTo>
                  <a:pt x="3121076" y="1710385"/>
                </a:lnTo>
                <a:lnTo>
                  <a:pt x="3121076" y="1681239"/>
                </a:lnTo>
                <a:lnTo>
                  <a:pt x="3150223" y="1681239"/>
                </a:lnTo>
                <a:lnTo>
                  <a:pt x="3150223" y="1651749"/>
                </a:lnTo>
                <a:lnTo>
                  <a:pt x="3121076" y="1651749"/>
                </a:lnTo>
                <a:lnTo>
                  <a:pt x="3121076" y="1622603"/>
                </a:lnTo>
                <a:lnTo>
                  <a:pt x="3091586" y="1622603"/>
                </a:lnTo>
                <a:close/>
                <a:moveTo>
                  <a:pt x="3022321" y="1757705"/>
                </a:moveTo>
                <a:lnTo>
                  <a:pt x="3022321" y="1788224"/>
                </a:lnTo>
                <a:lnTo>
                  <a:pt x="2991803" y="1788224"/>
                </a:lnTo>
                <a:lnTo>
                  <a:pt x="2991803" y="1819085"/>
                </a:lnTo>
                <a:lnTo>
                  <a:pt x="3022321" y="1819085"/>
                </a:lnTo>
                <a:lnTo>
                  <a:pt x="3022321" y="1849603"/>
                </a:lnTo>
                <a:lnTo>
                  <a:pt x="3053182" y="1849603"/>
                </a:lnTo>
                <a:lnTo>
                  <a:pt x="3053182" y="1819085"/>
                </a:lnTo>
                <a:lnTo>
                  <a:pt x="3083700" y="1819085"/>
                </a:lnTo>
                <a:lnTo>
                  <a:pt x="3083700" y="1788224"/>
                </a:lnTo>
                <a:lnTo>
                  <a:pt x="3053182" y="1788224"/>
                </a:lnTo>
                <a:lnTo>
                  <a:pt x="3053182" y="1757705"/>
                </a:lnTo>
                <a:lnTo>
                  <a:pt x="3022321" y="1757705"/>
                </a:lnTo>
                <a:close/>
                <a:moveTo>
                  <a:pt x="2953741" y="1619860"/>
                </a:moveTo>
                <a:lnTo>
                  <a:pt x="2953741" y="1651064"/>
                </a:lnTo>
                <a:lnTo>
                  <a:pt x="2922537" y="1651064"/>
                </a:lnTo>
                <a:lnTo>
                  <a:pt x="2922537" y="1681925"/>
                </a:lnTo>
                <a:lnTo>
                  <a:pt x="2953741" y="1681925"/>
                </a:lnTo>
                <a:lnTo>
                  <a:pt x="2953741" y="1713128"/>
                </a:lnTo>
                <a:lnTo>
                  <a:pt x="2984602" y="1713128"/>
                </a:lnTo>
                <a:lnTo>
                  <a:pt x="2984602" y="1681925"/>
                </a:lnTo>
                <a:lnTo>
                  <a:pt x="3015806" y="1681925"/>
                </a:lnTo>
                <a:lnTo>
                  <a:pt x="3015806" y="1651064"/>
                </a:lnTo>
                <a:lnTo>
                  <a:pt x="2984602" y="1651064"/>
                </a:lnTo>
                <a:lnTo>
                  <a:pt x="2984602" y="1619860"/>
                </a:lnTo>
                <a:lnTo>
                  <a:pt x="2953741" y="1619860"/>
                </a:lnTo>
                <a:close/>
                <a:moveTo>
                  <a:pt x="2884818" y="1482357"/>
                </a:moveTo>
                <a:lnTo>
                  <a:pt x="2884818" y="1513561"/>
                </a:lnTo>
                <a:lnTo>
                  <a:pt x="2853614" y="1513561"/>
                </a:lnTo>
                <a:lnTo>
                  <a:pt x="2853614" y="1545107"/>
                </a:lnTo>
                <a:lnTo>
                  <a:pt x="2884818" y="1545107"/>
                </a:lnTo>
                <a:lnTo>
                  <a:pt x="2884818" y="1576311"/>
                </a:lnTo>
                <a:lnTo>
                  <a:pt x="2916365" y="1576311"/>
                </a:lnTo>
                <a:lnTo>
                  <a:pt x="2916365" y="1545107"/>
                </a:lnTo>
                <a:lnTo>
                  <a:pt x="2947568" y="1545107"/>
                </a:lnTo>
                <a:lnTo>
                  <a:pt x="2947568" y="1513561"/>
                </a:lnTo>
                <a:lnTo>
                  <a:pt x="2916365" y="1513561"/>
                </a:lnTo>
                <a:lnTo>
                  <a:pt x="2916365" y="1482357"/>
                </a:lnTo>
                <a:lnTo>
                  <a:pt x="2884818" y="1482357"/>
                </a:lnTo>
                <a:close/>
                <a:moveTo>
                  <a:pt x="2848127" y="2263483"/>
                </a:moveTo>
                <a:lnTo>
                  <a:pt x="2848127" y="2231250"/>
                </a:lnTo>
                <a:lnTo>
                  <a:pt x="2880360" y="2231250"/>
                </a:lnTo>
                <a:lnTo>
                  <a:pt x="2880360" y="2199018"/>
                </a:lnTo>
                <a:lnTo>
                  <a:pt x="2848127" y="2199018"/>
                </a:lnTo>
                <a:lnTo>
                  <a:pt x="2848127" y="2166785"/>
                </a:lnTo>
                <a:lnTo>
                  <a:pt x="2815895" y="2166785"/>
                </a:lnTo>
                <a:lnTo>
                  <a:pt x="2815895" y="2199018"/>
                </a:lnTo>
                <a:lnTo>
                  <a:pt x="2783662" y="2199018"/>
                </a:lnTo>
                <a:lnTo>
                  <a:pt x="2783662" y="2231250"/>
                </a:lnTo>
                <a:lnTo>
                  <a:pt x="2815895" y="2231250"/>
                </a:lnTo>
                <a:lnTo>
                  <a:pt x="2815895" y="2263483"/>
                </a:lnTo>
                <a:lnTo>
                  <a:pt x="2848127" y="2263483"/>
                </a:lnTo>
                <a:close/>
                <a:moveTo>
                  <a:pt x="2779547" y="2126323"/>
                </a:moveTo>
                <a:lnTo>
                  <a:pt x="2779547" y="2094090"/>
                </a:lnTo>
                <a:lnTo>
                  <a:pt x="2811780" y="2094090"/>
                </a:lnTo>
                <a:lnTo>
                  <a:pt x="2811780" y="2061858"/>
                </a:lnTo>
                <a:lnTo>
                  <a:pt x="2779547" y="2061858"/>
                </a:lnTo>
                <a:lnTo>
                  <a:pt x="2779547" y="2029625"/>
                </a:lnTo>
                <a:lnTo>
                  <a:pt x="2747315" y="2029625"/>
                </a:lnTo>
                <a:lnTo>
                  <a:pt x="2747315" y="2061858"/>
                </a:lnTo>
                <a:lnTo>
                  <a:pt x="2715082" y="2061858"/>
                </a:lnTo>
                <a:lnTo>
                  <a:pt x="2715082" y="2094090"/>
                </a:lnTo>
                <a:lnTo>
                  <a:pt x="2747315" y="2094090"/>
                </a:lnTo>
                <a:lnTo>
                  <a:pt x="2747315" y="2126323"/>
                </a:lnTo>
                <a:lnTo>
                  <a:pt x="2779547" y="2126323"/>
                </a:lnTo>
                <a:close/>
                <a:moveTo>
                  <a:pt x="2984945" y="1988134"/>
                </a:moveTo>
                <a:lnTo>
                  <a:pt x="2984945" y="1956587"/>
                </a:lnTo>
                <a:lnTo>
                  <a:pt x="3016492" y="1956587"/>
                </a:lnTo>
                <a:lnTo>
                  <a:pt x="3016492" y="1925041"/>
                </a:lnTo>
                <a:lnTo>
                  <a:pt x="2984945" y="1925041"/>
                </a:lnTo>
                <a:lnTo>
                  <a:pt x="2984945" y="1893494"/>
                </a:lnTo>
                <a:lnTo>
                  <a:pt x="2953398" y="1893494"/>
                </a:lnTo>
                <a:lnTo>
                  <a:pt x="2953398" y="1925041"/>
                </a:lnTo>
                <a:lnTo>
                  <a:pt x="2921851" y="1925041"/>
                </a:lnTo>
                <a:lnTo>
                  <a:pt x="2921851" y="1956587"/>
                </a:lnTo>
                <a:lnTo>
                  <a:pt x="2953398" y="1956587"/>
                </a:lnTo>
                <a:lnTo>
                  <a:pt x="2953398" y="1988134"/>
                </a:lnTo>
                <a:lnTo>
                  <a:pt x="2984945" y="1988134"/>
                </a:lnTo>
                <a:close/>
                <a:moveTo>
                  <a:pt x="3053182" y="2123923"/>
                </a:moveTo>
                <a:lnTo>
                  <a:pt x="3053182" y="2093405"/>
                </a:lnTo>
                <a:lnTo>
                  <a:pt x="3083700" y="2093405"/>
                </a:lnTo>
                <a:lnTo>
                  <a:pt x="3083700" y="2062544"/>
                </a:lnTo>
                <a:lnTo>
                  <a:pt x="3053182" y="2062544"/>
                </a:lnTo>
                <a:lnTo>
                  <a:pt x="3053182" y="2032025"/>
                </a:lnTo>
                <a:lnTo>
                  <a:pt x="3022321" y="2032025"/>
                </a:lnTo>
                <a:lnTo>
                  <a:pt x="3022321" y="2062544"/>
                </a:lnTo>
                <a:lnTo>
                  <a:pt x="2991803" y="2062544"/>
                </a:lnTo>
                <a:lnTo>
                  <a:pt x="2991803" y="2093405"/>
                </a:lnTo>
                <a:lnTo>
                  <a:pt x="3022321" y="2093405"/>
                </a:lnTo>
                <a:lnTo>
                  <a:pt x="3022321" y="2123923"/>
                </a:lnTo>
                <a:lnTo>
                  <a:pt x="3053182" y="2123923"/>
                </a:lnTo>
                <a:close/>
                <a:moveTo>
                  <a:pt x="2916707" y="2126323"/>
                </a:moveTo>
                <a:lnTo>
                  <a:pt x="2916707" y="2094090"/>
                </a:lnTo>
                <a:lnTo>
                  <a:pt x="2948940" y="2094090"/>
                </a:lnTo>
                <a:lnTo>
                  <a:pt x="2948940" y="2061858"/>
                </a:lnTo>
                <a:lnTo>
                  <a:pt x="2916707" y="2061858"/>
                </a:lnTo>
                <a:lnTo>
                  <a:pt x="2916707" y="2029625"/>
                </a:lnTo>
                <a:lnTo>
                  <a:pt x="2884475" y="2029625"/>
                </a:lnTo>
                <a:lnTo>
                  <a:pt x="2884475" y="2061858"/>
                </a:lnTo>
                <a:lnTo>
                  <a:pt x="2852242" y="2061858"/>
                </a:lnTo>
                <a:lnTo>
                  <a:pt x="2852242" y="2094090"/>
                </a:lnTo>
                <a:lnTo>
                  <a:pt x="2884475" y="2094090"/>
                </a:lnTo>
                <a:lnTo>
                  <a:pt x="2884475" y="2126323"/>
                </a:lnTo>
                <a:lnTo>
                  <a:pt x="2916707" y="2126323"/>
                </a:lnTo>
                <a:close/>
                <a:moveTo>
                  <a:pt x="2404415" y="1343825"/>
                </a:moveTo>
                <a:lnTo>
                  <a:pt x="2404415" y="1376058"/>
                </a:lnTo>
                <a:lnTo>
                  <a:pt x="2372182" y="1376058"/>
                </a:lnTo>
                <a:lnTo>
                  <a:pt x="2372182" y="1408290"/>
                </a:lnTo>
                <a:lnTo>
                  <a:pt x="2404415" y="1408290"/>
                </a:lnTo>
                <a:lnTo>
                  <a:pt x="2404415" y="1440523"/>
                </a:lnTo>
                <a:lnTo>
                  <a:pt x="2436647" y="1440523"/>
                </a:lnTo>
                <a:lnTo>
                  <a:pt x="2436647" y="1408290"/>
                </a:lnTo>
                <a:lnTo>
                  <a:pt x="2468880" y="1408290"/>
                </a:lnTo>
                <a:lnTo>
                  <a:pt x="2468880" y="1376058"/>
                </a:lnTo>
                <a:lnTo>
                  <a:pt x="2436647" y="1376058"/>
                </a:lnTo>
                <a:lnTo>
                  <a:pt x="2436647" y="1343825"/>
                </a:lnTo>
                <a:lnTo>
                  <a:pt x="2404415" y="1343825"/>
                </a:lnTo>
                <a:close/>
                <a:moveTo>
                  <a:pt x="2335835" y="1206665"/>
                </a:moveTo>
                <a:lnTo>
                  <a:pt x="2335835" y="1238898"/>
                </a:lnTo>
                <a:lnTo>
                  <a:pt x="2303602" y="1238898"/>
                </a:lnTo>
                <a:lnTo>
                  <a:pt x="2303602" y="1271130"/>
                </a:lnTo>
                <a:lnTo>
                  <a:pt x="2335835" y="1271130"/>
                </a:lnTo>
                <a:lnTo>
                  <a:pt x="2335835" y="1303363"/>
                </a:lnTo>
                <a:lnTo>
                  <a:pt x="2368067" y="1303363"/>
                </a:lnTo>
                <a:lnTo>
                  <a:pt x="2368067" y="1271130"/>
                </a:lnTo>
                <a:lnTo>
                  <a:pt x="2400300" y="1271130"/>
                </a:lnTo>
                <a:lnTo>
                  <a:pt x="2400300" y="1238898"/>
                </a:lnTo>
                <a:lnTo>
                  <a:pt x="2368067" y="1238898"/>
                </a:lnTo>
                <a:lnTo>
                  <a:pt x="2368067" y="1206665"/>
                </a:lnTo>
                <a:lnTo>
                  <a:pt x="2335835" y="1206665"/>
                </a:lnTo>
                <a:close/>
                <a:moveTo>
                  <a:pt x="2472995" y="1206665"/>
                </a:moveTo>
                <a:lnTo>
                  <a:pt x="2472995" y="1238898"/>
                </a:lnTo>
                <a:lnTo>
                  <a:pt x="2440762" y="1238898"/>
                </a:lnTo>
                <a:lnTo>
                  <a:pt x="2440762" y="1271130"/>
                </a:lnTo>
                <a:lnTo>
                  <a:pt x="2472995" y="1271130"/>
                </a:lnTo>
                <a:lnTo>
                  <a:pt x="2472995" y="1303363"/>
                </a:lnTo>
                <a:lnTo>
                  <a:pt x="2505227" y="1303363"/>
                </a:lnTo>
                <a:lnTo>
                  <a:pt x="2505227" y="1271130"/>
                </a:lnTo>
                <a:lnTo>
                  <a:pt x="2537460" y="1271130"/>
                </a:lnTo>
                <a:lnTo>
                  <a:pt x="2537460" y="1238898"/>
                </a:lnTo>
                <a:lnTo>
                  <a:pt x="2505227" y="1238898"/>
                </a:lnTo>
                <a:lnTo>
                  <a:pt x="2505227" y="1206665"/>
                </a:lnTo>
                <a:lnTo>
                  <a:pt x="2472995" y="1206665"/>
                </a:lnTo>
                <a:close/>
                <a:moveTo>
                  <a:pt x="2816238" y="1345197"/>
                </a:moveTo>
                <a:lnTo>
                  <a:pt x="2816238" y="1376401"/>
                </a:lnTo>
                <a:lnTo>
                  <a:pt x="2785034" y="1376401"/>
                </a:lnTo>
                <a:lnTo>
                  <a:pt x="2785034" y="1407947"/>
                </a:lnTo>
                <a:lnTo>
                  <a:pt x="2816238" y="1407947"/>
                </a:lnTo>
                <a:lnTo>
                  <a:pt x="2816238" y="1439151"/>
                </a:lnTo>
                <a:lnTo>
                  <a:pt x="2847785" y="1439151"/>
                </a:lnTo>
                <a:lnTo>
                  <a:pt x="2847785" y="1407947"/>
                </a:lnTo>
                <a:lnTo>
                  <a:pt x="2878988" y="1407947"/>
                </a:lnTo>
                <a:lnTo>
                  <a:pt x="2878988" y="1376401"/>
                </a:lnTo>
                <a:lnTo>
                  <a:pt x="2847785" y="1376401"/>
                </a:lnTo>
                <a:lnTo>
                  <a:pt x="2847785" y="1345197"/>
                </a:lnTo>
                <a:lnTo>
                  <a:pt x="2816238" y="1345197"/>
                </a:lnTo>
                <a:close/>
                <a:moveTo>
                  <a:pt x="2267255" y="1069505"/>
                </a:moveTo>
                <a:lnTo>
                  <a:pt x="2267255" y="1101738"/>
                </a:lnTo>
                <a:lnTo>
                  <a:pt x="2235022" y="1101738"/>
                </a:lnTo>
                <a:lnTo>
                  <a:pt x="2235022" y="1133970"/>
                </a:lnTo>
                <a:lnTo>
                  <a:pt x="2267255" y="1133970"/>
                </a:lnTo>
                <a:lnTo>
                  <a:pt x="2267255" y="1166203"/>
                </a:lnTo>
                <a:lnTo>
                  <a:pt x="2299487" y="1166203"/>
                </a:lnTo>
                <a:lnTo>
                  <a:pt x="2299487" y="1133970"/>
                </a:lnTo>
                <a:lnTo>
                  <a:pt x="2331720" y="1133970"/>
                </a:lnTo>
                <a:lnTo>
                  <a:pt x="2331720" y="1101738"/>
                </a:lnTo>
                <a:lnTo>
                  <a:pt x="2299487" y="1101738"/>
                </a:lnTo>
                <a:lnTo>
                  <a:pt x="2299487" y="1069505"/>
                </a:lnTo>
                <a:lnTo>
                  <a:pt x="2267255" y="1069505"/>
                </a:lnTo>
                <a:close/>
                <a:moveTo>
                  <a:pt x="2541575" y="1343825"/>
                </a:moveTo>
                <a:lnTo>
                  <a:pt x="2541575" y="1376058"/>
                </a:lnTo>
                <a:lnTo>
                  <a:pt x="2509342" y="1376058"/>
                </a:lnTo>
                <a:lnTo>
                  <a:pt x="2509342" y="1408290"/>
                </a:lnTo>
                <a:lnTo>
                  <a:pt x="2541575" y="1408290"/>
                </a:lnTo>
                <a:lnTo>
                  <a:pt x="2541575" y="1440523"/>
                </a:lnTo>
                <a:lnTo>
                  <a:pt x="2573807" y="1440523"/>
                </a:lnTo>
                <a:lnTo>
                  <a:pt x="2573807" y="1408290"/>
                </a:lnTo>
                <a:lnTo>
                  <a:pt x="2606040" y="1408290"/>
                </a:lnTo>
                <a:lnTo>
                  <a:pt x="2606040" y="1376058"/>
                </a:lnTo>
                <a:lnTo>
                  <a:pt x="2573807" y="1376058"/>
                </a:lnTo>
                <a:lnTo>
                  <a:pt x="2573807" y="1343825"/>
                </a:lnTo>
                <a:lnTo>
                  <a:pt x="2541575" y="1343825"/>
                </a:lnTo>
                <a:close/>
                <a:moveTo>
                  <a:pt x="2678735" y="1343825"/>
                </a:moveTo>
                <a:lnTo>
                  <a:pt x="2678735" y="1376058"/>
                </a:lnTo>
                <a:lnTo>
                  <a:pt x="2646502" y="1376058"/>
                </a:lnTo>
                <a:lnTo>
                  <a:pt x="2646502" y="1408290"/>
                </a:lnTo>
                <a:lnTo>
                  <a:pt x="2678735" y="1408290"/>
                </a:lnTo>
                <a:lnTo>
                  <a:pt x="2678735" y="1440523"/>
                </a:lnTo>
                <a:lnTo>
                  <a:pt x="2710967" y="1440523"/>
                </a:lnTo>
                <a:lnTo>
                  <a:pt x="2710967" y="1408290"/>
                </a:lnTo>
                <a:lnTo>
                  <a:pt x="2743200" y="1408290"/>
                </a:lnTo>
                <a:lnTo>
                  <a:pt x="2743200" y="1376058"/>
                </a:lnTo>
                <a:lnTo>
                  <a:pt x="2710967" y="1376058"/>
                </a:lnTo>
                <a:lnTo>
                  <a:pt x="2710967" y="1343825"/>
                </a:lnTo>
                <a:lnTo>
                  <a:pt x="2678735" y="1343825"/>
                </a:lnTo>
                <a:close/>
                <a:moveTo>
                  <a:pt x="2747315" y="1480985"/>
                </a:moveTo>
                <a:lnTo>
                  <a:pt x="2747315" y="1513218"/>
                </a:lnTo>
                <a:lnTo>
                  <a:pt x="2715082" y="1513218"/>
                </a:lnTo>
                <a:lnTo>
                  <a:pt x="2715082" y="1545450"/>
                </a:lnTo>
                <a:lnTo>
                  <a:pt x="2747315" y="1545450"/>
                </a:lnTo>
                <a:lnTo>
                  <a:pt x="2747315" y="1577683"/>
                </a:lnTo>
                <a:lnTo>
                  <a:pt x="2779547" y="1577683"/>
                </a:lnTo>
                <a:lnTo>
                  <a:pt x="2779547" y="1545450"/>
                </a:lnTo>
                <a:lnTo>
                  <a:pt x="2811780" y="1545450"/>
                </a:lnTo>
                <a:lnTo>
                  <a:pt x="2811780" y="1513218"/>
                </a:lnTo>
                <a:lnTo>
                  <a:pt x="2779547" y="1513218"/>
                </a:lnTo>
                <a:lnTo>
                  <a:pt x="2779547" y="1480985"/>
                </a:lnTo>
                <a:lnTo>
                  <a:pt x="2747315" y="1480985"/>
                </a:lnTo>
                <a:close/>
                <a:moveTo>
                  <a:pt x="2610155" y="1206665"/>
                </a:moveTo>
                <a:lnTo>
                  <a:pt x="2610155" y="1238898"/>
                </a:lnTo>
                <a:lnTo>
                  <a:pt x="2577922" y="1238898"/>
                </a:lnTo>
                <a:lnTo>
                  <a:pt x="2577922" y="1271130"/>
                </a:lnTo>
                <a:lnTo>
                  <a:pt x="2610155" y="1271130"/>
                </a:lnTo>
                <a:lnTo>
                  <a:pt x="2610155" y="1303363"/>
                </a:lnTo>
                <a:lnTo>
                  <a:pt x="2642387" y="1303363"/>
                </a:lnTo>
                <a:lnTo>
                  <a:pt x="2642387" y="1271130"/>
                </a:lnTo>
                <a:lnTo>
                  <a:pt x="2674620" y="1271130"/>
                </a:lnTo>
                <a:lnTo>
                  <a:pt x="2674620" y="1238898"/>
                </a:lnTo>
                <a:lnTo>
                  <a:pt x="2642387" y="1238898"/>
                </a:lnTo>
                <a:lnTo>
                  <a:pt x="2642387" y="1206665"/>
                </a:lnTo>
                <a:lnTo>
                  <a:pt x="2610155" y="1206665"/>
                </a:lnTo>
                <a:close/>
                <a:moveTo>
                  <a:pt x="2025167" y="2537803"/>
                </a:moveTo>
                <a:lnTo>
                  <a:pt x="2025167" y="2505570"/>
                </a:lnTo>
                <a:lnTo>
                  <a:pt x="2057400" y="2505570"/>
                </a:lnTo>
                <a:lnTo>
                  <a:pt x="2057400" y="2473338"/>
                </a:lnTo>
                <a:lnTo>
                  <a:pt x="2025167" y="2473338"/>
                </a:lnTo>
                <a:lnTo>
                  <a:pt x="2025167" y="2441105"/>
                </a:lnTo>
                <a:lnTo>
                  <a:pt x="1992935" y="2441105"/>
                </a:lnTo>
                <a:lnTo>
                  <a:pt x="1992935" y="2473338"/>
                </a:lnTo>
                <a:lnTo>
                  <a:pt x="1960702" y="2473338"/>
                </a:lnTo>
                <a:lnTo>
                  <a:pt x="1960702" y="2505570"/>
                </a:lnTo>
                <a:lnTo>
                  <a:pt x="1992935" y="2505570"/>
                </a:lnTo>
                <a:lnTo>
                  <a:pt x="1992935" y="2537803"/>
                </a:lnTo>
                <a:lnTo>
                  <a:pt x="2025167" y="2537803"/>
                </a:lnTo>
                <a:close/>
                <a:moveTo>
                  <a:pt x="1819427" y="2400643"/>
                </a:moveTo>
                <a:lnTo>
                  <a:pt x="1819427" y="2368410"/>
                </a:lnTo>
                <a:lnTo>
                  <a:pt x="1851660" y="2368410"/>
                </a:lnTo>
                <a:lnTo>
                  <a:pt x="1851660" y="2336178"/>
                </a:lnTo>
                <a:lnTo>
                  <a:pt x="1819427" y="2336178"/>
                </a:lnTo>
                <a:lnTo>
                  <a:pt x="1819427" y="2303945"/>
                </a:lnTo>
                <a:lnTo>
                  <a:pt x="1787195" y="2303945"/>
                </a:lnTo>
                <a:lnTo>
                  <a:pt x="1787195" y="2336178"/>
                </a:lnTo>
                <a:lnTo>
                  <a:pt x="1754962" y="2336178"/>
                </a:lnTo>
                <a:lnTo>
                  <a:pt x="1754962" y="2368410"/>
                </a:lnTo>
                <a:lnTo>
                  <a:pt x="1787195" y="2368410"/>
                </a:lnTo>
                <a:lnTo>
                  <a:pt x="1787195" y="2400643"/>
                </a:lnTo>
                <a:lnTo>
                  <a:pt x="1819427" y="2400643"/>
                </a:lnTo>
                <a:close/>
                <a:moveTo>
                  <a:pt x="2710967" y="2263483"/>
                </a:moveTo>
                <a:lnTo>
                  <a:pt x="2710967" y="2231250"/>
                </a:lnTo>
                <a:lnTo>
                  <a:pt x="2743200" y="2231250"/>
                </a:lnTo>
                <a:lnTo>
                  <a:pt x="2743200" y="2199018"/>
                </a:lnTo>
                <a:lnTo>
                  <a:pt x="2710967" y="2199018"/>
                </a:lnTo>
                <a:lnTo>
                  <a:pt x="2710967" y="2166785"/>
                </a:lnTo>
                <a:lnTo>
                  <a:pt x="2678735" y="2166785"/>
                </a:lnTo>
                <a:lnTo>
                  <a:pt x="2678735" y="2199018"/>
                </a:lnTo>
                <a:lnTo>
                  <a:pt x="2646502" y="2199018"/>
                </a:lnTo>
                <a:lnTo>
                  <a:pt x="2646502" y="2231250"/>
                </a:lnTo>
                <a:lnTo>
                  <a:pt x="2678735" y="2231250"/>
                </a:lnTo>
                <a:lnTo>
                  <a:pt x="2678735" y="2263483"/>
                </a:lnTo>
                <a:lnTo>
                  <a:pt x="2710967" y="2263483"/>
                </a:lnTo>
                <a:close/>
                <a:moveTo>
                  <a:pt x="1956587" y="2400643"/>
                </a:moveTo>
                <a:lnTo>
                  <a:pt x="1956587" y="2368410"/>
                </a:lnTo>
                <a:lnTo>
                  <a:pt x="1988820" y="2368410"/>
                </a:lnTo>
                <a:lnTo>
                  <a:pt x="1988820" y="2336178"/>
                </a:lnTo>
                <a:lnTo>
                  <a:pt x="1956587" y="2336178"/>
                </a:lnTo>
                <a:lnTo>
                  <a:pt x="1956587" y="2303945"/>
                </a:lnTo>
                <a:lnTo>
                  <a:pt x="1924355" y="2303945"/>
                </a:lnTo>
                <a:lnTo>
                  <a:pt x="1924355" y="2336178"/>
                </a:lnTo>
                <a:lnTo>
                  <a:pt x="1892122" y="2336178"/>
                </a:lnTo>
                <a:lnTo>
                  <a:pt x="1892122" y="2368410"/>
                </a:lnTo>
                <a:lnTo>
                  <a:pt x="1924355" y="2368410"/>
                </a:lnTo>
                <a:lnTo>
                  <a:pt x="1924355" y="2400643"/>
                </a:lnTo>
                <a:lnTo>
                  <a:pt x="1956587" y="2400643"/>
                </a:lnTo>
                <a:close/>
                <a:moveTo>
                  <a:pt x="1750847" y="2537803"/>
                </a:moveTo>
                <a:lnTo>
                  <a:pt x="1750847" y="2505570"/>
                </a:lnTo>
                <a:lnTo>
                  <a:pt x="1783080" y="2505570"/>
                </a:lnTo>
                <a:lnTo>
                  <a:pt x="1783080" y="2473338"/>
                </a:lnTo>
                <a:lnTo>
                  <a:pt x="1750847" y="2473338"/>
                </a:lnTo>
                <a:lnTo>
                  <a:pt x="1750847" y="2441105"/>
                </a:lnTo>
                <a:lnTo>
                  <a:pt x="1718615" y="2441105"/>
                </a:lnTo>
                <a:lnTo>
                  <a:pt x="1718615" y="2473338"/>
                </a:lnTo>
                <a:lnTo>
                  <a:pt x="1686382" y="2473338"/>
                </a:lnTo>
                <a:lnTo>
                  <a:pt x="1686382" y="2505570"/>
                </a:lnTo>
                <a:lnTo>
                  <a:pt x="1718615" y="2505570"/>
                </a:lnTo>
                <a:lnTo>
                  <a:pt x="1718615" y="2537803"/>
                </a:lnTo>
                <a:lnTo>
                  <a:pt x="1750847" y="2537803"/>
                </a:lnTo>
                <a:close/>
                <a:moveTo>
                  <a:pt x="1476527" y="2263483"/>
                </a:moveTo>
                <a:lnTo>
                  <a:pt x="1476527" y="2231250"/>
                </a:lnTo>
                <a:lnTo>
                  <a:pt x="1508760" y="2231250"/>
                </a:lnTo>
                <a:lnTo>
                  <a:pt x="1508760" y="2199018"/>
                </a:lnTo>
                <a:lnTo>
                  <a:pt x="1476527" y="2199018"/>
                </a:lnTo>
                <a:lnTo>
                  <a:pt x="1476527" y="2166785"/>
                </a:lnTo>
                <a:lnTo>
                  <a:pt x="1444295" y="2166785"/>
                </a:lnTo>
                <a:lnTo>
                  <a:pt x="1444295" y="2199018"/>
                </a:lnTo>
                <a:lnTo>
                  <a:pt x="1412062" y="2199018"/>
                </a:lnTo>
                <a:lnTo>
                  <a:pt x="1412062" y="2231250"/>
                </a:lnTo>
                <a:lnTo>
                  <a:pt x="1444295" y="2231250"/>
                </a:lnTo>
                <a:lnTo>
                  <a:pt x="1444295" y="2263483"/>
                </a:lnTo>
                <a:lnTo>
                  <a:pt x="1476527" y="2263483"/>
                </a:lnTo>
                <a:close/>
                <a:moveTo>
                  <a:pt x="1545107" y="2400643"/>
                </a:moveTo>
                <a:lnTo>
                  <a:pt x="1545107" y="2368410"/>
                </a:lnTo>
                <a:lnTo>
                  <a:pt x="1577340" y="2368410"/>
                </a:lnTo>
                <a:lnTo>
                  <a:pt x="1577340" y="2336178"/>
                </a:lnTo>
                <a:lnTo>
                  <a:pt x="1545107" y="2336178"/>
                </a:lnTo>
                <a:lnTo>
                  <a:pt x="1545107" y="2303945"/>
                </a:lnTo>
                <a:lnTo>
                  <a:pt x="1512875" y="2303945"/>
                </a:lnTo>
                <a:lnTo>
                  <a:pt x="1512875" y="2336178"/>
                </a:lnTo>
                <a:lnTo>
                  <a:pt x="1480642" y="2336178"/>
                </a:lnTo>
                <a:lnTo>
                  <a:pt x="1480642" y="2368410"/>
                </a:lnTo>
                <a:lnTo>
                  <a:pt x="1512875" y="2368410"/>
                </a:lnTo>
                <a:lnTo>
                  <a:pt x="1512875" y="2400643"/>
                </a:lnTo>
                <a:lnTo>
                  <a:pt x="1545107" y="2400643"/>
                </a:lnTo>
                <a:close/>
                <a:moveTo>
                  <a:pt x="1407947" y="2400643"/>
                </a:moveTo>
                <a:lnTo>
                  <a:pt x="1407947" y="2368410"/>
                </a:lnTo>
                <a:lnTo>
                  <a:pt x="1440180" y="2368410"/>
                </a:lnTo>
                <a:lnTo>
                  <a:pt x="1440180" y="2336178"/>
                </a:lnTo>
                <a:lnTo>
                  <a:pt x="1407947" y="2336178"/>
                </a:lnTo>
                <a:lnTo>
                  <a:pt x="1407947" y="2303945"/>
                </a:lnTo>
                <a:lnTo>
                  <a:pt x="1375715" y="2303945"/>
                </a:lnTo>
                <a:lnTo>
                  <a:pt x="1375715" y="2336178"/>
                </a:lnTo>
                <a:lnTo>
                  <a:pt x="1343482" y="2336178"/>
                </a:lnTo>
                <a:lnTo>
                  <a:pt x="1343482" y="2368410"/>
                </a:lnTo>
                <a:lnTo>
                  <a:pt x="1375715" y="2368410"/>
                </a:lnTo>
                <a:lnTo>
                  <a:pt x="1375715" y="2400643"/>
                </a:lnTo>
                <a:lnTo>
                  <a:pt x="1407947" y="2400643"/>
                </a:lnTo>
                <a:close/>
                <a:moveTo>
                  <a:pt x="1613687" y="2537803"/>
                </a:moveTo>
                <a:lnTo>
                  <a:pt x="1613687" y="2505570"/>
                </a:lnTo>
                <a:lnTo>
                  <a:pt x="1645920" y="2505570"/>
                </a:lnTo>
                <a:lnTo>
                  <a:pt x="1645920" y="2473338"/>
                </a:lnTo>
                <a:lnTo>
                  <a:pt x="1613687" y="2473338"/>
                </a:lnTo>
                <a:lnTo>
                  <a:pt x="1613687" y="2441105"/>
                </a:lnTo>
                <a:lnTo>
                  <a:pt x="1581455" y="2441105"/>
                </a:lnTo>
                <a:lnTo>
                  <a:pt x="1581455" y="2473338"/>
                </a:lnTo>
                <a:lnTo>
                  <a:pt x="1549222" y="2473338"/>
                </a:lnTo>
                <a:lnTo>
                  <a:pt x="1549222" y="2505570"/>
                </a:lnTo>
                <a:lnTo>
                  <a:pt x="1581455" y="2505570"/>
                </a:lnTo>
                <a:lnTo>
                  <a:pt x="1581455" y="2537803"/>
                </a:lnTo>
                <a:lnTo>
                  <a:pt x="1613687" y="2537803"/>
                </a:lnTo>
                <a:close/>
                <a:moveTo>
                  <a:pt x="1682267" y="2400643"/>
                </a:moveTo>
                <a:lnTo>
                  <a:pt x="1682267" y="2368410"/>
                </a:lnTo>
                <a:lnTo>
                  <a:pt x="1714500" y="2368410"/>
                </a:lnTo>
                <a:lnTo>
                  <a:pt x="1714500" y="2336178"/>
                </a:lnTo>
                <a:lnTo>
                  <a:pt x="1682267" y="2336178"/>
                </a:lnTo>
                <a:lnTo>
                  <a:pt x="1682267" y="2303945"/>
                </a:lnTo>
                <a:lnTo>
                  <a:pt x="1650035" y="2303945"/>
                </a:lnTo>
                <a:lnTo>
                  <a:pt x="1650035" y="2336178"/>
                </a:lnTo>
                <a:lnTo>
                  <a:pt x="1617802" y="2336178"/>
                </a:lnTo>
                <a:lnTo>
                  <a:pt x="1617802" y="2368410"/>
                </a:lnTo>
                <a:lnTo>
                  <a:pt x="1650035" y="2368410"/>
                </a:lnTo>
                <a:lnTo>
                  <a:pt x="1650035" y="2400643"/>
                </a:lnTo>
                <a:lnTo>
                  <a:pt x="1682267" y="2400643"/>
                </a:lnTo>
                <a:close/>
                <a:moveTo>
                  <a:pt x="1888007" y="2537803"/>
                </a:moveTo>
                <a:lnTo>
                  <a:pt x="1888007" y="2505570"/>
                </a:lnTo>
                <a:lnTo>
                  <a:pt x="1920240" y="2505570"/>
                </a:lnTo>
                <a:lnTo>
                  <a:pt x="1920240" y="2473338"/>
                </a:lnTo>
                <a:lnTo>
                  <a:pt x="1888007" y="2473338"/>
                </a:lnTo>
                <a:lnTo>
                  <a:pt x="1888007" y="2441105"/>
                </a:lnTo>
                <a:lnTo>
                  <a:pt x="1855775" y="2441105"/>
                </a:lnTo>
                <a:lnTo>
                  <a:pt x="1855775" y="2473338"/>
                </a:lnTo>
                <a:lnTo>
                  <a:pt x="1823542" y="2473338"/>
                </a:lnTo>
                <a:lnTo>
                  <a:pt x="1823542" y="2505570"/>
                </a:lnTo>
                <a:lnTo>
                  <a:pt x="1855775" y="2505570"/>
                </a:lnTo>
                <a:lnTo>
                  <a:pt x="1855775" y="2537803"/>
                </a:lnTo>
                <a:lnTo>
                  <a:pt x="1888007" y="2537803"/>
                </a:lnTo>
                <a:close/>
                <a:moveTo>
                  <a:pt x="2505227" y="2400643"/>
                </a:moveTo>
                <a:lnTo>
                  <a:pt x="2505227" y="2368410"/>
                </a:lnTo>
                <a:lnTo>
                  <a:pt x="2537460" y="2368410"/>
                </a:lnTo>
                <a:lnTo>
                  <a:pt x="2537460" y="2336178"/>
                </a:lnTo>
                <a:lnTo>
                  <a:pt x="2505227" y="2336178"/>
                </a:lnTo>
                <a:lnTo>
                  <a:pt x="2505227" y="2303945"/>
                </a:lnTo>
                <a:lnTo>
                  <a:pt x="2472995" y="2303945"/>
                </a:lnTo>
                <a:lnTo>
                  <a:pt x="2472995" y="2336178"/>
                </a:lnTo>
                <a:lnTo>
                  <a:pt x="2440762" y="2336178"/>
                </a:lnTo>
                <a:lnTo>
                  <a:pt x="2440762" y="2368410"/>
                </a:lnTo>
                <a:lnTo>
                  <a:pt x="2472995" y="2368410"/>
                </a:lnTo>
                <a:lnTo>
                  <a:pt x="2472995" y="2400643"/>
                </a:lnTo>
                <a:lnTo>
                  <a:pt x="2505227" y="2400643"/>
                </a:lnTo>
                <a:close/>
                <a:moveTo>
                  <a:pt x="2573807" y="2263483"/>
                </a:moveTo>
                <a:lnTo>
                  <a:pt x="2573807" y="2231250"/>
                </a:lnTo>
                <a:lnTo>
                  <a:pt x="2606040" y="2231250"/>
                </a:lnTo>
                <a:lnTo>
                  <a:pt x="2606040" y="2199018"/>
                </a:lnTo>
                <a:lnTo>
                  <a:pt x="2573807" y="2199018"/>
                </a:lnTo>
                <a:lnTo>
                  <a:pt x="2573807" y="2166785"/>
                </a:lnTo>
                <a:lnTo>
                  <a:pt x="2541575" y="2166785"/>
                </a:lnTo>
                <a:lnTo>
                  <a:pt x="2541575" y="2199018"/>
                </a:lnTo>
                <a:lnTo>
                  <a:pt x="2509342" y="2199018"/>
                </a:lnTo>
                <a:lnTo>
                  <a:pt x="2509342" y="2231250"/>
                </a:lnTo>
                <a:lnTo>
                  <a:pt x="2541575" y="2231250"/>
                </a:lnTo>
                <a:lnTo>
                  <a:pt x="2541575" y="2263483"/>
                </a:lnTo>
                <a:lnTo>
                  <a:pt x="2573807" y="2263483"/>
                </a:lnTo>
                <a:close/>
                <a:moveTo>
                  <a:pt x="2642387" y="2400643"/>
                </a:moveTo>
                <a:lnTo>
                  <a:pt x="2642387" y="2368410"/>
                </a:lnTo>
                <a:lnTo>
                  <a:pt x="2674620" y="2368410"/>
                </a:lnTo>
                <a:lnTo>
                  <a:pt x="2674620" y="2336178"/>
                </a:lnTo>
                <a:lnTo>
                  <a:pt x="2642387" y="2336178"/>
                </a:lnTo>
                <a:lnTo>
                  <a:pt x="2642387" y="2303945"/>
                </a:lnTo>
                <a:lnTo>
                  <a:pt x="2610155" y="2303945"/>
                </a:lnTo>
                <a:lnTo>
                  <a:pt x="2610155" y="2336178"/>
                </a:lnTo>
                <a:lnTo>
                  <a:pt x="2577922" y="2336178"/>
                </a:lnTo>
                <a:lnTo>
                  <a:pt x="2577922" y="2368410"/>
                </a:lnTo>
                <a:lnTo>
                  <a:pt x="2610155" y="2368410"/>
                </a:lnTo>
                <a:lnTo>
                  <a:pt x="2610155" y="2400643"/>
                </a:lnTo>
                <a:lnTo>
                  <a:pt x="2642387" y="2400643"/>
                </a:lnTo>
                <a:close/>
                <a:moveTo>
                  <a:pt x="2436647" y="2537803"/>
                </a:moveTo>
                <a:lnTo>
                  <a:pt x="2436647" y="2505570"/>
                </a:lnTo>
                <a:lnTo>
                  <a:pt x="2468880" y="2505570"/>
                </a:lnTo>
                <a:lnTo>
                  <a:pt x="2468880" y="2473338"/>
                </a:lnTo>
                <a:lnTo>
                  <a:pt x="2436647" y="2473338"/>
                </a:lnTo>
                <a:lnTo>
                  <a:pt x="2436647" y="2441105"/>
                </a:lnTo>
                <a:lnTo>
                  <a:pt x="2404415" y="2441105"/>
                </a:lnTo>
                <a:lnTo>
                  <a:pt x="2404415" y="2473338"/>
                </a:lnTo>
                <a:lnTo>
                  <a:pt x="2372182" y="2473338"/>
                </a:lnTo>
                <a:lnTo>
                  <a:pt x="2372182" y="2505570"/>
                </a:lnTo>
                <a:lnTo>
                  <a:pt x="2404415" y="2505570"/>
                </a:lnTo>
                <a:lnTo>
                  <a:pt x="2404415" y="2537803"/>
                </a:lnTo>
                <a:lnTo>
                  <a:pt x="2436647" y="2537803"/>
                </a:lnTo>
                <a:close/>
                <a:moveTo>
                  <a:pt x="2299487" y="2537803"/>
                </a:moveTo>
                <a:lnTo>
                  <a:pt x="2299487" y="2505570"/>
                </a:lnTo>
                <a:lnTo>
                  <a:pt x="2331720" y="2505570"/>
                </a:lnTo>
                <a:lnTo>
                  <a:pt x="2331720" y="2473338"/>
                </a:lnTo>
                <a:lnTo>
                  <a:pt x="2299487" y="2473338"/>
                </a:lnTo>
                <a:lnTo>
                  <a:pt x="2299487" y="2441105"/>
                </a:lnTo>
                <a:lnTo>
                  <a:pt x="2267255" y="2441105"/>
                </a:lnTo>
                <a:lnTo>
                  <a:pt x="2267255" y="2473338"/>
                </a:lnTo>
                <a:lnTo>
                  <a:pt x="2235022" y="2473338"/>
                </a:lnTo>
                <a:lnTo>
                  <a:pt x="2235022" y="2505570"/>
                </a:lnTo>
                <a:lnTo>
                  <a:pt x="2267255" y="2505570"/>
                </a:lnTo>
                <a:lnTo>
                  <a:pt x="2267255" y="2537803"/>
                </a:lnTo>
                <a:lnTo>
                  <a:pt x="2299487" y="2537803"/>
                </a:lnTo>
                <a:close/>
                <a:moveTo>
                  <a:pt x="2230907" y="2400643"/>
                </a:moveTo>
                <a:lnTo>
                  <a:pt x="2230907" y="2368410"/>
                </a:lnTo>
                <a:lnTo>
                  <a:pt x="2263140" y="2368410"/>
                </a:lnTo>
                <a:lnTo>
                  <a:pt x="2263140" y="2336178"/>
                </a:lnTo>
                <a:lnTo>
                  <a:pt x="2230907" y="2336178"/>
                </a:lnTo>
                <a:lnTo>
                  <a:pt x="2230907" y="2303945"/>
                </a:lnTo>
                <a:lnTo>
                  <a:pt x="2198675" y="2303945"/>
                </a:lnTo>
                <a:lnTo>
                  <a:pt x="2198675" y="2336178"/>
                </a:lnTo>
                <a:lnTo>
                  <a:pt x="2166442" y="2336178"/>
                </a:lnTo>
                <a:lnTo>
                  <a:pt x="2166442" y="2368410"/>
                </a:lnTo>
                <a:lnTo>
                  <a:pt x="2198675" y="2368410"/>
                </a:lnTo>
                <a:lnTo>
                  <a:pt x="2198675" y="2400643"/>
                </a:lnTo>
                <a:lnTo>
                  <a:pt x="2230907" y="2400643"/>
                </a:lnTo>
                <a:close/>
                <a:moveTo>
                  <a:pt x="2162327" y="2537803"/>
                </a:moveTo>
                <a:lnTo>
                  <a:pt x="2162327" y="2505570"/>
                </a:lnTo>
                <a:lnTo>
                  <a:pt x="2194560" y="2505570"/>
                </a:lnTo>
                <a:lnTo>
                  <a:pt x="2194560" y="2473338"/>
                </a:lnTo>
                <a:lnTo>
                  <a:pt x="2162327" y="2473338"/>
                </a:lnTo>
                <a:lnTo>
                  <a:pt x="2162327" y="2441105"/>
                </a:lnTo>
                <a:lnTo>
                  <a:pt x="2130095" y="2441105"/>
                </a:lnTo>
                <a:lnTo>
                  <a:pt x="2130095" y="2473338"/>
                </a:lnTo>
                <a:lnTo>
                  <a:pt x="2097862" y="2473338"/>
                </a:lnTo>
                <a:lnTo>
                  <a:pt x="2097862" y="2505570"/>
                </a:lnTo>
                <a:lnTo>
                  <a:pt x="2130095" y="2505570"/>
                </a:lnTo>
                <a:lnTo>
                  <a:pt x="2130095" y="2537803"/>
                </a:lnTo>
                <a:lnTo>
                  <a:pt x="2162327" y="2537803"/>
                </a:lnTo>
                <a:close/>
                <a:moveTo>
                  <a:pt x="2368067" y="2400643"/>
                </a:moveTo>
                <a:lnTo>
                  <a:pt x="2368067" y="2368410"/>
                </a:lnTo>
                <a:lnTo>
                  <a:pt x="2400300" y="2368410"/>
                </a:lnTo>
                <a:lnTo>
                  <a:pt x="2400300" y="2336178"/>
                </a:lnTo>
                <a:lnTo>
                  <a:pt x="2368067" y="2336178"/>
                </a:lnTo>
                <a:lnTo>
                  <a:pt x="2368067" y="2303945"/>
                </a:lnTo>
                <a:lnTo>
                  <a:pt x="2335835" y="2303945"/>
                </a:lnTo>
                <a:lnTo>
                  <a:pt x="2335835" y="2336178"/>
                </a:lnTo>
                <a:lnTo>
                  <a:pt x="2303602" y="2336178"/>
                </a:lnTo>
                <a:lnTo>
                  <a:pt x="2303602" y="2368410"/>
                </a:lnTo>
                <a:lnTo>
                  <a:pt x="2335835" y="2368410"/>
                </a:lnTo>
                <a:lnTo>
                  <a:pt x="2335835" y="2400643"/>
                </a:lnTo>
                <a:lnTo>
                  <a:pt x="2368067" y="2400643"/>
                </a:lnTo>
                <a:close/>
                <a:moveTo>
                  <a:pt x="2093747" y="2400643"/>
                </a:moveTo>
                <a:lnTo>
                  <a:pt x="2093747" y="2368410"/>
                </a:lnTo>
                <a:lnTo>
                  <a:pt x="2125980" y="2368410"/>
                </a:lnTo>
                <a:lnTo>
                  <a:pt x="2125980" y="2336178"/>
                </a:lnTo>
                <a:lnTo>
                  <a:pt x="2093747" y="2336178"/>
                </a:lnTo>
                <a:lnTo>
                  <a:pt x="2093747" y="2303945"/>
                </a:lnTo>
                <a:lnTo>
                  <a:pt x="2061515" y="2303945"/>
                </a:lnTo>
                <a:lnTo>
                  <a:pt x="2061515" y="2336178"/>
                </a:lnTo>
                <a:lnTo>
                  <a:pt x="2029282" y="2336178"/>
                </a:lnTo>
                <a:lnTo>
                  <a:pt x="2029282" y="2368410"/>
                </a:lnTo>
                <a:lnTo>
                  <a:pt x="2061515" y="2368410"/>
                </a:lnTo>
                <a:lnTo>
                  <a:pt x="2061515" y="2400643"/>
                </a:lnTo>
                <a:lnTo>
                  <a:pt x="2093747" y="2400643"/>
                </a:lnTo>
                <a:close/>
                <a:moveTo>
                  <a:pt x="897026" y="1347597"/>
                </a:moveTo>
                <a:lnTo>
                  <a:pt x="897026" y="1377429"/>
                </a:lnTo>
                <a:lnTo>
                  <a:pt x="867194" y="1377429"/>
                </a:lnTo>
                <a:lnTo>
                  <a:pt x="867194" y="1406919"/>
                </a:lnTo>
                <a:lnTo>
                  <a:pt x="897026" y="1406919"/>
                </a:lnTo>
                <a:lnTo>
                  <a:pt x="897026" y="1436751"/>
                </a:lnTo>
                <a:lnTo>
                  <a:pt x="926516" y="1436751"/>
                </a:lnTo>
                <a:lnTo>
                  <a:pt x="926516" y="1406919"/>
                </a:lnTo>
                <a:lnTo>
                  <a:pt x="956348" y="1406919"/>
                </a:lnTo>
                <a:lnTo>
                  <a:pt x="956348" y="1377429"/>
                </a:lnTo>
                <a:lnTo>
                  <a:pt x="926516" y="1377429"/>
                </a:lnTo>
                <a:lnTo>
                  <a:pt x="926516" y="1347597"/>
                </a:lnTo>
                <a:lnTo>
                  <a:pt x="897026" y="1347597"/>
                </a:lnTo>
                <a:close/>
                <a:moveTo>
                  <a:pt x="1131570" y="2943111"/>
                </a:moveTo>
                <a:lnTo>
                  <a:pt x="1131570" y="2914993"/>
                </a:lnTo>
                <a:lnTo>
                  <a:pt x="1159688" y="2914993"/>
                </a:lnTo>
                <a:lnTo>
                  <a:pt x="1159688" y="2886875"/>
                </a:lnTo>
                <a:lnTo>
                  <a:pt x="1131570" y="2886875"/>
                </a:lnTo>
                <a:lnTo>
                  <a:pt x="1131570" y="2858757"/>
                </a:lnTo>
                <a:lnTo>
                  <a:pt x="1103452" y="2858757"/>
                </a:lnTo>
                <a:lnTo>
                  <a:pt x="1103452" y="2886875"/>
                </a:lnTo>
                <a:lnTo>
                  <a:pt x="1075334" y="2886875"/>
                </a:lnTo>
                <a:lnTo>
                  <a:pt x="1075334" y="2914993"/>
                </a:lnTo>
                <a:lnTo>
                  <a:pt x="1103452" y="2914993"/>
                </a:lnTo>
                <a:lnTo>
                  <a:pt x="1103452" y="2943111"/>
                </a:lnTo>
                <a:lnTo>
                  <a:pt x="1131570" y="2943111"/>
                </a:lnTo>
                <a:close/>
                <a:moveTo>
                  <a:pt x="1061618" y="3076156"/>
                </a:moveTo>
                <a:lnTo>
                  <a:pt x="1061618" y="3050781"/>
                </a:lnTo>
                <a:lnTo>
                  <a:pt x="1086993" y="3050781"/>
                </a:lnTo>
                <a:lnTo>
                  <a:pt x="1086993" y="3025407"/>
                </a:lnTo>
                <a:lnTo>
                  <a:pt x="1061618" y="3025407"/>
                </a:lnTo>
                <a:lnTo>
                  <a:pt x="1061618" y="3000032"/>
                </a:lnTo>
                <a:lnTo>
                  <a:pt x="1036244" y="3000032"/>
                </a:lnTo>
                <a:lnTo>
                  <a:pt x="1036244" y="3025407"/>
                </a:lnTo>
                <a:lnTo>
                  <a:pt x="1010869" y="3025407"/>
                </a:lnTo>
                <a:lnTo>
                  <a:pt x="1010869" y="3050781"/>
                </a:lnTo>
                <a:lnTo>
                  <a:pt x="1036244" y="3050781"/>
                </a:lnTo>
                <a:lnTo>
                  <a:pt x="1036244" y="3076156"/>
                </a:lnTo>
                <a:lnTo>
                  <a:pt x="1061618" y="3076156"/>
                </a:lnTo>
                <a:close/>
                <a:moveTo>
                  <a:pt x="650138" y="2527516"/>
                </a:moveTo>
                <a:lnTo>
                  <a:pt x="650138" y="2502141"/>
                </a:lnTo>
                <a:lnTo>
                  <a:pt x="675513" y="2502141"/>
                </a:lnTo>
                <a:lnTo>
                  <a:pt x="675513" y="2476767"/>
                </a:lnTo>
                <a:lnTo>
                  <a:pt x="650138" y="2476767"/>
                </a:lnTo>
                <a:lnTo>
                  <a:pt x="650138" y="2451392"/>
                </a:lnTo>
                <a:lnTo>
                  <a:pt x="624764" y="2451392"/>
                </a:lnTo>
                <a:lnTo>
                  <a:pt x="624764" y="2476767"/>
                </a:lnTo>
                <a:lnTo>
                  <a:pt x="599389" y="2476767"/>
                </a:lnTo>
                <a:lnTo>
                  <a:pt x="599389" y="2502141"/>
                </a:lnTo>
                <a:lnTo>
                  <a:pt x="624764" y="2502141"/>
                </a:lnTo>
                <a:lnTo>
                  <a:pt x="624764" y="2527516"/>
                </a:lnTo>
                <a:lnTo>
                  <a:pt x="650138" y="2527516"/>
                </a:lnTo>
                <a:close/>
                <a:moveTo>
                  <a:pt x="1267358" y="3213316"/>
                </a:moveTo>
                <a:lnTo>
                  <a:pt x="1267358" y="3187941"/>
                </a:lnTo>
                <a:lnTo>
                  <a:pt x="1292733" y="3187941"/>
                </a:lnTo>
                <a:lnTo>
                  <a:pt x="1292733" y="3162567"/>
                </a:lnTo>
                <a:lnTo>
                  <a:pt x="1267358" y="3162567"/>
                </a:lnTo>
                <a:lnTo>
                  <a:pt x="1267358" y="3137192"/>
                </a:lnTo>
                <a:lnTo>
                  <a:pt x="1241984" y="3137192"/>
                </a:lnTo>
                <a:lnTo>
                  <a:pt x="1241984" y="3162567"/>
                </a:lnTo>
                <a:lnTo>
                  <a:pt x="1216609" y="3162567"/>
                </a:lnTo>
                <a:lnTo>
                  <a:pt x="1216609" y="3187941"/>
                </a:lnTo>
                <a:lnTo>
                  <a:pt x="1241984" y="3187941"/>
                </a:lnTo>
                <a:lnTo>
                  <a:pt x="1241984" y="3213316"/>
                </a:lnTo>
                <a:lnTo>
                  <a:pt x="1267358" y="3213316"/>
                </a:lnTo>
                <a:close/>
                <a:moveTo>
                  <a:pt x="1337310" y="3080271"/>
                </a:moveTo>
                <a:lnTo>
                  <a:pt x="1337310" y="3052153"/>
                </a:lnTo>
                <a:lnTo>
                  <a:pt x="1365428" y="3052153"/>
                </a:lnTo>
                <a:lnTo>
                  <a:pt x="1365428" y="3024035"/>
                </a:lnTo>
                <a:lnTo>
                  <a:pt x="1337310" y="3024035"/>
                </a:lnTo>
                <a:lnTo>
                  <a:pt x="1337310" y="2995917"/>
                </a:lnTo>
                <a:lnTo>
                  <a:pt x="1309192" y="2995917"/>
                </a:lnTo>
                <a:lnTo>
                  <a:pt x="1309192" y="3024035"/>
                </a:lnTo>
                <a:lnTo>
                  <a:pt x="1281074" y="3024035"/>
                </a:lnTo>
                <a:lnTo>
                  <a:pt x="1281074" y="3052153"/>
                </a:lnTo>
                <a:lnTo>
                  <a:pt x="1309192" y="3052153"/>
                </a:lnTo>
                <a:lnTo>
                  <a:pt x="1309192" y="3080271"/>
                </a:lnTo>
                <a:lnTo>
                  <a:pt x="1337310" y="3080271"/>
                </a:lnTo>
                <a:close/>
                <a:moveTo>
                  <a:pt x="993381" y="2940368"/>
                </a:moveTo>
                <a:lnTo>
                  <a:pt x="993381" y="2913964"/>
                </a:lnTo>
                <a:lnTo>
                  <a:pt x="1019785" y="2913964"/>
                </a:lnTo>
                <a:lnTo>
                  <a:pt x="1019785" y="2887904"/>
                </a:lnTo>
                <a:lnTo>
                  <a:pt x="993381" y="2887904"/>
                </a:lnTo>
                <a:lnTo>
                  <a:pt x="993381" y="2861501"/>
                </a:lnTo>
                <a:lnTo>
                  <a:pt x="967321" y="2861501"/>
                </a:lnTo>
                <a:lnTo>
                  <a:pt x="967321" y="2887904"/>
                </a:lnTo>
                <a:lnTo>
                  <a:pt x="940918" y="2887904"/>
                </a:lnTo>
                <a:lnTo>
                  <a:pt x="940918" y="2913964"/>
                </a:lnTo>
                <a:lnTo>
                  <a:pt x="967321" y="2913964"/>
                </a:lnTo>
                <a:lnTo>
                  <a:pt x="967321" y="2940368"/>
                </a:lnTo>
                <a:lnTo>
                  <a:pt x="993381" y="2940368"/>
                </a:lnTo>
                <a:close/>
                <a:moveTo>
                  <a:pt x="786955" y="2801150"/>
                </a:moveTo>
                <a:lnTo>
                  <a:pt x="786955" y="2776118"/>
                </a:lnTo>
                <a:lnTo>
                  <a:pt x="811987" y="2776118"/>
                </a:lnTo>
                <a:lnTo>
                  <a:pt x="811987" y="2751430"/>
                </a:lnTo>
                <a:lnTo>
                  <a:pt x="786955" y="2751430"/>
                </a:lnTo>
                <a:lnTo>
                  <a:pt x="786955" y="2726398"/>
                </a:lnTo>
                <a:lnTo>
                  <a:pt x="762267" y="2726398"/>
                </a:lnTo>
                <a:lnTo>
                  <a:pt x="762267" y="2751430"/>
                </a:lnTo>
                <a:lnTo>
                  <a:pt x="737235" y="2751430"/>
                </a:lnTo>
                <a:lnTo>
                  <a:pt x="737235" y="2776118"/>
                </a:lnTo>
                <a:lnTo>
                  <a:pt x="762267" y="2776118"/>
                </a:lnTo>
                <a:lnTo>
                  <a:pt x="762267" y="2801150"/>
                </a:lnTo>
                <a:lnTo>
                  <a:pt x="786955" y="2801150"/>
                </a:lnTo>
                <a:close/>
                <a:moveTo>
                  <a:pt x="925487" y="2804579"/>
                </a:moveTo>
                <a:lnTo>
                  <a:pt x="925487" y="2777490"/>
                </a:lnTo>
                <a:lnTo>
                  <a:pt x="952576" y="2777490"/>
                </a:lnTo>
                <a:lnTo>
                  <a:pt x="952576" y="2750058"/>
                </a:lnTo>
                <a:lnTo>
                  <a:pt x="925487" y="2750058"/>
                </a:lnTo>
                <a:lnTo>
                  <a:pt x="925487" y="2722969"/>
                </a:lnTo>
                <a:lnTo>
                  <a:pt x="898055" y="2722969"/>
                </a:lnTo>
                <a:lnTo>
                  <a:pt x="898055" y="2750058"/>
                </a:lnTo>
                <a:lnTo>
                  <a:pt x="870966" y="2750058"/>
                </a:lnTo>
                <a:lnTo>
                  <a:pt x="870966" y="2777490"/>
                </a:lnTo>
                <a:lnTo>
                  <a:pt x="898055" y="2777490"/>
                </a:lnTo>
                <a:lnTo>
                  <a:pt x="898055" y="2804579"/>
                </a:lnTo>
                <a:lnTo>
                  <a:pt x="925487" y="2804579"/>
                </a:lnTo>
                <a:close/>
                <a:moveTo>
                  <a:pt x="718718" y="2664676"/>
                </a:moveTo>
                <a:lnTo>
                  <a:pt x="718718" y="2639301"/>
                </a:lnTo>
                <a:lnTo>
                  <a:pt x="744093" y="2639301"/>
                </a:lnTo>
                <a:lnTo>
                  <a:pt x="744093" y="2613927"/>
                </a:lnTo>
                <a:lnTo>
                  <a:pt x="718718" y="2613927"/>
                </a:lnTo>
                <a:lnTo>
                  <a:pt x="718718" y="2588552"/>
                </a:lnTo>
                <a:lnTo>
                  <a:pt x="693344" y="2588552"/>
                </a:lnTo>
                <a:lnTo>
                  <a:pt x="693344" y="2613927"/>
                </a:lnTo>
                <a:lnTo>
                  <a:pt x="667969" y="2613927"/>
                </a:lnTo>
                <a:lnTo>
                  <a:pt x="667969" y="2639301"/>
                </a:lnTo>
                <a:lnTo>
                  <a:pt x="693344" y="2639301"/>
                </a:lnTo>
                <a:lnTo>
                  <a:pt x="693344" y="2664676"/>
                </a:lnTo>
                <a:lnTo>
                  <a:pt x="718718" y="2664676"/>
                </a:lnTo>
                <a:close/>
                <a:moveTo>
                  <a:pt x="856907" y="2668105"/>
                </a:moveTo>
                <a:lnTo>
                  <a:pt x="856907" y="2640330"/>
                </a:lnTo>
                <a:lnTo>
                  <a:pt x="884682" y="2640330"/>
                </a:lnTo>
                <a:lnTo>
                  <a:pt x="884682" y="2612898"/>
                </a:lnTo>
                <a:lnTo>
                  <a:pt x="856907" y="2612898"/>
                </a:lnTo>
                <a:lnTo>
                  <a:pt x="856907" y="2585123"/>
                </a:lnTo>
                <a:lnTo>
                  <a:pt x="829475" y="2585123"/>
                </a:lnTo>
                <a:lnTo>
                  <a:pt x="829475" y="2612898"/>
                </a:lnTo>
                <a:lnTo>
                  <a:pt x="801700" y="2612898"/>
                </a:lnTo>
                <a:lnTo>
                  <a:pt x="801700" y="2640330"/>
                </a:lnTo>
                <a:lnTo>
                  <a:pt x="829475" y="2640330"/>
                </a:lnTo>
                <a:lnTo>
                  <a:pt x="829475" y="2668105"/>
                </a:lnTo>
                <a:lnTo>
                  <a:pt x="856907" y="2668105"/>
                </a:lnTo>
                <a:close/>
                <a:moveTo>
                  <a:pt x="1199464" y="3078213"/>
                </a:moveTo>
                <a:lnTo>
                  <a:pt x="1199464" y="3051467"/>
                </a:lnTo>
                <a:lnTo>
                  <a:pt x="1226210" y="3051467"/>
                </a:lnTo>
                <a:lnTo>
                  <a:pt x="1226210" y="3024721"/>
                </a:lnTo>
                <a:lnTo>
                  <a:pt x="1199464" y="3024721"/>
                </a:lnTo>
                <a:lnTo>
                  <a:pt x="1199464" y="2997975"/>
                </a:lnTo>
                <a:lnTo>
                  <a:pt x="1172718" y="2997975"/>
                </a:lnTo>
                <a:lnTo>
                  <a:pt x="1172718" y="3024721"/>
                </a:lnTo>
                <a:lnTo>
                  <a:pt x="1145972" y="3024721"/>
                </a:lnTo>
                <a:lnTo>
                  <a:pt x="1145972" y="3051467"/>
                </a:lnTo>
                <a:lnTo>
                  <a:pt x="1172718" y="3051467"/>
                </a:lnTo>
                <a:lnTo>
                  <a:pt x="1172718" y="3078213"/>
                </a:lnTo>
                <a:lnTo>
                  <a:pt x="1199464" y="3078213"/>
                </a:lnTo>
                <a:close/>
                <a:moveTo>
                  <a:pt x="1884921" y="3351505"/>
                </a:moveTo>
                <a:lnTo>
                  <a:pt x="1884921" y="3325444"/>
                </a:lnTo>
                <a:lnTo>
                  <a:pt x="1910982" y="3325444"/>
                </a:lnTo>
                <a:lnTo>
                  <a:pt x="1910982" y="3299384"/>
                </a:lnTo>
                <a:lnTo>
                  <a:pt x="1884921" y="3299384"/>
                </a:lnTo>
                <a:lnTo>
                  <a:pt x="1884921" y="3273323"/>
                </a:lnTo>
                <a:lnTo>
                  <a:pt x="1858861" y="3273323"/>
                </a:lnTo>
                <a:lnTo>
                  <a:pt x="1858861" y="3299384"/>
                </a:lnTo>
                <a:lnTo>
                  <a:pt x="1832800" y="3299384"/>
                </a:lnTo>
                <a:lnTo>
                  <a:pt x="1832800" y="3325444"/>
                </a:lnTo>
                <a:lnTo>
                  <a:pt x="1858861" y="3325444"/>
                </a:lnTo>
                <a:lnTo>
                  <a:pt x="1858861" y="3351505"/>
                </a:lnTo>
                <a:lnTo>
                  <a:pt x="1884921" y="3351505"/>
                </a:lnTo>
                <a:close/>
                <a:moveTo>
                  <a:pt x="2022081" y="3351505"/>
                </a:moveTo>
                <a:lnTo>
                  <a:pt x="2022081" y="3325444"/>
                </a:lnTo>
                <a:lnTo>
                  <a:pt x="2048142" y="3325444"/>
                </a:lnTo>
                <a:lnTo>
                  <a:pt x="2048142" y="3299384"/>
                </a:lnTo>
                <a:lnTo>
                  <a:pt x="2022081" y="3299384"/>
                </a:lnTo>
                <a:lnTo>
                  <a:pt x="2022081" y="3273323"/>
                </a:lnTo>
                <a:lnTo>
                  <a:pt x="1996021" y="3273323"/>
                </a:lnTo>
                <a:lnTo>
                  <a:pt x="1996021" y="3299384"/>
                </a:lnTo>
                <a:lnTo>
                  <a:pt x="1969960" y="3299384"/>
                </a:lnTo>
                <a:lnTo>
                  <a:pt x="1969960" y="3325444"/>
                </a:lnTo>
                <a:lnTo>
                  <a:pt x="1996021" y="3325444"/>
                </a:lnTo>
                <a:lnTo>
                  <a:pt x="1996021" y="3351505"/>
                </a:lnTo>
                <a:lnTo>
                  <a:pt x="2022081" y="3351505"/>
                </a:lnTo>
                <a:close/>
                <a:moveTo>
                  <a:pt x="1954873" y="3218117"/>
                </a:moveTo>
                <a:lnTo>
                  <a:pt x="1954873" y="3189656"/>
                </a:lnTo>
                <a:lnTo>
                  <a:pt x="1983334" y="3189656"/>
                </a:lnTo>
                <a:lnTo>
                  <a:pt x="1983334" y="3160852"/>
                </a:lnTo>
                <a:lnTo>
                  <a:pt x="1954873" y="3160852"/>
                </a:lnTo>
                <a:lnTo>
                  <a:pt x="1954873" y="3132392"/>
                </a:lnTo>
                <a:lnTo>
                  <a:pt x="1926069" y="3132392"/>
                </a:lnTo>
                <a:lnTo>
                  <a:pt x="1926069" y="3160852"/>
                </a:lnTo>
                <a:lnTo>
                  <a:pt x="1897609" y="3160852"/>
                </a:lnTo>
                <a:lnTo>
                  <a:pt x="1897609" y="3189656"/>
                </a:lnTo>
                <a:lnTo>
                  <a:pt x="1926069" y="3189656"/>
                </a:lnTo>
                <a:lnTo>
                  <a:pt x="1926069" y="3218117"/>
                </a:lnTo>
                <a:lnTo>
                  <a:pt x="1954873" y="3218117"/>
                </a:lnTo>
                <a:close/>
                <a:moveTo>
                  <a:pt x="1747761" y="3351162"/>
                </a:moveTo>
                <a:lnTo>
                  <a:pt x="1747761" y="3325444"/>
                </a:lnTo>
                <a:lnTo>
                  <a:pt x="1773479" y="3325444"/>
                </a:lnTo>
                <a:lnTo>
                  <a:pt x="1773479" y="3299384"/>
                </a:lnTo>
                <a:lnTo>
                  <a:pt x="1747761" y="3299384"/>
                </a:lnTo>
                <a:lnTo>
                  <a:pt x="1747761" y="3273666"/>
                </a:lnTo>
                <a:lnTo>
                  <a:pt x="1721701" y="3273666"/>
                </a:lnTo>
                <a:lnTo>
                  <a:pt x="1721701" y="3299384"/>
                </a:lnTo>
                <a:lnTo>
                  <a:pt x="1695983" y="3299384"/>
                </a:lnTo>
                <a:lnTo>
                  <a:pt x="1695983" y="3325444"/>
                </a:lnTo>
                <a:lnTo>
                  <a:pt x="1721701" y="3325444"/>
                </a:lnTo>
                <a:lnTo>
                  <a:pt x="1721701" y="3351162"/>
                </a:lnTo>
                <a:lnTo>
                  <a:pt x="1747761" y="3351162"/>
                </a:lnTo>
                <a:close/>
                <a:moveTo>
                  <a:pt x="1817370" y="3217774"/>
                </a:moveTo>
                <a:lnTo>
                  <a:pt x="1817370" y="3189313"/>
                </a:lnTo>
                <a:lnTo>
                  <a:pt x="1845831" y="3189313"/>
                </a:lnTo>
                <a:lnTo>
                  <a:pt x="1845831" y="3161195"/>
                </a:lnTo>
                <a:lnTo>
                  <a:pt x="1817370" y="3161195"/>
                </a:lnTo>
                <a:lnTo>
                  <a:pt x="1817370" y="3132734"/>
                </a:lnTo>
                <a:lnTo>
                  <a:pt x="1789252" y="3132734"/>
                </a:lnTo>
                <a:lnTo>
                  <a:pt x="1789252" y="3161195"/>
                </a:lnTo>
                <a:lnTo>
                  <a:pt x="1760791" y="3161195"/>
                </a:lnTo>
                <a:lnTo>
                  <a:pt x="1760791" y="3189313"/>
                </a:lnTo>
                <a:lnTo>
                  <a:pt x="1789252" y="3189313"/>
                </a:lnTo>
                <a:lnTo>
                  <a:pt x="1789252" y="3217774"/>
                </a:lnTo>
                <a:lnTo>
                  <a:pt x="1817370" y="3217774"/>
                </a:lnTo>
                <a:close/>
                <a:moveTo>
                  <a:pt x="1475156" y="3081985"/>
                </a:moveTo>
                <a:lnTo>
                  <a:pt x="1475156" y="3052839"/>
                </a:lnTo>
                <a:lnTo>
                  <a:pt x="1504302" y="3052839"/>
                </a:lnTo>
                <a:lnTo>
                  <a:pt x="1504302" y="3023349"/>
                </a:lnTo>
                <a:lnTo>
                  <a:pt x="1475156" y="3023349"/>
                </a:lnTo>
                <a:lnTo>
                  <a:pt x="1475156" y="2994203"/>
                </a:lnTo>
                <a:lnTo>
                  <a:pt x="1445666" y="2994203"/>
                </a:lnTo>
                <a:lnTo>
                  <a:pt x="1445666" y="3023349"/>
                </a:lnTo>
                <a:lnTo>
                  <a:pt x="1416520" y="3023349"/>
                </a:lnTo>
                <a:lnTo>
                  <a:pt x="1416520" y="3052839"/>
                </a:lnTo>
                <a:lnTo>
                  <a:pt x="1445666" y="3052839"/>
                </a:lnTo>
                <a:lnTo>
                  <a:pt x="1445666" y="3081985"/>
                </a:lnTo>
                <a:lnTo>
                  <a:pt x="1475156" y="3081985"/>
                </a:lnTo>
                <a:close/>
                <a:moveTo>
                  <a:pt x="1680210" y="3217431"/>
                </a:moveTo>
                <a:lnTo>
                  <a:pt x="1680210" y="3189313"/>
                </a:lnTo>
                <a:lnTo>
                  <a:pt x="1708328" y="3189313"/>
                </a:lnTo>
                <a:lnTo>
                  <a:pt x="1708328" y="3161195"/>
                </a:lnTo>
                <a:lnTo>
                  <a:pt x="1680210" y="3161195"/>
                </a:lnTo>
                <a:lnTo>
                  <a:pt x="1680210" y="3133077"/>
                </a:lnTo>
                <a:lnTo>
                  <a:pt x="1652092" y="3133077"/>
                </a:lnTo>
                <a:lnTo>
                  <a:pt x="1652092" y="3161195"/>
                </a:lnTo>
                <a:lnTo>
                  <a:pt x="1623974" y="3161195"/>
                </a:lnTo>
                <a:lnTo>
                  <a:pt x="1623974" y="3189313"/>
                </a:lnTo>
                <a:lnTo>
                  <a:pt x="1652092" y="3189313"/>
                </a:lnTo>
                <a:lnTo>
                  <a:pt x="1652092" y="3217431"/>
                </a:lnTo>
                <a:lnTo>
                  <a:pt x="1680210" y="3217431"/>
                </a:lnTo>
                <a:close/>
                <a:moveTo>
                  <a:pt x="1542707" y="3216402"/>
                </a:moveTo>
                <a:lnTo>
                  <a:pt x="1542707" y="3188970"/>
                </a:lnTo>
                <a:lnTo>
                  <a:pt x="1570139" y="3188970"/>
                </a:lnTo>
                <a:lnTo>
                  <a:pt x="1570139" y="3161538"/>
                </a:lnTo>
                <a:lnTo>
                  <a:pt x="1542707" y="3161538"/>
                </a:lnTo>
                <a:lnTo>
                  <a:pt x="1542707" y="3134106"/>
                </a:lnTo>
                <a:lnTo>
                  <a:pt x="1515275" y="3134106"/>
                </a:lnTo>
                <a:lnTo>
                  <a:pt x="1515275" y="3161538"/>
                </a:lnTo>
                <a:lnTo>
                  <a:pt x="1487843" y="3161538"/>
                </a:lnTo>
                <a:lnTo>
                  <a:pt x="1487843" y="3188970"/>
                </a:lnTo>
                <a:lnTo>
                  <a:pt x="1515275" y="3188970"/>
                </a:lnTo>
                <a:lnTo>
                  <a:pt x="1515275" y="3216402"/>
                </a:lnTo>
                <a:lnTo>
                  <a:pt x="1542707" y="3216402"/>
                </a:lnTo>
                <a:close/>
                <a:moveTo>
                  <a:pt x="1610258" y="3350476"/>
                </a:moveTo>
                <a:lnTo>
                  <a:pt x="1610258" y="3325101"/>
                </a:lnTo>
                <a:lnTo>
                  <a:pt x="1635633" y="3325101"/>
                </a:lnTo>
                <a:lnTo>
                  <a:pt x="1635633" y="3299727"/>
                </a:lnTo>
                <a:lnTo>
                  <a:pt x="1610258" y="3299727"/>
                </a:lnTo>
                <a:lnTo>
                  <a:pt x="1610258" y="3274352"/>
                </a:lnTo>
                <a:lnTo>
                  <a:pt x="1584884" y="3274352"/>
                </a:lnTo>
                <a:lnTo>
                  <a:pt x="1584884" y="3299727"/>
                </a:lnTo>
                <a:lnTo>
                  <a:pt x="1559509" y="3299727"/>
                </a:lnTo>
                <a:lnTo>
                  <a:pt x="1559509" y="3325101"/>
                </a:lnTo>
                <a:lnTo>
                  <a:pt x="1584884" y="3325101"/>
                </a:lnTo>
                <a:lnTo>
                  <a:pt x="1584884" y="3350476"/>
                </a:lnTo>
                <a:lnTo>
                  <a:pt x="1610258" y="3350476"/>
                </a:lnTo>
                <a:close/>
                <a:moveTo>
                  <a:pt x="1405204" y="3215030"/>
                </a:moveTo>
                <a:lnTo>
                  <a:pt x="1405204" y="3188627"/>
                </a:lnTo>
                <a:lnTo>
                  <a:pt x="1431607" y="3188627"/>
                </a:lnTo>
                <a:lnTo>
                  <a:pt x="1431607" y="3161881"/>
                </a:lnTo>
                <a:lnTo>
                  <a:pt x="1405204" y="3161881"/>
                </a:lnTo>
                <a:lnTo>
                  <a:pt x="1405204" y="3135478"/>
                </a:lnTo>
                <a:lnTo>
                  <a:pt x="1378458" y="3135478"/>
                </a:lnTo>
                <a:lnTo>
                  <a:pt x="1378458" y="3161881"/>
                </a:lnTo>
                <a:lnTo>
                  <a:pt x="1352055" y="3161881"/>
                </a:lnTo>
                <a:lnTo>
                  <a:pt x="1352055" y="3188627"/>
                </a:lnTo>
                <a:lnTo>
                  <a:pt x="1378458" y="3188627"/>
                </a:lnTo>
                <a:lnTo>
                  <a:pt x="1378458" y="3215030"/>
                </a:lnTo>
                <a:lnTo>
                  <a:pt x="1405204" y="3215030"/>
                </a:lnTo>
                <a:close/>
                <a:moveTo>
                  <a:pt x="1172718" y="803415"/>
                </a:moveTo>
                <a:lnTo>
                  <a:pt x="1172718" y="830161"/>
                </a:lnTo>
                <a:lnTo>
                  <a:pt x="1145972" y="830161"/>
                </a:lnTo>
                <a:lnTo>
                  <a:pt x="1145972" y="856907"/>
                </a:lnTo>
                <a:lnTo>
                  <a:pt x="1172718" y="856907"/>
                </a:lnTo>
                <a:lnTo>
                  <a:pt x="1172718" y="883653"/>
                </a:lnTo>
                <a:lnTo>
                  <a:pt x="1199464" y="883653"/>
                </a:lnTo>
                <a:lnTo>
                  <a:pt x="1199464" y="856907"/>
                </a:lnTo>
                <a:lnTo>
                  <a:pt x="1226210" y="856907"/>
                </a:lnTo>
                <a:lnTo>
                  <a:pt x="1226210" y="830161"/>
                </a:lnTo>
                <a:lnTo>
                  <a:pt x="1199464" y="830161"/>
                </a:lnTo>
                <a:lnTo>
                  <a:pt x="1199464" y="803415"/>
                </a:lnTo>
                <a:lnTo>
                  <a:pt x="1172718" y="803415"/>
                </a:lnTo>
                <a:close/>
                <a:moveTo>
                  <a:pt x="1241984" y="668312"/>
                </a:moveTo>
                <a:lnTo>
                  <a:pt x="1241984" y="693687"/>
                </a:lnTo>
                <a:lnTo>
                  <a:pt x="1216609" y="693687"/>
                </a:lnTo>
                <a:lnTo>
                  <a:pt x="1216609" y="719061"/>
                </a:lnTo>
                <a:lnTo>
                  <a:pt x="1241984" y="719061"/>
                </a:lnTo>
                <a:lnTo>
                  <a:pt x="1241984" y="744436"/>
                </a:lnTo>
                <a:lnTo>
                  <a:pt x="1267358" y="744436"/>
                </a:lnTo>
                <a:lnTo>
                  <a:pt x="1267358" y="719061"/>
                </a:lnTo>
                <a:lnTo>
                  <a:pt x="1292733" y="719061"/>
                </a:lnTo>
                <a:lnTo>
                  <a:pt x="1292733" y="693687"/>
                </a:lnTo>
                <a:lnTo>
                  <a:pt x="1267358" y="693687"/>
                </a:lnTo>
                <a:lnTo>
                  <a:pt x="1267358" y="668312"/>
                </a:lnTo>
                <a:lnTo>
                  <a:pt x="1241984" y="668312"/>
                </a:lnTo>
                <a:close/>
                <a:moveTo>
                  <a:pt x="1309192" y="801357"/>
                </a:moveTo>
                <a:lnTo>
                  <a:pt x="1309192" y="829475"/>
                </a:lnTo>
                <a:lnTo>
                  <a:pt x="1281074" y="829475"/>
                </a:lnTo>
                <a:lnTo>
                  <a:pt x="1281074" y="857593"/>
                </a:lnTo>
                <a:lnTo>
                  <a:pt x="1309192" y="857593"/>
                </a:lnTo>
                <a:lnTo>
                  <a:pt x="1309192" y="885711"/>
                </a:lnTo>
                <a:lnTo>
                  <a:pt x="1337310" y="885711"/>
                </a:lnTo>
                <a:lnTo>
                  <a:pt x="1337310" y="857593"/>
                </a:lnTo>
                <a:lnTo>
                  <a:pt x="1365428" y="857593"/>
                </a:lnTo>
                <a:lnTo>
                  <a:pt x="1365428" y="829475"/>
                </a:lnTo>
                <a:lnTo>
                  <a:pt x="1337310" y="829475"/>
                </a:lnTo>
                <a:lnTo>
                  <a:pt x="1337310" y="801357"/>
                </a:lnTo>
                <a:lnTo>
                  <a:pt x="1309192" y="801357"/>
                </a:lnTo>
                <a:close/>
                <a:moveTo>
                  <a:pt x="1103452" y="938517"/>
                </a:moveTo>
                <a:lnTo>
                  <a:pt x="1103452" y="966635"/>
                </a:lnTo>
                <a:lnTo>
                  <a:pt x="1075334" y="966635"/>
                </a:lnTo>
                <a:lnTo>
                  <a:pt x="1075334" y="994753"/>
                </a:lnTo>
                <a:lnTo>
                  <a:pt x="1103452" y="994753"/>
                </a:lnTo>
                <a:lnTo>
                  <a:pt x="1103452" y="1022871"/>
                </a:lnTo>
                <a:lnTo>
                  <a:pt x="1131570" y="1022871"/>
                </a:lnTo>
                <a:lnTo>
                  <a:pt x="1131570" y="994753"/>
                </a:lnTo>
                <a:lnTo>
                  <a:pt x="1159688" y="994753"/>
                </a:lnTo>
                <a:lnTo>
                  <a:pt x="1159688" y="966635"/>
                </a:lnTo>
                <a:lnTo>
                  <a:pt x="1131570" y="966635"/>
                </a:lnTo>
                <a:lnTo>
                  <a:pt x="1131570" y="938517"/>
                </a:lnTo>
                <a:lnTo>
                  <a:pt x="1103452" y="938517"/>
                </a:lnTo>
                <a:close/>
                <a:moveTo>
                  <a:pt x="581215" y="2389670"/>
                </a:moveTo>
                <a:lnTo>
                  <a:pt x="581215" y="2364638"/>
                </a:lnTo>
                <a:lnTo>
                  <a:pt x="606247" y="2364638"/>
                </a:lnTo>
                <a:lnTo>
                  <a:pt x="606247" y="2339950"/>
                </a:lnTo>
                <a:lnTo>
                  <a:pt x="581215" y="2339950"/>
                </a:lnTo>
                <a:lnTo>
                  <a:pt x="581215" y="2314918"/>
                </a:lnTo>
                <a:lnTo>
                  <a:pt x="556527" y="2314918"/>
                </a:lnTo>
                <a:lnTo>
                  <a:pt x="556527" y="2339950"/>
                </a:lnTo>
                <a:lnTo>
                  <a:pt x="531495" y="2339950"/>
                </a:lnTo>
                <a:lnTo>
                  <a:pt x="531495" y="2364638"/>
                </a:lnTo>
                <a:lnTo>
                  <a:pt x="556527" y="2364638"/>
                </a:lnTo>
                <a:lnTo>
                  <a:pt x="556527" y="2389670"/>
                </a:lnTo>
                <a:lnTo>
                  <a:pt x="581215" y="2389670"/>
                </a:lnTo>
                <a:close/>
                <a:moveTo>
                  <a:pt x="1036244" y="805472"/>
                </a:moveTo>
                <a:lnTo>
                  <a:pt x="1036244" y="830847"/>
                </a:lnTo>
                <a:lnTo>
                  <a:pt x="1010869" y="830847"/>
                </a:lnTo>
                <a:lnTo>
                  <a:pt x="1010869" y="856221"/>
                </a:lnTo>
                <a:lnTo>
                  <a:pt x="1036244" y="856221"/>
                </a:lnTo>
                <a:lnTo>
                  <a:pt x="1036244" y="881596"/>
                </a:lnTo>
                <a:lnTo>
                  <a:pt x="1061618" y="881596"/>
                </a:lnTo>
                <a:lnTo>
                  <a:pt x="1061618" y="856221"/>
                </a:lnTo>
                <a:lnTo>
                  <a:pt x="1086993" y="856221"/>
                </a:lnTo>
                <a:lnTo>
                  <a:pt x="1086993" y="830847"/>
                </a:lnTo>
                <a:lnTo>
                  <a:pt x="1061618" y="830847"/>
                </a:lnTo>
                <a:lnTo>
                  <a:pt x="1061618" y="805472"/>
                </a:lnTo>
                <a:lnTo>
                  <a:pt x="1036244" y="805472"/>
                </a:lnTo>
                <a:close/>
                <a:moveTo>
                  <a:pt x="1515275" y="665226"/>
                </a:moveTo>
                <a:lnTo>
                  <a:pt x="1515275" y="692658"/>
                </a:lnTo>
                <a:lnTo>
                  <a:pt x="1487843" y="692658"/>
                </a:lnTo>
                <a:lnTo>
                  <a:pt x="1487843" y="720090"/>
                </a:lnTo>
                <a:lnTo>
                  <a:pt x="1515275" y="720090"/>
                </a:lnTo>
                <a:lnTo>
                  <a:pt x="1515275" y="747522"/>
                </a:lnTo>
                <a:lnTo>
                  <a:pt x="1542707" y="747522"/>
                </a:lnTo>
                <a:lnTo>
                  <a:pt x="1542707" y="720090"/>
                </a:lnTo>
                <a:lnTo>
                  <a:pt x="1570139" y="720090"/>
                </a:lnTo>
                <a:lnTo>
                  <a:pt x="1570139" y="692658"/>
                </a:lnTo>
                <a:lnTo>
                  <a:pt x="1542707" y="692658"/>
                </a:lnTo>
                <a:lnTo>
                  <a:pt x="1542707" y="665226"/>
                </a:lnTo>
                <a:lnTo>
                  <a:pt x="1515275" y="665226"/>
                </a:lnTo>
                <a:close/>
                <a:moveTo>
                  <a:pt x="1650035" y="932688"/>
                </a:moveTo>
                <a:lnTo>
                  <a:pt x="1650035" y="964578"/>
                </a:lnTo>
                <a:lnTo>
                  <a:pt x="1618145" y="964578"/>
                </a:lnTo>
                <a:lnTo>
                  <a:pt x="1618145" y="996810"/>
                </a:lnTo>
                <a:lnTo>
                  <a:pt x="1650035" y="996810"/>
                </a:lnTo>
                <a:lnTo>
                  <a:pt x="1650035" y="1028700"/>
                </a:lnTo>
                <a:lnTo>
                  <a:pt x="1682267" y="1028700"/>
                </a:lnTo>
                <a:lnTo>
                  <a:pt x="1682267" y="996810"/>
                </a:lnTo>
                <a:lnTo>
                  <a:pt x="1714157" y="996810"/>
                </a:lnTo>
                <a:lnTo>
                  <a:pt x="1714157" y="964578"/>
                </a:lnTo>
                <a:lnTo>
                  <a:pt x="1682267" y="964578"/>
                </a:lnTo>
                <a:lnTo>
                  <a:pt x="1682267" y="932688"/>
                </a:lnTo>
                <a:lnTo>
                  <a:pt x="1650035" y="932688"/>
                </a:lnTo>
                <a:close/>
                <a:moveTo>
                  <a:pt x="1448067" y="532524"/>
                </a:moveTo>
                <a:lnTo>
                  <a:pt x="1448067" y="556870"/>
                </a:lnTo>
                <a:lnTo>
                  <a:pt x="1423721" y="556870"/>
                </a:lnTo>
                <a:lnTo>
                  <a:pt x="1423721" y="581558"/>
                </a:lnTo>
                <a:lnTo>
                  <a:pt x="1448067" y="581558"/>
                </a:lnTo>
                <a:lnTo>
                  <a:pt x="1448067" y="605904"/>
                </a:lnTo>
                <a:lnTo>
                  <a:pt x="1472755" y="605904"/>
                </a:lnTo>
                <a:lnTo>
                  <a:pt x="1472755" y="581558"/>
                </a:lnTo>
                <a:lnTo>
                  <a:pt x="1497101" y="581558"/>
                </a:lnTo>
                <a:lnTo>
                  <a:pt x="1497101" y="556870"/>
                </a:lnTo>
                <a:lnTo>
                  <a:pt x="1472755" y="556870"/>
                </a:lnTo>
                <a:lnTo>
                  <a:pt x="1472755" y="532524"/>
                </a:lnTo>
                <a:lnTo>
                  <a:pt x="1448067" y="532524"/>
                </a:lnTo>
                <a:close/>
                <a:moveTo>
                  <a:pt x="1378458" y="666598"/>
                </a:moveTo>
                <a:lnTo>
                  <a:pt x="1378458" y="693001"/>
                </a:lnTo>
                <a:lnTo>
                  <a:pt x="1352055" y="693001"/>
                </a:lnTo>
                <a:lnTo>
                  <a:pt x="1352055" y="719747"/>
                </a:lnTo>
                <a:lnTo>
                  <a:pt x="1378458" y="719747"/>
                </a:lnTo>
                <a:lnTo>
                  <a:pt x="1378458" y="746150"/>
                </a:lnTo>
                <a:lnTo>
                  <a:pt x="1405204" y="746150"/>
                </a:lnTo>
                <a:lnTo>
                  <a:pt x="1405204" y="719747"/>
                </a:lnTo>
                <a:lnTo>
                  <a:pt x="1431607" y="719747"/>
                </a:lnTo>
                <a:lnTo>
                  <a:pt x="1431607" y="693001"/>
                </a:lnTo>
                <a:lnTo>
                  <a:pt x="1405204" y="693001"/>
                </a:lnTo>
                <a:lnTo>
                  <a:pt x="1405204" y="666598"/>
                </a:lnTo>
                <a:lnTo>
                  <a:pt x="1378458" y="666598"/>
                </a:lnTo>
                <a:close/>
                <a:moveTo>
                  <a:pt x="967321" y="941261"/>
                </a:moveTo>
                <a:lnTo>
                  <a:pt x="967321" y="967664"/>
                </a:lnTo>
                <a:lnTo>
                  <a:pt x="940918" y="967664"/>
                </a:lnTo>
                <a:lnTo>
                  <a:pt x="940918" y="993724"/>
                </a:lnTo>
                <a:lnTo>
                  <a:pt x="967321" y="993724"/>
                </a:lnTo>
                <a:lnTo>
                  <a:pt x="967321" y="1020128"/>
                </a:lnTo>
                <a:lnTo>
                  <a:pt x="993381" y="1020128"/>
                </a:lnTo>
                <a:lnTo>
                  <a:pt x="993381" y="993724"/>
                </a:lnTo>
                <a:lnTo>
                  <a:pt x="1019785" y="993724"/>
                </a:lnTo>
                <a:lnTo>
                  <a:pt x="1019785" y="967664"/>
                </a:lnTo>
                <a:lnTo>
                  <a:pt x="993381" y="967664"/>
                </a:lnTo>
                <a:lnTo>
                  <a:pt x="993381" y="941261"/>
                </a:lnTo>
                <a:lnTo>
                  <a:pt x="967321" y="941261"/>
                </a:lnTo>
                <a:close/>
                <a:moveTo>
                  <a:pt x="556527" y="1491958"/>
                </a:moveTo>
                <a:lnTo>
                  <a:pt x="556527" y="1516990"/>
                </a:lnTo>
                <a:lnTo>
                  <a:pt x="531495" y="1516990"/>
                </a:lnTo>
                <a:lnTo>
                  <a:pt x="531495" y="1541678"/>
                </a:lnTo>
                <a:lnTo>
                  <a:pt x="556527" y="1541678"/>
                </a:lnTo>
                <a:lnTo>
                  <a:pt x="556527" y="1566710"/>
                </a:lnTo>
                <a:lnTo>
                  <a:pt x="581215" y="1566710"/>
                </a:lnTo>
                <a:lnTo>
                  <a:pt x="581215" y="1541678"/>
                </a:lnTo>
                <a:lnTo>
                  <a:pt x="606247" y="1541678"/>
                </a:lnTo>
                <a:lnTo>
                  <a:pt x="606247" y="1516990"/>
                </a:lnTo>
                <a:lnTo>
                  <a:pt x="581215" y="1516990"/>
                </a:lnTo>
                <a:lnTo>
                  <a:pt x="581215" y="1491958"/>
                </a:lnTo>
                <a:lnTo>
                  <a:pt x="556527" y="1491958"/>
                </a:lnTo>
                <a:close/>
                <a:moveTo>
                  <a:pt x="512635" y="1977847"/>
                </a:moveTo>
                <a:lnTo>
                  <a:pt x="512635" y="1953158"/>
                </a:lnTo>
                <a:lnTo>
                  <a:pt x="537324" y="1953158"/>
                </a:lnTo>
                <a:lnTo>
                  <a:pt x="537324" y="1928470"/>
                </a:lnTo>
                <a:lnTo>
                  <a:pt x="512635" y="1928470"/>
                </a:lnTo>
                <a:lnTo>
                  <a:pt x="512635" y="1903781"/>
                </a:lnTo>
                <a:lnTo>
                  <a:pt x="487947" y="1903781"/>
                </a:lnTo>
                <a:lnTo>
                  <a:pt x="487947" y="1928470"/>
                </a:lnTo>
                <a:lnTo>
                  <a:pt x="463258" y="1928470"/>
                </a:lnTo>
                <a:lnTo>
                  <a:pt x="463258" y="1953158"/>
                </a:lnTo>
                <a:lnTo>
                  <a:pt x="487947" y="1953158"/>
                </a:lnTo>
                <a:lnTo>
                  <a:pt x="487947" y="1977847"/>
                </a:lnTo>
                <a:lnTo>
                  <a:pt x="512635" y="1977847"/>
                </a:lnTo>
                <a:close/>
                <a:moveTo>
                  <a:pt x="898055" y="1077049"/>
                </a:moveTo>
                <a:lnTo>
                  <a:pt x="898055" y="1104138"/>
                </a:lnTo>
                <a:lnTo>
                  <a:pt x="870966" y="1104138"/>
                </a:lnTo>
                <a:lnTo>
                  <a:pt x="870966" y="1131570"/>
                </a:lnTo>
                <a:lnTo>
                  <a:pt x="898055" y="1131570"/>
                </a:lnTo>
                <a:lnTo>
                  <a:pt x="898055" y="1158659"/>
                </a:lnTo>
                <a:lnTo>
                  <a:pt x="925487" y="1158659"/>
                </a:lnTo>
                <a:lnTo>
                  <a:pt x="925487" y="1131570"/>
                </a:lnTo>
                <a:lnTo>
                  <a:pt x="952576" y="1131570"/>
                </a:lnTo>
                <a:lnTo>
                  <a:pt x="952576" y="1104138"/>
                </a:lnTo>
                <a:lnTo>
                  <a:pt x="925487" y="1104138"/>
                </a:lnTo>
                <a:lnTo>
                  <a:pt x="925487" y="1077049"/>
                </a:lnTo>
                <a:lnTo>
                  <a:pt x="898055" y="1077049"/>
                </a:lnTo>
                <a:close/>
                <a:moveTo>
                  <a:pt x="512293" y="2251481"/>
                </a:moveTo>
                <a:lnTo>
                  <a:pt x="512293" y="2227136"/>
                </a:lnTo>
                <a:lnTo>
                  <a:pt x="536638" y="2227136"/>
                </a:lnTo>
                <a:lnTo>
                  <a:pt x="536638" y="2203133"/>
                </a:lnTo>
                <a:lnTo>
                  <a:pt x="512293" y="2203133"/>
                </a:lnTo>
                <a:lnTo>
                  <a:pt x="512293" y="2178787"/>
                </a:lnTo>
                <a:lnTo>
                  <a:pt x="488290" y="2178787"/>
                </a:lnTo>
                <a:lnTo>
                  <a:pt x="488290" y="2203133"/>
                </a:lnTo>
                <a:lnTo>
                  <a:pt x="463944" y="2203133"/>
                </a:lnTo>
                <a:lnTo>
                  <a:pt x="463944" y="2227136"/>
                </a:lnTo>
                <a:lnTo>
                  <a:pt x="488290" y="2227136"/>
                </a:lnTo>
                <a:lnTo>
                  <a:pt x="488290" y="2251481"/>
                </a:lnTo>
                <a:lnTo>
                  <a:pt x="512293" y="2251481"/>
                </a:lnTo>
                <a:close/>
                <a:moveTo>
                  <a:pt x="488290" y="1630147"/>
                </a:moveTo>
                <a:lnTo>
                  <a:pt x="488290" y="1654493"/>
                </a:lnTo>
                <a:lnTo>
                  <a:pt x="463944" y="1654493"/>
                </a:lnTo>
                <a:lnTo>
                  <a:pt x="463944" y="1678496"/>
                </a:lnTo>
                <a:lnTo>
                  <a:pt x="488290" y="1678496"/>
                </a:lnTo>
                <a:lnTo>
                  <a:pt x="488290" y="1702841"/>
                </a:lnTo>
                <a:lnTo>
                  <a:pt x="512293" y="1702841"/>
                </a:lnTo>
                <a:lnTo>
                  <a:pt x="512293" y="1678496"/>
                </a:lnTo>
                <a:lnTo>
                  <a:pt x="536638" y="1678496"/>
                </a:lnTo>
                <a:lnTo>
                  <a:pt x="536638" y="1654493"/>
                </a:lnTo>
                <a:lnTo>
                  <a:pt x="512293" y="1654493"/>
                </a:lnTo>
                <a:lnTo>
                  <a:pt x="512293" y="1630147"/>
                </a:lnTo>
                <a:lnTo>
                  <a:pt x="488290" y="1630147"/>
                </a:lnTo>
                <a:close/>
                <a:moveTo>
                  <a:pt x="830847" y="944004"/>
                </a:moveTo>
                <a:lnTo>
                  <a:pt x="830847" y="968350"/>
                </a:lnTo>
                <a:lnTo>
                  <a:pt x="806501" y="968350"/>
                </a:lnTo>
                <a:lnTo>
                  <a:pt x="806501" y="993038"/>
                </a:lnTo>
                <a:lnTo>
                  <a:pt x="830847" y="993038"/>
                </a:lnTo>
                <a:lnTo>
                  <a:pt x="830847" y="1017384"/>
                </a:lnTo>
                <a:lnTo>
                  <a:pt x="855535" y="1017384"/>
                </a:lnTo>
                <a:lnTo>
                  <a:pt x="855535" y="993038"/>
                </a:lnTo>
                <a:lnTo>
                  <a:pt x="879881" y="993038"/>
                </a:lnTo>
                <a:lnTo>
                  <a:pt x="879881" y="968350"/>
                </a:lnTo>
                <a:lnTo>
                  <a:pt x="855535" y="968350"/>
                </a:lnTo>
                <a:lnTo>
                  <a:pt x="855535" y="944004"/>
                </a:lnTo>
                <a:lnTo>
                  <a:pt x="830847" y="944004"/>
                </a:lnTo>
                <a:close/>
                <a:moveTo>
                  <a:pt x="761924" y="1080135"/>
                </a:moveTo>
                <a:lnTo>
                  <a:pt x="761924" y="1105167"/>
                </a:lnTo>
                <a:lnTo>
                  <a:pt x="736892" y="1105167"/>
                </a:lnTo>
                <a:lnTo>
                  <a:pt x="736892" y="1130541"/>
                </a:lnTo>
                <a:lnTo>
                  <a:pt x="761924" y="1130541"/>
                </a:lnTo>
                <a:lnTo>
                  <a:pt x="761924" y="1155573"/>
                </a:lnTo>
                <a:lnTo>
                  <a:pt x="787298" y="1155573"/>
                </a:lnTo>
                <a:lnTo>
                  <a:pt x="787298" y="1130541"/>
                </a:lnTo>
                <a:lnTo>
                  <a:pt x="812330" y="1130541"/>
                </a:lnTo>
                <a:lnTo>
                  <a:pt x="812330" y="1105167"/>
                </a:lnTo>
                <a:lnTo>
                  <a:pt x="787298" y="1105167"/>
                </a:lnTo>
                <a:lnTo>
                  <a:pt x="787298" y="1080135"/>
                </a:lnTo>
                <a:lnTo>
                  <a:pt x="761924" y="1080135"/>
                </a:lnTo>
                <a:close/>
                <a:moveTo>
                  <a:pt x="624764" y="1354112"/>
                </a:moveTo>
                <a:lnTo>
                  <a:pt x="624764" y="1379487"/>
                </a:lnTo>
                <a:lnTo>
                  <a:pt x="599389" y="1379487"/>
                </a:lnTo>
                <a:lnTo>
                  <a:pt x="599389" y="1404861"/>
                </a:lnTo>
                <a:lnTo>
                  <a:pt x="624764" y="1404861"/>
                </a:lnTo>
                <a:lnTo>
                  <a:pt x="624764" y="1430236"/>
                </a:lnTo>
                <a:lnTo>
                  <a:pt x="650138" y="1430236"/>
                </a:lnTo>
                <a:lnTo>
                  <a:pt x="650138" y="1404861"/>
                </a:lnTo>
                <a:lnTo>
                  <a:pt x="675513" y="1404861"/>
                </a:lnTo>
                <a:lnTo>
                  <a:pt x="675513" y="1379487"/>
                </a:lnTo>
                <a:lnTo>
                  <a:pt x="650138" y="1379487"/>
                </a:lnTo>
                <a:lnTo>
                  <a:pt x="650138" y="1354112"/>
                </a:lnTo>
                <a:lnTo>
                  <a:pt x="624764" y="1354112"/>
                </a:lnTo>
                <a:close/>
                <a:moveTo>
                  <a:pt x="693344" y="1216952"/>
                </a:moveTo>
                <a:lnTo>
                  <a:pt x="693344" y="1242327"/>
                </a:lnTo>
                <a:lnTo>
                  <a:pt x="667969" y="1242327"/>
                </a:lnTo>
                <a:lnTo>
                  <a:pt x="667969" y="1267701"/>
                </a:lnTo>
                <a:lnTo>
                  <a:pt x="693344" y="1267701"/>
                </a:lnTo>
                <a:lnTo>
                  <a:pt x="693344" y="1293076"/>
                </a:lnTo>
                <a:lnTo>
                  <a:pt x="718718" y="1293076"/>
                </a:lnTo>
                <a:lnTo>
                  <a:pt x="718718" y="1267701"/>
                </a:lnTo>
                <a:lnTo>
                  <a:pt x="744093" y="1267701"/>
                </a:lnTo>
                <a:lnTo>
                  <a:pt x="744093" y="1242327"/>
                </a:lnTo>
                <a:lnTo>
                  <a:pt x="718718" y="1242327"/>
                </a:lnTo>
                <a:lnTo>
                  <a:pt x="718718" y="1216952"/>
                </a:lnTo>
                <a:lnTo>
                  <a:pt x="693344" y="1216952"/>
                </a:lnTo>
                <a:close/>
                <a:moveTo>
                  <a:pt x="3577819" y="1280732"/>
                </a:moveTo>
                <a:lnTo>
                  <a:pt x="3594964" y="1280732"/>
                </a:lnTo>
                <a:lnTo>
                  <a:pt x="3594964" y="1263587"/>
                </a:lnTo>
                <a:lnTo>
                  <a:pt x="3612109" y="1263587"/>
                </a:lnTo>
                <a:lnTo>
                  <a:pt x="3612109" y="1246442"/>
                </a:lnTo>
                <a:lnTo>
                  <a:pt x="3594964" y="1246442"/>
                </a:lnTo>
                <a:lnTo>
                  <a:pt x="3594964" y="1229297"/>
                </a:lnTo>
                <a:lnTo>
                  <a:pt x="3577819" y="1229297"/>
                </a:lnTo>
                <a:lnTo>
                  <a:pt x="3577819" y="1246442"/>
                </a:lnTo>
                <a:lnTo>
                  <a:pt x="3560674" y="1246442"/>
                </a:lnTo>
                <a:lnTo>
                  <a:pt x="3560674" y="1263587"/>
                </a:lnTo>
                <a:lnTo>
                  <a:pt x="3577819" y="1263587"/>
                </a:lnTo>
                <a:lnTo>
                  <a:pt x="3577819" y="1280732"/>
                </a:lnTo>
                <a:close/>
                <a:moveTo>
                  <a:pt x="3507867" y="1421663"/>
                </a:moveTo>
                <a:lnTo>
                  <a:pt x="3527755" y="1421663"/>
                </a:lnTo>
                <a:lnTo>
                  <a:pt x="3527755" y="1402118"/>
                </a:lnTo>
                <a:lnTo>
                  <a:pt x="3547301" y="1402118"/>
                </a:lnTo>
                <a:lnTo>
                  <a:pt x="3547301" y="1382230"/>
                </a:lnTo>
                <a:lnTo>
                  <a:pt x="3527755" y="1382230"/>
                </a:lnTo>
                <a:lnTo>
                  <a:pt x="3527755" y="1362685"/>
                </a:lnTo>
                <a:lnTo>
                  <a:pt x="3507867" y="1362685"/>
                </a:lnTo>
                <a:lnTo>
                  <a:pt x="3507867" y="1382230"/>
                </a:lnTo>
                <a:lnTo>
                  <a:pt x="3488322" y="1382230"/>
                </a:lnTo>
                <a:lnTo>
                  <a:pt x="3488322" y="1402118"/>
                </a:lnTo>
                <a:lnTo>
                  <a:pt x="3507867" y="1402118"/>
                </a:lnTo>
                <a:lnTo>
                  <a:pt x="3507867" y="1421663"/>
                </a:lnTo>
                <a:close/>
                <a:moveTo>
                  <a:pt x="3509239" y="1143572"/>
                </a:moveTo>
                <a:lnTo>
                  <a:pt x="3526384" y="1143572"/>
                </a:lnTo>
                <a:lnTo>
                  <a:pt x="3526384" y="1126427"/>
                </a:lnTo>
                <a:lnTo>
                  <a:pt x="3543529" y="1126427"/>
                </a:lnTo>
                <a:lnTo>
                  <a:pt x="3543529" y="1109282"/>
                </a:lnTo>
                <a:lnTo>
                  <a:pt x="3526384" y="1109282"/>
                </a:lnTo>
                <a:lnTo>
                  <a:pt x="3526384" y="1092137"/>
                </a:lnTo>
                <a:lnTo>
                  <a:pt x="3509239" y="1092137"/>
                </a:lnTo>
                <a:lnTo>
                  <a:pt x="3509239" y="1109282"/>
                </a:lnTo>
                <a:lnTo>
                  <a:pt x="3492094" y="1109282"/>
                </a:lnTo>
                <a:lnTo>
                  <a:pt x="3492094" y="1126427"/>
                </a:lnTo>
                <a:lnTo>
                  <a:pt x="3509239" y="1126427"/>
                </a:lnTo>
                <a:lnTo>
                  <a:pt x="3509239" y="1143572"/>
                </a:lnTo>
                <a:close/>
                <a:moveTo>
                  <a:pt x="3510953" y="864108"/>
                </a:moveTo>
                <a:lnTo>
                  <a:pt x="3524669" y="864108"/>
                </a:lnTo>
                <a:lnTo>
                  <a:pt x="3524669" y="850392"/>
                </a:lnTo>
                <a:lnTo>
                  <a:pt x="3538385" y="850392"/>
                </a:lnTo>
                <a:lnTo>
                  <a:pt x="3538385" y="836676"/>
                </a:lnTo>
                <a:lnTo>
                  <a:pt x="3524669" y="836676"/>
                </a:lnTo>
                <a:lnTo>
                  <a:pt x="3524669" y="822960"/>
                </a:lnTo>
                <a:lnTo>
                  <a:pt x="3510953" y="822960"/>
                </a:lnTo>
                <a:lnTo>
                  <a:pt x="3510953" y="836676"/>
                </a:lnTo>
                <a:lnTo>
                  <a:pt x="3497237" y="836676"/>
                </a:lnTo>
                <a:lnTo>
                  <a:pt x="3497237" y="850392"/>
                </a:lnTo>
                <a:lnTo>
                  <a:pt x="3510953" y="850392"/>
                </a:lnTo>
                <a:lnTo>
                  <a:pt x="3510953" y="864108"/>
                </a:lnTo>
                <a:close/>
                <a:moveTo>
                  <a:pt x="3507181" y="1698384"/>
                </a:moveTo>
                <a:lnTo>
                  <a:pt x="3528441" y="1698384"/>
                </a:lnTo>
                <a:lnTo>
                  <a:pt x="3528441" y="1677124"/>
                </a:lnTo>
                <a:lnTo>
                  <a:pt x="3549701" y="1677124"/>
                </a:lnTo>
                <a:lnTo>
                  <a:pt x="3549701" y="1655864"/>
                </a:lnTo>
                <a:lnTo>
                  <a:pt x="3528441" y="1655864"/>
                </a:lnTo>
                <a:lnTo>
                  <a:pt x="3528441" y="1634604"/>
                </a:lnTo>
                <a:lnTo>
                  <a:pt x="3507181" y="1634604"/>
                </a:lnTo>
                <a:lnTo>
                  <a:pt x="3507181" y="1655864"/>
                </a:lnTo>
                <a:lnTo>
                  <a:pt x="3485921" y="1655864"/>
                </a:lnTo>
                <a:lnTo>
                  <a:pt x="3485921" y="1677124"/>
                </a:lnTo>
                <a:lnTo>
                  <a:pt x="3507181" y="1677124"/>
                </a:lnTo>
                <a:lnTo>
                  <a:pt x="3507181" y="1698384"/>
                </a:lnTo>
                <a:close/>
                <a:moveTo>
                  <a:pt x="1652092" y="664540"/>
                </a:moveTo>
                <a:lnTo>
                  <a:pt x="1652092" y="692315"/>
                </a:lnTo>
                <a:lnTo>
                  <a:pt x="1624317" y="692315"/>
                </a:lnTo>
                <a:lnTo>
                  <a:pt x="1624317" y="720433"/>
                </a:lnTo>
                <a:lnTo>
                  <a:pt x="1652092" y="720433"/>
                </a:lnTo>
                <a:lnTo>
                  <a:pt x="1652092" y="748208"/>
                </a:lnTo>
                <a:lnTo>
                  <a:pt x="1680210" y="748208"/>
                </a:lnTo>
                <a:lnTo>
                  <a:pt x="1680210" y="720433"/>
                </a:lnTo>
                <a:lnTo>
                  <a:pt x="1707985" y="720433"/>
                </a:lnTo>
                <a:lnTo>
                  <a:pt x="1707985" y="692315"/>
                </a:lnTo>
                <a:lnTo>
                  <a:pt x="1680210" y="692315"/>
                </a:lnTo>
                <a:lnTo>
                  <a:pt x="1680210" y="664540"/>
                </a:lnTo>
                <a:lnTo>
                  <a:pt x="1652092" y="664540"/>
                </a:lnTo>
                <a:close/>
                <a:moveTo>
                  <a:pt x="3576790" y="1557795"/>
                </a:moveTo>
                <a:lnTo>
                  <a:pt x="3595993" y="1557795"/>
                </a:lnTo>
                <a:lnTo>
                  <a:pt x="3595993" y="1538935"/>
                </a:lnTo>
                <a:lnTo>
                  <a:pt x="3614852" y="1538935"/>
                </a:lnTo>
                <a:lnTo>
                  <a:pt x="3614852" y="1519733"/>
                </a:lnTo>
                <a:lnTo>
                  <a:pt x="3595993" y="1519733"/>
                </a:lnTo>
                <a:lnTo>
                  <a:pt x="3595993" y="1500873"/>
                </a:lnTo>
                <a:lnTo>
                  <a:pt x="3576790" y="1500873"/>
                </a:lnTo>
                <a:lnTo>
                  <a:pt x="3576790" y="1519733"/>
                </a:lnTo>
                <a:lnTo>
                  <a:pt x="3557930" y="1519733"/>
                </a:lnTo>
                <a:lnTo>
                  <a:pt x="3557930" y="1538935"/>
                </a:lnTo>
                <a:lnTo>
                  <a:pt x="3576790" y="1538935"/>
                </a:lnTo>
                <a:lnTo>
                  <a:pt x="3576790" y="1557795"/>
                </a:lnTo>
                <a:close/>
                <a:moveTo>
                  <a:pt x="3439287" y="1284846"/>
                </a:moveTo>
                <a:lnTo>
                  <a:pt x="3459175" y="1284846"/>
                </a:lnTo>
                <a:lnTo>
                  <a:pt x="3459175" y="1264958"/>
                </a:lnTo>
                <a:lnTo>
                  <a:pt x="3479063" y="1264958"/>
                </a:lnTo>
                <a:lnTo>
                  <a:pt x="3479063" y="1245070"/>
                </a:lnTo>
                <a:lnTo>
                  <a:pt x="3459175" y="1245070"/>
                </a:lnTo>
                <a:lnTo>
                  <a:pt x="3459175" y="1225182"/>
                </a:lnTo>
                <a:lnTo>
                  <a:pt x="3439287" y="1225182"/>
                </a:lnTo>
                <a:lnTo>
                  <a:pt x="3439287" y="1245070"/>
                </a:lnTo>
                <a:lnTo>
                  <a:pt x="3419399" y="1245070"/>
                </a:lnTo>
                <a:lnTo>
                  <a:pt x="3419399" y="1264958"/>
                </a:lnTo>
                <a:lnTo>
                  <a:pt x="3439287" y="1264958"/>
                </a:lnTo>
                <a:lnTo>
                  <a:pt x="3439287" y="1284846"/>
                </a:lnTo>
                <a:close/>
                <a:moveTo>
                  <a:pt x="3438259" y="1562595"/>
                </a:moveTo>
                <a:lnTo>
                  <a:pt x="3460204" y="1562595"/>
                </a:lnTo>
                <a:lnTo>
                  <a:pt x="3460204" y="1540307"/>
                </a:lnTo>
                <a:lnTo>
                  <a:pt x="3482492" y="1540307"/>
                </a:lnTo>
                <a:lnTo>
                  <a:pt x="3482492" y="1518361"/>
                </a:lnTo>
                <a:lnTo>
                  <a:pt x="3460204" y="1518361"/>
                </a:lnTo>
                <a:lnTo>
                  <a:pt x="3460204" y="1496073"/>
                </a:lnTo>
                <a:lnTo>
                  <a:pt x="3438259" y="1496073"/>
                </a:lnTo>
                <a:lnTo>
                  <a:pt x="3438259" y="1518361"/>
                </a:lnTo>
                <a:lnTo>
                  <a:pt x="3415970" y="1518361"/>
                </a:lnTo>
                <a:lnTo>
                  <a:pt x="3415970" y="1540307"/>
                </a:lnTo>
                <a:lnTo>
                  <a:pt x="3438259" y="1540307"/>
                </a:lnTo>
                <a:lnTo>
                  <a:pt x="3438259" y="1562595"/>
                </a:lnTo>
                <a:close/>
                <a:moveTo>
                  <a:pt x="3442716" y="725576"/>
                </a:moveTo>
                <a:lnTo>
                  <a:pt x="3455746" y="725576"/>
                </a:lnTo>
                <a:lnTo>
                  <a:pt x="3455746" y="712889"/>
                </a:lnTo>
                <a:lnTo>
                  <a:pt x="3468434" y="712889"/>
                </a:lnTo>
                <a:lnTo>
                  <a:pt x="3468434" y="699859"/>
                </a:lnTo>
                <a:lnTo>
                  <a:pt x="3455746" y="699859"/>
                </a:lnTo>
                <a:lnTo>
                  <a:pt x="3455746" y="687172"/>
                </a:lnTo>
                <a:lnTo>
                  <a:pt x="3442716" y="687172"/>
                </a:lnTo>
                <a:lnTo>
                  <a:pt x="3442716" y="699859"/>
                </a:lnTo>
                <a:lnTo>
                  <a:pt x="3430029" y="699859"/>
                </a:lnTo>
                <a:lnTo>
                  <a:pt x="3430029" y="712889"/>
                </a:lnTo>
                <a:lnTo>
                  <a:pt x="3442716" y="712889"/>
                </a:lnTo>
                <a:lnTo>
                  <a:pt x="3442716" y="725576"/>
                </a:lnTo>
                <a:close/>
                <a:moveTo>
                  <a:pt x="3440659" y="1006069"/>
                </a:moveTo>
                <a:lnTo>
                  <a:pt x="3457804" y="1006069"/>
                </a:lnTo>
                <a:lnTo>
                  <a:pt x="3457804" y="989267"/>
                </a:lnTo>
                <a:lnTo>
                  <a:pt x="3474606" y="989267"/>
                </a:lnTo>
                <a:lnTo>
                  <a:pt x="3474606" y="972122"/>
                </a:lnTo>
                <a:lnTo>
                  <a:pt x="3457804" y="972122"/>
                </a:lnTo>
                <a:lnTo>
                  <a:pt x="3457804" y="955319"/>
                </a:lnTo>
                <a:lnTo>
                  <a:pt x="3440659" y="955319"/>
                </a:lnTo>
                <a:lnTo>
                  <a:pt x="3440659" y="972122"/>
                </a:lnTo>
                <a:lnTo>
                  <a:pt x="3423857" y="972122"/>
                </a:lnTo>
                <a:lnTo>
                  <a:pt x="3423857" y="989267"/>
                </a:lnTo>
                <a:lnTo>
                  <a:pt x="3440659" y="989267"/>
                </a:lnTo>
                <a:lnTo>
                  <a:pt x="3440659" y="1006069"/>
                </a:lnTo>
                <a:close/>
                <a:moveTo>
                  <a:pt x="3579533" y="1001611"/>
                </a:moveTo>
                <a:lnTo>
                  <a:pt x="3593249" y="1001611"/>
                </a:lnTo>
                <a:lnTo>
                  <a:pt x="3593249" y="987552"/>
                </a:lnTo>
                <a:lnTo>
                  <a:pt x="3607308" y="987552"/>
                </a:lnTo>
                <a:lnTo>
                  <a:pt x="3607308" y="973836"/>
                </a:lnTo>
                <a:lnTo>
                  <a:pt x="3593249" y="973836"/>
                </a:lnTo>
                <a:lnTo>
                  <a:pt x="3593249" y="959777"/>
                </a:lnTo>
                <a:lnTo>
                  <a:pt x="3579533" y="959777"/>
                </a:lnTo>
                <a:lnTo>
                  <a:pt x="3579533" y="973836"/>
                </a:lnTo>
                <a:lnTo>
                  <a:pt x="3565474" y="973836"/>
                </a:lnTo>
                <a:lnTo>
                  <a:pt x="3565474" y="987552"/>
                </a:lnTo>
                <a:lnTo>
                  <a:pt x="3579533" y="987552"/>
                </a:lnTo>
                <a:lnTo>
                  <a:pt x="3579533" y="1001611"/>
                </a:lnTo>
                <a:close/>
                <a:moveTo>
                  <a:pt x="3368307" y="1903781"/>
                </a:moveTo>
                <a:lnTo>
                  <a:pt x="3368307" y="1928470"/>
                </a:lnTo>
                <a:lnTo>
                  <a:pt x="3343618" y="1928470"/>
                </a:lnTo>
                <a:lnTo>
                  <a:pt x="3343618" y="1953158"/>
                </a:lnTo>
                <a:lnTo>
                  <a:pt x="3368307" y="1953158"/>
                </a:lnTo>
                <a:lnTo>
                  <a:pt x="3368307" y="1977847"/>
                </a:lnTo>
                <a:lnTo>
                  <a:pt x="3392996" y="1977847"/>
                </a:lnTo>
                <a:lnTo>
                  <a:pt x="3392996" y="1953158"/>
                </a:lnTo>
                <a:lnTo>
                  <a:pt x="3417685" y="1953158"/>
                </a:lnTo>
                <a:lnTo>
                  <a:pt x="3417685" y="1928470"/>
                </a:lnTo>
                <a:lnTo>
                  <a:pt x="3392996" y="1928470"/>
                </a:lnTo>
                <a:lnTo>
                  <a:pt x="3392996" y="1903781"/>
                </a:lnTo>
                <a:lnTo>
                  <a:pt x="3368307" y="1903781"/>
                </a:lnTo>
                <a:close/>
                <a:moveTo>
                  <a:pt x="3716693" y="1275931"/>
                </a:moveTo>
                <a:lnTo>
                  <a:pt x="3730409" y="1275931"/>
                </a:lnTo>
                <a:lnTo>
                  <a:pt x="3730409" y="1261872"/>
                </a:lnTo>
                <a:lnTo>
                  <a:pt x="3744468" y="1261872"/>
                </a:lnTo>
                <a:lnTo>
                  <a:pt x="3744468" y="1248156"/>
                </a:lnTo>
                <a:lnTo>
                  <a:pt x="3730409" y="1248156"/>
                </a:lnTo>
                <a:lnTo>
                  <a:pt x="3730409" y="1234097"/>
                </a:lnTo>
                <a:lnTo>
                  <a:pt x="3716693" y="1234097"/>
                </a:lnTo>
                <a:lnTo>
                  <a:pt x="3716693" y="1248156"/>
                </a:lnTo>
                <a:lnTo>
                  <a:pt x="3702634" y="1248156"/>
                </a:lnTo>
                <a:lnTo>
                  <a:pt x="3702634" y="1261872"/>
                </a:lnTo>
                <a:lnTo>
                  <a:pt x="3716693" y="1261872"/>
                </a:lnTo>
                <a:lnTo>
                  <a:pt x="3716693" y="1275931"/>
                </a:lnTo>
                <a:close/>
                <a:moveTo>
                  <a:pt x="3784588" y="1688783"/>
                </a:moveTo>
                <a:lnTo>
                  <a:pt x="3799675" y="1688783"/>
                </a:lnTo>
                <a:lnTo>
                  <a:pt x="3799675" y="1674038"/>
                </a:lnTo>
                <a:lnTo>
                  <a:pt x="3814420" y="1674038"/>
                </a:lnTo>
                <a:lnTo>
                  <a:pt x="3814420" y="1658950"/>
                </a:lnTo>
                <a:lnTo>
                  <a:pt x="3799675" y="1658950"/>
                </a:lnTo>
                <a:lnTo>
                  <a:pt x="3799675" y="1644206"/>
                </a:lnTo>
                <a:lnTo>
                  <a:pt x="3784588" y="1644206"/>
                </a:lnTo>
                <a:lnTo>
                  <a:pt x="3784588" y="1658950"/>
                </a:lnTo>
                <a:lnTo>
                  <a:pt x="3769843" y="1658950"/>
                </a:lnTo>
                <a:lnTo>
                  <a:pt x="3769843" y="1674038"/>
                </a:lnTo>
                <a:lnTo>
                  <a:pt x="3784588" y="1674038"/>
                </a:lnTo>
                <a:lnTo>
                  <a:pt x="3784588" y="1688783"/>
                </a:lnTo>
                <a:close/>
                <a:moveTo>
                  <a:pt x="3854539" y="1548194"/>
                </a:moveTo>
                <a:lnTo>
                  <a:pt x="3866884" y="1548194"/>
                </a:lnTo>
                <a:lnTo>
                  <a:pt x="3866884" y="1535506"/>
                </a:lnTo>
                <a:lnTo>
                  <a:pt x="3879571" y="1535506"/>
                </a:lnTo>
                <a:lnTo>
                  <a:pt x="3879571" y="1523162"/>
                </a:lnTo>
                <a:lnTo>
                  <a:pt x="3866884" y="1523162"/>
                </a:lnTo>
                <a:lnTo>
                  <a:pt x="3866884" y="1510475"/>
                </a:lnTo>
                <a:lnTo>
                  <a:pt x="3854539" y="1510475"/>
                </a:lnTo>
                <a:lnTo>
                  <a:pt x="3854539" y="1523162"/>
                </a:lnTo>
                <a:lnTo>
                  <a:pt x="3841852" y="1523162"/>
                </a:lnTo>
                <a:lnTo>
                  <a:pt x="3841852" y="1535506"/>
                </a:lnTo>
                <a:lnTo>
                  <a:pt x="3854539" y="1535506"/>
                </a:lnTo>
                <a:lnTo>
                  <a:pt x="3854539" y="1548194"/>
                </a:lnTo>
                <a:close/>
                <a:moveTo>
                  <a:pt x="2091690" y="3217774"/>
                </a:moveTo>
                <a:lnTo>
                  <a:pt x="2091690" y="3189313"/>
                </a:lnTo>
                <a:lnTo>
                  <a:pt x="2120151" y="3189313"/>
                </a:lnTo>
                <a:lnTo>
                  <a:pt x="2120151" y="3161195"/>
                </a:lnTo>
                <a:lnTo>
                  <a:pt x="2091690" y="3161195"/>
                </a:lnTo>
                <a:lnTo>
                  <a:pt x="2091690" y="3132734"/>
                </a:lnTo>
                <a:lnTo>
                  <a:pt x="2063572" y="3132734"/>
                </a:lnTo>
                <a:lnTo>
                  <a:pt x="2063572" y="3161195"/>
                </a:lnTo>
                <a:lnTo>
                  <a:pt x="2035111" y="3161195"/>
                </a:lnTo>
                <a:lnTo>
                  <a:pt x="2035111" y="3189313"/>
                </a:lnTo>
                <a:lnTo>
                  <a:pt x="2063572" y="3189313"/>
                </a:lnTo>
                <a:lnTo>
                  <a:pt x="2063572" y="3217774"/>
                </a:lnTo>
                <a:lnTo>
                  <a:pt x="2091690" y="3217774"/>
                </a:lnTo>
                <a:close/>
                <a:moveTo>
                  <a:pt x="3645713" y="1693926"/>
                </a:moveTo>
                <a:lnTo>
                  <a:pt x="3664229" y="1693926"/>
                </a:lnTo>
                <a:lnTo>
                  <a:pt x="3664229" y="1675752"/>
                </a:lnTo>
                <a:lnTo>
                  <a:pt x="3682403" y="1675752"/>
                </a:lnTo>
                <a:lnTo>
                  <a:pt x="3682403" y="1657236"/>
                </a:lnTo>
                <a:lnTo>
                  <a:pt x="3664229" y="1657236"/>
                </a:lnTo>
                <a:lnTo>
                  <a:pt x="3664229" y="1639062"/>
                </a:lnTo>
                <a:lnTo>
                  <a:pt x="3645713" y="1639062"/>
                </a:lnTo>
                <a:lnTo>
                  <a:pt x="3645713" y="1657236"/>
                </a:lnTo>
                <a:lnTo>
                  <a:pt x="3627539" y="1657236"/>
                </a:lnTo>
                <a:lnTo>
                  <a:pt x="3627539" y="1675752"/>
                </a:lnTo>
                <a:lnTo>
                  <a:pt x="3645713" y="1675752"/>
                </a:lnTo>
                <a:lnTo>
                  <a:pt x="3645713" y="1693926"/>
                </a:lnTo>
                <a:close/>
                <a:moveTo>
                  <a:pt x="3646742" y="1417206"/>
                </a:moveTo>
                <a:lnTo>
                  <a:pt x="3663201" y="1417206"/>
                </a:lnTo>
                <a:lnTo>
                  <a:pt x="3663201" y="1400404"/>
                </a:lnTo>
                <a:lnTo>
                  <a:pt x="3680003" y="1400404"/>
                </a:lnTo>
                <a:lnTo>
                  <a:pt x="3680003" y="1383944"/>
                </a:lnTo>
                <a:lnTo>
                  <a:pt x="3663201" y="1383944"/>
                </a:lnTo>
                <a:lnTo>
                  <a:pt x="3663201" y="1367142"/>
                </a:lnTo>
                <a:lnTo>
                  <a:pt x="3646742" y="1367142"/>
                </a:lnTo>
                <a:lnTo>
                  <a:pt x="3646742" y="1383944"/>
                </a:lnTo>
                <a:lnTo>
                  <a:pt x="3629939" y="1383944"/>
                </a:lnTo>
                <a:lnTo>
                  <a:pt x="3629939" y="1400404"/>
                </a:lnTo>
                <a:lnTo>
                  <a:pt x="3646742" y="1400404"/>
                </a:lnTo>
                <a:lnTo>
                  <a:pt x="3646742" y="1417206"/>
                </a:lnTo>
                <a:close/>
                <a:moveTo>
                  <a:pt x="3715664" y="1552994"/>
                </a:moveTo>
                <a:lnTo>
                  <a:pt x="3731438" y="1552994"/>
                </a:lnTo>
                <a:lnTo>
                  <a:pt x="3731438" y="1537221"/>
                </a:lnTo>
                <a:lnTo>
                  <a:pt x="3747211" y="1537221"/>
                </a:lnTo>
                <a:lnTo>
                  <a:pt x="3747211" y="1521447"/>
                </a:lnTo>
                <a:lnTo>
                  <a:pt x="3731438" y="1521447"/>
                </a:lnTo>
                <a:lnTo>
                  <a:pt x="3731438" y="1505674"/>
                </a:lnTo>
                <a:lnTo>
                  <a:pt x="3715664" y="1505674"/>
                </a:lnTo>
                <a:lnTo>
                  <a:pt x="3715664" y="1521447"/>
                </a:lnTo>
                <a:lnTo>
                  <a:pt x="3699891" y="1521447"/>
                </a:lnTo>
                <a:lnTo>
                  <a:pt x="3699891" y="1537221"/>
                </a:lnTo>
                <a:lnTo>
                  <a:pt x="3715664" y="1537221"/>
                </a:lnTo>
                <a:lnTo>
                  <a:pt x="3715664" y="1552994"/>
                </a:lnTo>
                <a:close/>
                <a:moveTo>
                  <a:pt x="3647770" y="1139114"/>
                </a:moveTo>
                <a:lnTo>
                  <a:pt x="3662172" y="1139114"/>
                </a:lnTo>
                <a:lnTo>
                  <a:pt x="3662172" y="1125055"/>
                </a:lnTo>
                <a:lnTo>
                  <a:pt x="3676231" y="1125055"/>
                </a:lnTo>
                <a:lnTo>
                  <a:pt x="3676231" y="1110653"/>
                </a:lnTo>
                <a:lnTo>
                  <a:pt x="3662172" y="1110653"/>
                </a:lnTo>
                <a:lnTo>
                  <a:pt x="3662172" y="1096594"/>
                </a:lnTo>
                <a:lnTo>
                  <a:pt x="3647770" y="1096594"/>
                </a:lnTo>
                <a:lnTo>
                  <a:pt x="3647770" y="1110653"/>
                </a:lnTo>
                <a:lnTo>
                  <a:pt x="3633712" y="1110653"/>
                </a:lnTo>
                <a:lnTo>
                  <a:pt x="3633712" y="1125055"/>
                </a:lnTo>
                <a:lnTo>
                  <a:pt x="3647770" y="1125055"/>
                </a:lnTo>
                <a:lnTo>
                  <a:pt x="3647770" y="1139114"/>
                </a:lnTo>
                <a:close/>
                <a:moveTo>
                  <a:pt x="3785273" y="1412405"/>
                </a:moveTo>
                <a:lnTo>
                  <a:pt x="3798989" y="1412405"/>
                </a:lnTo>
                <a:lnTo>
                  <a:pt x="3798989" y="1399032"/>
                </a:lnTo>
                <a:lnTo>
                  <a:pt x="3812362" y="1399032"/>
                </a:lnTo>
                <a:lnTo>
                  <a:pt x="3812362" y="1385316"/>
                </a:lnTo>
                <a:lnTo>
                  <a:pt x="3798989" y="1385316"/>
                </a:lnTo>
                <a:lnTo>
                  <a:pt x="3798989" y="1371943"/>
                </a:lnTo>
                <a:lnTo>
                  <a:pt x="3785273" y="1371943"/>
                </a:lnTo>
                <a:lnTo>
                  <a:pt x="3785273" y="1385316"/>
                </a:lnTo>
                <a:lnTo>
                  <a:pt x="3771900" y="1385316"/>
                </a:lnTo>
                <a:lnTo>
                  <a:pt x="3771900" y="1399032"/>
                </a:lnTo>
                <a:lnTo>
                  <a:pt x="3785273" y="1399032"/>
                </a:lnTo>
                <a:lnTo>
                  <a:pt x="3785273" y="1412405"/>
                </a:lnTo>
                <a:close/>
                <a:moveTo>
                  <a:pt x="2571750" y="3080271"/>
                </a:moveTo>
                <a:lnTo>
                  <a:pt x="2571750" y="3052153"/>
                </a:lnTo>
                <a:lnTo>
                  <a:pt x="2599868" y="3052153"/>
                </a:lnTo>
                <a:lnTo>
                  <a:pt x="2599868" y="3024035"/>
                </a:lnTo>
                <a:lnTo>
                  <a:pt x="2571750" y="3024035"/>
                </a:lnTo>
                <a:lnTo>
                  <a:pt x="2571750" y="2995917"/>
                </a:lnTo>
                <a:lnTo>
                  <a:pt x="2543632" y="2995917"/>
                </a:lnTo>
                <a:lnTo>
                  <a:pt x="2543632" y="3024035"/>
                </a:lnTo>
                <a:lnTo>
                  <a:pt x="2515514" y="3024035"/>
                </a:lnTo>
                <a:lnTo>
                  <a:pt x="2515514" y="3052153"/>
                </a:lnTo>
                <a:lnTo>
                  <a:pt x="2543632" y="3052153"/>
                </a:lnTo>
                <a:lnTo>
                  <a:pt x="2543632" y="3080271"/>
                </a:lnTo>
                <a:lnTo>
                  <a:pt x="2571750" y="3080271"/>
                </a:lnTo>
                <a:close/>
                <a:moveTo>
                  <a:pt x="2502142" y="3214688"/>
                </a:moveTo>
                <a:lnTo>
                  <a:pt x="2502142" y="3188284"/>
                </a:lnTo>
                <a:lnTo>
                  <a:pt x="2528545" y="3188284"/>
                </a:lnTo>
                <a:lnTo>
                  <a:pt x="2528545" y="3162224"/>
                </a:lnTo>
                <a:lnTo>
                  <a:pt x="2502142" y="3162224"/>
                </a:lnTo>
                <a:lnTo>
                  <a:pt x="2502142" y="3135821"/>
                </a:lnTo>
                <a:lnTo>
                  <a:pt x="2476081" y="3135821"/>
                </a:lnTo>
                <a:lnTo>
                  <a:pt x="2476081" y="3162224"/>
                </a:lnTo>
                <a:lnTo>
                  <a:pt x="2449678" y="3162224"/>
                </a:lnTo>
                <a:lnTo>
                  <a:pt x="2449678" y="3188284"/>
                </a:lnTo>
                <a:lnTo>
                  <a:pt x="2476081" y="3188284"/>
                </a:lnTo>
                <a:lnTo>
                  <a:pt x="2476081" y="3214688"/>
                </a:lnTo>
                <a:lnTo>
                  <a:pt x="2502142" y="3214688"/>
                </a:lnTo>
                <a:close/>
                <a:moveTo>
                  <a:pt x="2638958" y="3213316"/>
                </a:moveTo>
                <a:lnTo>
                  <a:pt x="2638958" y="3187941"/>
                </a:lnTo>
                <a:lnTo>
                  <a:pt x="2664333" y="3187941"/>
                </a:lnTo>
                <a:lnTo>
                  <a:pt x="2664333" y="3162567"/>
                </a:lnTo>
                <a:lnTo>
                  <a:pt x="2638958" y="3162567"/>
                </a:lnTo>
                <a:lnTo>
                  <a:pt x="2638958" y="3137192"/>
                </a:lnTo>
                <a:lnTo>
                  <a:pt x="2613584" y="3137192"/>
                </a:lnTo>
                <a:lnTo>
                  <a:pt x="2613584" y="3162567"/>
                </a:lnTo>
                <a:lnTo>
                  <a:pt x="2588209" y="3162567"/>
                </a:lnTo>
                <a:lnTo>
                  <a:pt x="2588209" y="3187941"/>
                </a:lnTo>
                <a:lnTo>
                  <a:pt x="2613584" y="3187941"/>
                </a:lnTo>
                <a:lnTo>
                  <a:pt x="2613584" y="3213316"/>
                </a:lnTo>
                <a:lnTo>
                  <a:pt x="2638958" y="3213316"/>
                </a:lnTo>
                <a:close/>
                <a:moveTo>
                  <a:pt x="2432876" y="3349104"/>
                </a:moveTo>
                <a:lnTo>
                  <a:pt x="2432876" y="3324758"/>
                </a:lnTo>
                <a:lnTo>
                  <a:pt x="2457221" y="3324758"/>
                </a:lnTo>
                <a:lnTo>
                  <a:pt x="2457221" y="3300070"/>
                </a:lnTo>
                <a:lnTo>
                  <a:pt x="2432876" y="3300070"/>
                </a:lnTo>
                <a:lnTo>
                  <a:pt x="2432876" y="3275724"/>
                </a:lnTo>
                <a:lnTo>
                  <a:pt x="2408187" y="3275724"/>
                </a:lnTo>
                <a:lnTo>
                  <a:pt x="2408187" y="3300070"/>
                </a:lnTo>
                <a:lnTo>
                  <a:pt x="2383841" y="3300070"/>
                </a:lnTo>
                <a:lnTo>
                  <a:pt x="2383841" y="3324758"/>
                </a:lnTo>
                <a:lnTo>
                  <a:pt x="2408187" y="3324758"/>
                </a:lnTo>
                <a:lnTo>
                  <a:pt x="2408187" y="3349104"/>
                </a:lnTo>
                <a:lnTo>
                  <a:pt x="2432876" y="3349104"/>
                </a:lnTo>
                <a:close/>
                <a:moveTo>
                  <a:pt x="2708224" y="3078213"/>
                </a:moveTo>
                <a:lnTo>
                  <a:pt x="2708224" y="3051467"/>
                </a:lnTo>
                <a:lnTo>
                  <a:pt x="2734970" y="3051467"/>
                </a:lnTo>
                <a:lnTo>
                  <a:pt x="2734970" y="3024721"/>
                </a:lnTo>
                <a:lnTo>
                  <a:pt x="2708224" y="3024721"/>
                </a:lnTo>
                <a:lnTo>
                  <a:pt x="2708224" y="2997975"/>
                </a:lnTo>
                <a:lnTo>
                  <a:pt x="2681478" y="2997975"/>
                </a:lnTo>
                <a:lnTo>
                  <a:pt x="2681478" y="3024721"/>
                </a:lnTo>
                <a:lnTo>
                  <a:pt x="2654732" y="3024721"/>
                </a:lnTo>
                <a:lnTo>
                  <a:pt x="2654732" y="3051467"/>
                </a:lnTo>
                <a:lnTo>
                  <a:pt x="2681478" y="3051467"/>
                </a:lnTo>
                <a:lnTo>
                  <a:pt x="2681478" y="3078213"/>
                </a:lnTo>
                <a:lnTo>
                  <a:pt x="2708224" y="3078213"/>
                </a:lnTo>
                <a:close/>
                <a:moveTo>
                  <a:pt x="2365667" y="3216402"/>
                </a:moveTo>
                <a:lnTo>
                  <a:pt x="2365667" y="3188970"/>
                </a:lnTo>
                <a:lnTo>
                  <a:pt x="2393099" y="3188970"/>
                </a:lnTo>
                <a:lnTo>
                  <a:pt x="2393099" y="3161538"/>
                </a:lnTo>
                <a:lnTo>
                  <a:pt x="2365667" y="3161538"/>
                </a:lnTo>
                <a:lnTo>
                  <a:pt x="2365667" y="3134106"/>
                </a:lnTo>
                <a:lnTo>
                  <a:pt x="2338235" y="3134106"/>
                </a:lnTo>
                <a:lnTo>
                  <a:pt x="2338235" y="3161538"/>
                </a:lnTo>
                <a:lnTo>
                  <a:pt x="2310803" y="3161538"/>
                </a:lnTo>
                <a:lnTo>
                  <a:pt x="2310803" y="3188970"/>
                </a:lnTo>
                <a:lnTo>
                  <a:pt x="2338235" y="3188970"/>
                </a:lnTo>
                <a:lnTo>
                  <a:pt x="2338235" y="3216402"/>
                </a:lnTo>
                <a:lnTo>
                  <a:pt x="2365667" y="3216402"/>
                </a:lnTo>
                <a:close/>
                <a:moveTo>
                  <a:pt x="2159242" y="3351162"/>
                </a:moveTo>
                <a:lnTo>
                  <a:pt x="2159242" y="3325444"/>
                </a:lnTo>
                <a:lnTo>
                  <a:pt x="2184959" y="3325444"/>
                </a:lnTo>
                <a:lnTo>
                  <a:pt x="2184959" y="3299384"/>
                </a:lnTo>
                <a:lnTo>
                  <a:pt x="2159242" y="3299384"/>
                </a:lnTo>
                <a:lnTo>
                  <a:pt x="2159242" y="3273666"/>
                </a:lnTo>
                <a:lnTo>
                  <a:pt x="2133181" y="3273666"/>
                </a:lnTo>
                <a:lnTo>
                  <a:pt x="2133181" y="3299384"/>
                </a:lnTo>
                <a:lnTo>
                  <a:pt x="2107463" y="3299384"/>
                </a:lnTo>
                <a:lnTo>
                  <a:pt x="2107463" y="3325444"/>
                </a:lnTo>
                <a:lnTo>
                  <a:pt x="2133181" y="3325444"/>
                </a:lnTo>
                <a:lnTo>
                  <a:pt x="2133181" y="3351162"/>
                </a:lnTo>
                <a:lnTo>
                  <a:pt x="2159242" y="3351162"/>
                </a:lnTo>
                <a:close/>
                <a:moveTo>
                  <a:pt x="2228850" y="3217088"/>
                </a:moveTo>
                <a:lnTo>
                  <a:pt x="2228850" y="3189313"/>
                </a:lnTo>
                <a:lnTo>
                  <a:pt x="2256625" y="3189313"/>
                </a:lnTo>
                <a:lnTo>
                  <a:pt x="2256625" y="3161195"/>
                </a:lnTo>
                <a:lnTo>
                  <a:pt x="2228850" y="3161195"/>
                </a:lnTo>
                <a:lnTo>
                  <a:pt x="2228850" y="3133420"/>
                </a:lnTo>
                <a:lnTo>
                  <a:pt x="2200732" y="3133420"/>
                </a:lnTo>
                <a:lnTo>
                  <a:pt x="2200732" y="3161195"/>
                </a:lnTo>
                <a:lnTo>
                  <a:pt x="2172958" y="3161195"/>
                </a:lnTo>
                <a:lnTo>
                  <a:pt x="2172958" y="3189313"/>
                </a:lnTo>
                <a:lnTo>
                  <a:pt x="2200732" y="3189313"/>
                </a:lnTo>
                <a:lnTo>
                  <a:pt x="2200732" y="3217088"/>
                </a:lnTo>
                <a:lnTo>
                  <a:pt x="2228850" y="3217088"/>
                </a:lnTo>
                <a:close/>
                <a:moveTo>
                  <a:pt x="2296058" y="3350476"/>
                </a:moveTo>
                <a:lnTo>
                  <a:pt x="2296058" y="3325101"/>
                </a:lnTo>
                <a:lnTo>
                  <a:pt x="2321433" y="3325101"/>
                </a:lnTo>
                <a:lnTo>
                  <a:pt x="2321433" y="3299727"/>
                </a:lnTo>
                <a:lnTo>
                  <a:pt x="2296058" y="3299727"/>
                </a:lnTo>
                <a:lnTo>
                  <a:pt x="2296058" y="3274352"/>
                </a:lnTo>
                <a:lnTo>
                  <a:pt x="2270684" y="3274352"/>
                </a:lnTo>
                <a:lnTo>
                  <a:pt x="2270684" y="3299727"/>
                </a:lnTo>
                <a:lnTo>
                  <a:pt x="2245309" y="3299727"/>
                </a:lnTo>
                <a:lnTo>
                  <a:pt x="2245309" y="3325101"/>
                </a:lnTo>
                <a:lnTo>
                  <a:pt x="2270684" y="3325101"/>
                </a:lnTo>
                <a:lnTo>
                  <a:pt x="2270684" y="3350476"/>
                </a:lnTo>
                <a:lnTo>
                  <a:pt x="2296058" y="3350476"/>
                </a:lnTo>
                <a:close/>
                <a:moveTo>
                  <a:pt x="2844698" y="3076156"/>
                </a:moveTo>
                <a:lnTo>
                  <a:pt x="2844698" y="3050781"/>
                </a:lnTo>
                <a:lnTo>
                  <a:pt x="2870073" y="3050781"/>
                </a:lnTo>
                <a:lnTo>
                  <a:pt x="2870073" y="3025407"/>
                </a:lnTo>
                <a:lnTo>
                  <a:pt x="2844698" y="3025407"/>
                </a:lnTo>
                <a:lnTo>
                  <a:pt x="2844698" y="3000032"/>
                </a:lnTo>
                <a:lnTo>
                  <a:pt x="2819324" y="3000032"/>
                </a:lnTo>
                <a:lnTo>
                  <a:pt x="2819324" y="3025407"/>
                </a:lnTo>
                <a:lnTo>
                  <a:pt x="2793949" y="3025407"/>
                </a:lnTo>
                <a:lnTo>
                  <a:pt x="2793949" y="3050781"/>
                </a:lnTo>
                <a:lnTo>
                  <a:pt x="2819324" y="3050781"/>
                </a:lnTo>
                <a:lnTo>
                  <a:pt x="2819324" y="3076156"/>
                </a:lnTo>
                <a:lnTo>
                  <a:pt x="2844698" y="3076156"/>
                </a:lnTo>
                <a:close/>
                <a:moveTo>
                  <a:pt x="3256178" y="2527516"/>
                </a:moveTo>
                <a:lnTo>
                  <a:pt x="3256178" y="2502141"/>
                </a:lnTo>
                <a:lnTo>
                  <a:pt x="3281553" y="2502141"/>
                </a:lnTo>
                <a:lnTo>
                  <a:pt x="3281553" y="2476767"/>
                </a:lnTo>
                <a:lnTo>
                  <a:pt x="3256178" y="2476767"/>
                </a:lnTo>
                <a:lnTo>
                  <a:pt x="3256178" y="2451392"/>
                </a:lnTo>
                <a:lnTo>
                  <a:pt x="3230804" y="2451392"/>
                </a:lnTo>
                <a:lnTo>
                  <a:pt x="3230804" y="2476767"/>
                </a:lnTo>
                <a:lnTo>
                  <a:pt x="3205429" y="2476767"/>
                </a:lnTo>
                <a:lnTo>
                  <a:pt x="3205429" y="2502141"/>
                </a:lnTo>
                <a:lnTo>
                  <a:pt x="3230804" y="2502141"/>
                </a:lnTo>
                <a:lnTo>
                  <a:pt x="3230804" y="2527516"/>
                </a:lnTo>
                <a:lnTo>
                  <a:pt x="3256178" y="2527516"/>
                </a:lnTo>
                <a:close/>
                <a:moveTo>
                  <a:pt x="3187598" y="2664676"/>
                </a:moveTo>
                <a:lnTo>
                  <a:pt x="3187598" y="2639301"/>
                </a:lnTo>
                <a:lnTo>
                  <a:pt x="3212973" y="2639301"/>
                </a:lnTo>
                <a:lnTo>
                  <a:pt x="3212973" y="2613927"/>
                </a:lnTo>
                <a:lnTo>
                  <a:pt x="3187598" y="2613927"/>
                </a:lnTo>
                <a:lnTo>
                  <a:pt x="3187598" y="2588552"/>
                </a:lnTo>
                <a:lnTo>
                  <a:pt x="3162224" y="2588552"/>
                </a:lnTo>
                <a:lnTo>
                  <a:pt x="3162224" y="2613927"/>
                </a:lnTo>
                <a:lnTo>
                  <a:pt x="3136849" y="2613927"/>
                </a:lnTo>
                <a:lnTo>
                  <a:pt x="3136849" y="2639301"/>
                </a:lnTo>
                <a:lnTo>
                  <a:pt x="3162224" y="2639301"/>
                </a:lnTo>
                <a:lnTo>
                  <a:pt x="3162224" y="2664676"/>
                </a:lnTo>
                <a:lnTo>
                  <a:pt x="3187598" y="2664676"/>
                </a:lnTo>
                <a:close/>
                <a:moveTo>
                  <a:pt x="3324416" y="2389670"/>
                </a:moveTo>
                <a:lnTo>
                  <a:pt x="3324416" y="2364638"/>
                </a:lnTo>
                <a:lnTo>
                  <a:pt x="3349447" y="2364638"/>
                </a:lnTo>
                <a:lnTo>
                  <a:pt x="3349447" y="2339950"/>
                </a:lnTo>
                <a:lnTo>
                  <a:pt x="3324416" y="2339950"/>
                </a:lnTo>
                <a:lnTo>
                  <a:pt x="3324416" y="2314918"/>
                </a:lnTo>
                <a:lnTo>
                  <a:pt x="3299727" y="2314918"/>
                </a:lnTo>
                <a:lnTo>
                  <a:pt x="3299727" y="2339950"/>
                </a:lnTo>
                <a:lnTo>
                  <a:pt x="3274695" y="2339950"/>
                </a:lnTo>
                <a:lnTo>
                  <a:pt x="3274695" y="2364638"/>
                </a:lnTo>
                <a:lnTo>
                  <a:pt x="3299727" y="2364638"/>
                </a:lnTo>
                <a:lnTo>
                  <a:pt x="3299727" y="2389670"/>
                </a:lnTo>
                <a:lnTo>
                  <a:pt x="3324416" y="2389670"/>
                </a:lnTo>
                <a:close/>
                <a:moveTo>
                  <a:pt x="3118676" y="2801150"/>
                </a:moveTo>
                <a:lnTo>
                  <a:pt x="3118676" y="2776118"/>
                </a:lnTo>
                <a:lnTo>
                  <a:pt x="3143707" y="2776118"/>
                </a:lnTo>
                <a:lnTo>
                  <a:pt x="3143707" y="2751430"/>
                </a:lnTo>
                <a:lnTo>
                  <a:pt x="3118676" y="2751430"/>
                </a:lnTo>
                <a:lnTo>
                  <a:pt x="3118676" y="2726398"/>
                </a:lnTo>
                <a:lnTo>
                  <a:pt x="3093987" y="2726398"/>
                </a:lnTo>
                <a:lnTo>
                  <a:pt x="3093987" y="2751430"/>
                </a:lnTo>
                <a:lnTo>
                  <a:pt x="3068955" y="2751430"/>
                </a:lnTo>
                <a:lnTo>
                  <a:pt x="3068955" y="2776118"/>
                </a:lnTo>
                <a:lnTo>
                  <a:pt x="3093987" y="2776118"/>
                </a:lnTo>
                <a:lnTo>
                  <a:pt x="3093987" y="2801150"/>
                </a:lnTo>
                <a:lnTo>
                  <a:pt x="3118676" y="2801150"/>
                </a:lnTo>
                <a:close/>
                <a:moveTo>
                  <a:pt x="2913622" y="2940368"/>
                </a:moveTo>
                <a:lnTo>
                  <a:pt x="2913622" y="2913964"/>
                </a:lnTo>
                <a:lnTo>
                  <a:pt x="2940025" y="2913964"/>
                </a:lnTo>
                <a:lnTo>
                  <a:pt x="2940025" y="2887904"/>
                </a:lnTo>
                <a:lnTo>
                  <a:pt x="2913622" y="2887904"/>
                </a:lnTo>
                <a:lnTo>
                  <a:pt x="2913622" y="2861501"/>
                </a:lnTo>
                <a:lnTo>
                  <a:pt x="2887561" y="2861501"/>
                </a:lnTo>
                <a:lnTo>
                  <a:pt x="2887561" y="2887904"/>
                </a:lnTo>
                <a:lnTo>
                  <a:pt x="2861158" y="2887904"/>
                </a:lnTo>
                <a:lnTo>
                  <a:pt x="2861158" y="2913964"/>
                </a:lnTo>
                <a:lnTo>
                  <a:pt x="2887561" y="2913964"/>
                </a:lnTo>
                <a:lnTo>
                  <a:pt x="2887561" y="2940368"/>
                </a:lnTo>
                <a:lnTo>
                  <a:pt x="2913622" y="2940368"/>
                </a:lnTo>
                <a:close/>
                <a:moveTo>
                  <a:pt x="3050096" y="2937624"/>
                </a:moveTo>
                <a:lnTo>
                  <a:pt x="3050096" y="2913278"/>
                </a:lnTo>
                <a:lnTo>
                  <a:pt x="3074441" y="2913278"/>
                </a:lnTo>
                <a:lnTo>
                  <a:pt x="3074441" y="2888590"/>
                </a:lnTo>
                <a:lnTo>
                  <a:pt x="3050096" y="2888590"/>
                </a:lnTo>
                <a:lnTo>
                  <a:pt x="3050096" y="2864244"/>
                </a:lnTo>
                <a:lnTo>
                  <a:pt x="3025407" y="2864244"/>
                </a:lnTo>
                <a:lnTo>
                  <a:pt x="3025407" y="2888590"/>
                </a:lnTo>
                <a:lnTo>
                  <a:pt x="3001061" y="2888590"/>
                </a:lnTo>
                <a:lnTo>
                  <a:pt x="3001061" y="2913278"/>
                </a:lnTo>
                <a:lnTo>
                  <a:pt x="3025407" y="2913278"/>
                </a:lnTo>
                <a:lnTo>
                  <a:pt x="3025407" y="2937624"/>
                </a:lnTo>
                <a:lnTo>
                  <a:pt x="3050096" y="2937624"/>
                </a:lnTo>
                <a:close/>
                <a:moveTo>
                  <a:pt x="3392653" y="2251481"/>
                </a:moveTo>
                <a:lnTo>
                  <a:pt x="3392653" y="2227136"/>
                </a:lnTo>
                <a:lnTo>
                  <a:pt x="3416999" y="2227136"/>
                </a:lnTo>
                <a:lnTo>
                  <a:pt x="3416999" y="2203133"/>
                </a:lnTo>
                <a:lnTo>
                  <a:pt x="3392653" y="2203133"/>
                </a:lnTo>
                <a:lnTo>
                  <a:pt x="3392653" y="2178787"/>
                </a:lnTo>
                <a:lnTo>
                  <a:pt x="3368650" y="2178787"/>
                </a:lnTo>
                <a:lnTo>
                  <a:pt x="3368650" y="2203133"/>
                </a:lnTo>
                <a:lnTo>
                  <a:pt x="3344304" y="2203133"/>
                </a:lnTo>
                <a:lnTo>
                  <a:pt x="3344304" y="2227136"/>
                </a:lnTo>
                <a:lnTo>
                  <a:pt x="3368650" y="2227136"/>
                </a:lnTo>
                <a:lnTo>
                  <a:pt x="3368650" y="2251481"/>
                </a:lnTo>
                <a:lnTo>
                  <a:pt x="3392653" y="2251481"/>
                </a:lnTo>
                <a:close/>
                <a:moveTo>
                  <a:pt x="2777490" y="2943111"/>
                </a:moveTo>
                <a:lnTo>
                  <a:pt x="2777490" y="2914993"/>
                </a:lnTo>
                <a:lnTo>
                  <a:pt x="2805608" y="2914993"/>
                </a:lnTo>
                <a:lnTo>
                  <a:pt x="2805608" y="2886875"/>
                </a:lnTo>
                <a:lnTo>
                  <a:pt x="2777490" y="2886875"/>
                </a:lnTo>
                <a:lnTo>
                  <a:pt x="2777490" y="2858757"/>
                </a:lnTo>
                <a:lnTo>
                  <a:pt x="2749372" y="2858757"/>
                </a:lnTo>
                <a:lnTo>
                  <a:pt x="2749372" y="2886875"/>
                </a:lnTo>
                <a:lnTo>
                  <a:pt x="2721254" y="2886875"/>
                </a:lnTo>
                <a:lnTo>
                  <a:pt x="2721254" y="2914993"/>
                </a:lnTo>
                <a:lnTo>
                  <a:pt x="2749372" y="2914993"/>
                </a:lnTo>
                <a:lnTo>
                  <a:pt x="2749372" y="2943111"/>
                </a:lnTo>
                <a:lnTo>
                  <a:pt x="2777490" y="2943111"/>
                </a:lnTo>
                <a:close/>
                <a:moveTo>
                  <a:pt x="2982544" y="2804236"/>
                </a:moveTo>
                <a:lnTo>
                  <a:pt x="2982544" y="2777147"/>
                </a:lnTo>
                <a:lnTo>
                  <a:pt x="3009634" y="2777147"/>
                </a:lnTo>
                <a:lnTo>
                  <a:pt x="3009634" y="2750401"/>
                </a:lnTo>
                <a:lnTo>
                  <a:pt x="2982544" y="2750401"/>
                </a:lnTo>
                <a:lnTo>
                  <a:pt x="2982544" y="2723312"/>
                </a:lnTo>
                <a:lnTo>
                  <a:pt x="2955798" y="2723312"/>
                </a:lnTo>
                <a:lnTo>
                  <a:pt x="2955798" y="2750401"/>
                </a:lnTo>
                <a:lnTo>
                  <a:pt x="2928709" y="2750401"/>
                </a:lnTo>
                <a:lnTo>
                  <a:pt x="2928709" y="2777147"/>
                </a:lnTo>
                <a:lnTo>
                  <a:pt x="2955798" y="2777147"/>
                </a:lnTo>
                <a:lnTo>
                  <a:pt x="2955798" y="2804236"/>
                </a:lnTo>
                <a:lnTo>
                  <a:pt x="2982544" y="2804236"/>
                </a:lnTo>
                <a:close/>
                <a:moveTo>
                  <a:pt x="1584884" y="531152"/>
                </a:moveTo>
                <a:lnTo>
                  <a:pt x="1584884" y="556527"/>
                </a:lnTo>
                <a:lnTo>
                  <a:pt x="1559509" y="556527"/>
                </a:lnTo>
                <a:lnTo>
                  <a:pt x="1559509" y="581901"/>
                </a:lnTo>
                <a:lnTo>
                  <a:pt x="1584884" y="581901"/>
                </a:lnTo>
                <a:lnTo>
                  <a:pt x="1584884" y="607276"/>
                </a:lnTo>
                <a:lnTo>
                  <a:pt x="1610258" y="607276"/>
                </a:lnTo>
                <a:lnTo>
                  <a:pt x="1610258" y="581901"/>
                </a:lnTo>
                <a:lnTo>
                  <a:pt x="1635633" y="581901"/>
                </a:lnTo>
                <a:lnTo>
                  <a:pt x="1635633" y="556527"/>
                </a:lnTo>
                <a:lnTo>
                  <a:pt x="1610258" y="556527"/>
                </a:lnTo>
                <a:lnTo>
                  <a:pt x="1610258" y="531152"/>
                </a:lnTo>
                <a:lnTo>
                  <a:pt x="1584884" y="531152"/>
                </a:lnTo>
                <a:close/>
                <a:moveTo>
                  <a:pt x="1544764" y="2947911"/>
                </a:moveTo>
                <a:lnTo>
                  <a:pt x="1544764" y="2916707"/>
                </a:lnTo>
                <a:lnTo>
                  <a:pt x="1575968" y="2916707"/>
                </a:lnTo>
                <a:lnTo>
                  <a:pt x="1575968" y="2885161"/>
                </a:lnTo>
                <a:lnTo>
                  <a:pt x="1544764" y="2885161"/>
                </a:lnTo>
                <a:lnTo>
                  <a:pt x="1544764" y="2853957"/>
                </a:lnTo>
                <a:lnTo>
                  <a:pt x="1513218" y="2853957"/>
                </a:lnTo>
                <a:lnTo>
                  <a:pt x="1513218" y="2885161"/>
                </a:lnTo>
                <a:lnTo>
                  <a:pt x="1482014" y="2885161"/>
                </a:lnTo>
                <a:lnTo>
                  <a:pt x="1482014" y="2916707"/>
                </a:lnTo>
                <a:lnTo>
                  <a:pt x="1513218" y="2916707"/>
                </a:lnTo>
                <a:lnTo>
                  <a:pt x="1513218" y="2947911"/>
                </a:lnTo>
                <a:lnTo>
                  <a:pt x="1544764" y="2947911"/>
                </a:lnTo>
                <a:close/>
                <a:moveTo>
                  <a:pt x="1339024" y="2811094"/>
                </a:moveTo>
                <a:lnTo>
                  <a:pt x="1339024" y="2779547"/>
                </a:lnTo>
                <a:lnTo>
                  <a:pt x="1370571" y="2779547"/>
                </a:lnTo>
                <a:lnTo>
                  <a:pt x="1370571" y="2748001"/>
                </a:lnTo>
                <a:lnTo>
                  <a:pt x="1339024" y="2748001"/>
                </a:lnTo>
                <a:lnTo>
                  <a:pt x="1339024" y="2716454"/>
                </a:lnTo>
                <a:lnTo>
                  <a:pt x="1307478" y="2716454"/>
                </a:lnTo>
                <a:lnTo>
                  <a:pt x="1307478" y="2748001"/>
                </a:lnTo>
                <a:lnTo>
                  <a:pt x="1275931" y="2748001"/>
                </a:lnTo>
                <a:lnTo>
                  <a:pt x="1275931" y="2779547"/>
                </a:lnTo>
                <a:lnTo>
                  <a:pt x="1307478" y="2779547"/>
                </a:lnTo>
                <a:lnTo>
                  <a:pt x="1307478" y="2811094"/>
                </a:lnTo>
                <a:lnTo>
                  <a:pt x="1339024" y="2811094"/>
                </a:lnTo>
                <a:close/>
                <a:moveTo>
                  <a:pt x="1201179" y="2809380"/>
                </a:moveTo>
                <a:lnTo>
                  <a:pt x="1201179" y="2778862"/>
                </a:lnTo>
                <a:lnTo>
                  <a:pt x="1231697" y="2778862"/>
                </a:lnTo>
                <a:lnTo>
                  <a:pt x="1231697" y="2748686"/>
                </a:lnTo>
                <a:lnTo>
                  <a:pt x="1201179" y="2748686"/>
                </a:lnTo>
                <a:lnTo>
                  <a:pt x="1201179" y="2718168"/>
                </a:lnTo>
                <a:lnTo>
                  <a:pt x="1171003" y="2718168"/>
                </a:lnTo>
                <a:lnTo>
                  <a:pt x="1171003" y="2748686"/>
                </a:lnTo>
                <a:lnTo>
                  <a:pt x="1140485" y="2748686"/>
                </a:lnTo>
                <a:lnTo>
                  <a:pt x="1140485" y="2778862"/>
                </a:lnTo>
                <a:lnTo>
                  <a:pt x="1171003" y="2778862"/>
                </a:lnTo>
                <a:lnTo>
                  <a:pt x="1171003" y="2809380"/>
                </a:lnTo>
                <a:lnTo>
                  <a:pt x="1201179" y="2809380"/>
                </a:lnTo>
                <a:close/>
                <a:moveTo>
                  <a:pt x="1476527" y="2812123"/>
                </a:moveTo>
                <a:lnTo>
                  <a:pt x="1476527" y="2779890"/>
                </a:lnTo>
                <a:lnTo>
                  <a:pt x="1508760" y="2779890"/>
                </a:lnTo>
                <a:lnTo>
                  <a:pt x="1508760" y="2747658"/>
                </a:lnTo>
                <a:lnTo>
                  <a:pt x="1476527" y="2747658"/>
                </a:lnTo>
                <a:lnTo>
                  <a:pt x="1476527" y="2715425"/>
                </a:lnTo>
                <a:lnTo>
                  <a:pt x="1444295" y="2715425"/>
                </a:lnTo>
                <a:lnTo>
                  <a:pt x="1444295" y="2747658"/>
                </a:lnTo>
                <a:lnTo>
                  <a:pt x="1412062" y="2747658"/>
                </a:lnTo>
                <a:lnTo>
                  <a:pt x="1412062" y="2779890"/>
                </a:lnTo>
                <a:lnTo>
                  <a:pt x="1444295" y="2779890"/>
                </a:lnTo>
                <a:lnTo>
                  <a:pt x="1444295" y="2812123"/>
                </a:lnTo>
                <a:lnTo>
                  <a:pt x="1476527" y="2812123"/>
                </a:lnTo>
                <a:close/>
                <a:moveTo>
                  <a:pt x="1406919" y="2946540"/>
                </a:moveTo>
                <a:lnTo>
                  <a:pt x="1406919" y="2916022"/>
                </a:lnTo>
                <a:lnTo>
                  <a:pt x="1437437" y="2916022"/>
                </a:lnTo>
                <a:lnTo>
                  <a:pt x="1437437" y="2885846"/>
                </a:lnTo>
                <a:lnTo>
                  <a:pt x="1406919" y="2885846"/>
                </a:lnTo>
                <a:lnTo>
                  <a:pt x="1406919" y="2855328"/>
                </a:lnTo>
                <a:lnTo>
                  <a:pt x="1376743" y="2855328"/>
                </a:lnTo>
                <a:lnTo>
                  <a:pt x="1376743" y="2885846"/>
                </a:lnTo>
                <a:lnTo>
                  <a:pt x="1346225" y="2885846"/>
                </a:lnTo>
                <a:lnTo>
                  <a:pt x="1346225" y="2916022"/>
                </a:lnTo>
                <a:lnTo>
                  <a:pt x="1376743" y="2916022"/>
                </a:lnTo>
                <a:lnTo>
                  <a:pt x="1376743" y="2946540"/>
                </a:lnTo>
                <a:lnTo>
                  <a:pt x="1406919" y="2946540"/>
                </a:lnTo>
                <a:close/>
                <a:moveTo>
                  <a:pt x="1269416" y="2945168"/>
                </a:moveTo>
                <a:lnTo>
                  <a:pt x="1269416" y="2915679"/>
                </a:lnTo>
                <a:lnTo>
                  <a:pt x="1298905" y="2915679"/>
                </a:lnTo>
                <a:lnTo>
                  <a:pt x="1298905" y="2886189"/>
                </a:lnTo>
                <a:lnTo>
                  <a:pt x="1269416" y="2886189"/>
                </a:lnTo>
                <a:lnTo>
                  <a:pt x="1269416" y="2856700"/>
                </a:lnTo>
                <a:lnTo>
                  <a:pt x="1239926" y="2856700"/>
                </a:lnTo>
                <a:lnTo>
                  <a:pt x="1239926" y="2886189"/>
                </a:lnTo>
                <a:lnTo>
                  <a:pt x="1210437" y="2886189"/>
                </a:lnTo>
                <a:lnTo>
                  <a:pt x="1210437" y="2915679"/>
                </a:lnTo>
                <a:lnTo>
                  <a:pt x="1239926" y="2915679"/>
                </a:lnTo>
                <a:lnTo>
                  <a:pt x="1239926" y="2945168"/>
                </a:lnTo>
                <a:lnTo>
                  <a:pt x="1269416" y="2945168"/>
                </a:lnTo>
                <a:close/>
                <a:moveTo>
                  <a:pt x="926516" y="2534031"/>
                </a:moveTo>
                <a:lnTo>
                  <a:pt x="926516" y="2504199"/>
                </a:lnTo>
                <a:lnTo>
                  <a:pt x="956348" y="2504199"/>
                </a:lnTo>
                <a:lnTo>
                  <a:pt x="956348" y="2474709"/>
                </a:lnTo>
                <a:lnTo>
                  <a:pt x="926516" y="2474709"/>
                </a:lnTo>
                <a:lnTo>
                  <a:pt x="926516" y="2444877"/>
                </a:lnTo>
                <a:lnTo>
                  <a:pt x="897026" y="2444877"/>
                </a:lnTo>
                <a:lnTo>
                  <a:pt x="897026" y="2474709"/>
                </a:lnTo>
                <a:lnTo>
                  <a:pt x="867194" y="2474709"/>
                </a:lnTo>
                <a:lnTo>
                  <a:pt x="867194" y="2504199"/>
                </a:lnTo>
                <a:lnTo>
                  <a:pt x="897026" y="2504199"/>
                </a:lnTo>
                <a:lnTo>
                  <a:pt x="897026" y="2534031"/>
                </a:lnTo>
                <a:lnTo>
                  <a:pt x="926516" y="2534031"/>
                </a:lnTo>
                <a:close/>
                <a:moveTo>
                  <a:pt x="995096" y="2670848"/>
                </a:moveTo>
                <a:lnTo>
                  <a:pt x="995096" y="2641359"/>
                </a:lnTo>
                <a:lnTo>
                  <a:pt x="1024585" y="2641359"/>
                </a:lnTo>
                <a:lnTo>
                  <a:pt x="1024585" y="2611869"/>
                </a:lnTo>
                <a:lnTo>
                  <a:pt x="995096" y="2611869"/>
                </a:lnTo>
                <a:lnTo>
                  <a:pt x="995096" y="2582380"/>
                </a:lnTo>
                <a:lnTo>
                  <a:pt x="965606" y="2582380"/>
                </a:lnTo>
                <a:lnTo>
                  <a:pt x="965606" y="2611869"/>
                </a:lnTo>
                <a:lnTo>
                  <a:pt x="936117" y="2611869"/>
                </a:lnTo>
                <a:lnTo>
                  <a:pt x="936117" y="2641359"/>
                </a:lnTo>
                <a:lnTo>
                  <a:pt x="965606" y="2641359"/>
                </a:lnTo>
                <a:lnTo>
                  <a:pt x="965606" y="2670848"/>
                </a:lnTo>
                <a:lnTo>
                  <a:pt x="995096" y="2670848"/>
                </a:lnTo>
                <a:close/>
                <a:moveTo>
                  <a:pt x="1132942" y="2673248"/>
                </a:moveTo>
                <a:lnTo>
                  <a:pt x="1132942" y="2642045"/>
                </a:lnTo>
                <a:lnTo>
                  <a:pt x="1164145" y="2642045"/>
                </a:lnTo>
                <a:lnTo>
                  <a:pt x="1164145" y="2611184"/>
                </a:lnTo>
                <a:lnTo>
                  <a:pt x="1132942" y="2611184"/>
                </a:lnTo>
                <a:lnTo>
                  <a:pt x="1132942" y="2579980"/>
                </a:lnTo>
                <a:lnTo>
                  <a:pt x="1102081" y="2579980"/>
                </a:lnTo>
                <a:lnTo>
                  <a:pt x="1102081" y="2611184"/>
                </a:lnTo>
                <a:lnTo>
                  <a:pt x="1070877" y="2611184"/>
                </a:lnTo>
                <a:lnTo>
                  <a:pt x="1070877" y="2642045"/>
                </a:lnTo>
                <a:lnTo>
                  <a:pt x="1102081" y="2642045"/>
                </a:lnTo>
                <a:lnTo>
                  <a:pt x="1102081" y="2673248"/>
                </a:lnTo>
                <a:lnTo>
                  <a:pt x="1132942" y="2673248"/>
                </a:lnTo>
                <a:close/>
                <a:moveTo>
                  <a:pt x="1063333" y="2807322"/>
                </a:moveTo>
                <a:lnTo>
                  <a:pt x="1063333" y="2778176"/>
                </a:lnTo>
                <a:lnTo>
                  <a:pt x="1092479" y="2778176"/>
                </a:lnTo>
                <a:lnTo>
                  <a:pt x="1092479" y="2749372"/>
                </a:lnTo>
                <a:lnTo>
                  <a:pt x="1063333" y="2749372"/>
                </a:lnTo>
                <a:lnTo>
                  <a:pt x="1063333" y="2720226"/>
                </a:lnTo>
                <a:lnTo>
                  <a:pt x="1034529" y="2720226"/>
                </a:lnTo>
                <a:lnTo>
                  <a:pt x="1034529" y="2749372"/>
                </a:lnTo>
                <a:lnTo>
                  <a:pt x="1005383" y="2749372"/>
                </a:lnTo>
                <a:lnTo>
                  <a:pt x="1005383" y="2778176"/>
                </a:lnTo>
                <a:lnTo>
                  <a:pt x="1034529" y="2778176"/>
                </a:lnTo>
                <a:lnTo>
                  <a:pt x="1034529" y="2807322"/>
                </a:lnTo>
                <a:lnTo>
                  <a:pt x="1063333" y="2807322"/>
                </a:lnTo>
                <a:close/>
                <a:moveTo>
                  <a:pt x="2161299" y="3083700"/>
                </a:moveTo>
                <a:lnTo>
                  <a:pt x="2161299" y="3053182"/>
                </a:lnTo>
                <a:lnTo>
                  <a:pt x="2191817" y="3053182"/>
                </a:lnTo>
                <a:lnTo>
                  <a:pt x="2191817" y="3023006"/>
                </a:lnTo>
                <a:lnTo>
                  <a:pt x="2161299" y="3023006"/>
                </a:lnTo>
                <a:lnTo>
                  <a:pt x="2161299" y="2992488"/>
                </a:lnTo>
                <a:lnTo>
                  <a:pt x="2131124" y="2992488"/>
                </a:lnTo>
                <a:lnTo>
                  <a:pt x="2131124" y="3023006"/>
                </a:lnTo>
                <a:lnTo>
                  <a:pt x="2100605" y="3023006"/>
                </a:lnTo>
                <a:lnTo>
                  <a:pt x="2100605" y="3053182"/>
                </a:lnTo>
                <a:lnTo>
                  <a:pt x="2131124" y="3053182"/>
                </a:lnTo>
                <a:lnTo>
                  <a:pt x="2131124" y="3083700"/>
                </a:lnTo>
                <a:lnTo>
                  <a:pt x="2161299" y="3083700"/>
                </a:lnTo>
                <a:close/>
                <a:moveTo>
                  <a:pt x="2093747" y="2949283"/>
                </a:moveTo>
                <a:lnTo>
                  <a:pt x="2093747" y="2917050"/>
                </a:lnTo>
                <a:lnTo>
                  <a:pt x="2125980" y="2917050"/>
                </a:lnTo>
                <a:lnTo>
                  <a:pt x="2125980" y="2884818"/>
                </a:lnTo>
                <a:lnTo>
                  <a:pt x="2093747" y="2884818"/>
                </a:lnTo>
                <a:lnTo>
                  <a:pt x="2093747" y="2852585"/>
                </a:lnTo>
                <a:lnTo>
                  <a:pt x="2061515" y="2852585"/>
                </a:lnTo>
                <a:lnTo>
                  <a:pt x="2061515" y="2884818"/>
                </a:lnTo>
                <a:lnTo>
                  <a:pt x="2029282" y="2884818"/>
                </a:lnTo>
                <a:lnTo>
                  <a:pt x="2029282" y="2917050"/>
                </a:lnTo>
                <a:lnTo>
                  <a:pt x="2061515" y="2917050"/>
                </a:lnTo>
                <a:lnTo>
                  <a:pt x="2061515" y="2949283"/>
                </a:lnTo>
                <a:lnTo>
                  <a:pt x="2093747" y="2949283"/>
                </a:lnTo>
                <a:close/>
                <a:moveTo>
                  <a:pt x="2230565" y="2948597"/>
                </a:moveTo>
                <a:lnTo>
                  <a:pt x="2230565" y="2916707"/>
                </a:lnTo>
                <a:lnTo>
                  <a:pt x="2262454" y="2916707"/>
                </a:lnTo>
                <a:lnTo>
                  <a:pt x="2262454" y="2885161"/>
                </a:lnTo>
                <a:lnTo>
                  <a:pt x="2230565" y="2885161"/>
                </a:lnTo>
                <a:lnTo>
                  <a:pt x="2230565" y="2853271"/>
                </a:lnTo>
                <a:lnTo>
                  <a:pt x="2199018" y="2853271"/>
                </a:lnTo>
                <a:lnTo>
                  <a:pt x="2199018" y="2885161"/>
                </a:lnTo>
                <a:lnTo>
                  <a:pt x="2167128" y="2885161"/>
                </a:lnTo>
                <a:lnTo>
                  <a:pt x="2167128" y="2916707"/>
                </a:lnTo>
                <a:lnTo>
                  <a:pt x="2199018" y="2916707"/>
                </a:lnTo>
                <a:lnTo>
                  <a:pt x="2199018" y="2948597"/>
                </a:lnTo>
                <a:lnTo>
                  <a:pt x="2230565" y="2948597"/>
                </a:lnTo>
                <a:close/>
                <a:moveTo>
                  <a:pt x="857936" y="2396871"/>
                </a:moveTo>
                <a:lnTo>
                  <a:pt x="857936" y="2367039"/>
                </a:lnTo>
                <a:lnTo>
                  <a:pt x="887768" y="2367039"/>
                </a:lnTo>
                <a:lnTo>
                  <a:pt x="887768" y="2337549"/>
                </a:lnTo>
                <a:lnTo>
                  <a:pt x="857936" y="2337549"/>
                </a:lnTo>
                <a:lnTo>
                  <a:pt x="857936" y="2307717"/>
                </a:lnTo>
                <a:lnTo>
                  <a:pt x="828446" y="2307717"/>
                </a:lnTo>
                <a:lnTo>
                  <a:pt x="828446" y="2337549"/>
                </a:lnTo>
                <a:lnTo>
                  <a:pt x="798614" y="2337549"/>
                </a:lnTo>
                <a:lnTo>
                  <a:pt x="798614" y="2367039"/>
                </a:lnTo>
                <a:lnTo>
                  <a:pt x="828446" y="2367039"/>
                </a:lnTo>
                <a:lnTo>
                  <a:pt x="828446" y="2396871"/>
                </a:lnTo>
                <a:lnTo>
                  <a:pt x="857936" y="2396871"/>
                </a:lnTo>
                <a:close/>
                <a:moveTo>
                  <a:pt x="1956587" y="2949283"/>
                </a:moveTo>
                <a:lnTo>
                  <a:pt x="1956587" y="2917050"/>
                </a:lnTo>
                <a:lnTo>
                  <a:pt x="1988820" y="2917050"/>
                </a:lnTo>
                <a:lnTo>
                  <a:pt x="1988820" y="2884818"/>
                </a:lnTo>
                <a:lnTo>
                  <a:pt x="1956587" y="2884818"/>
                </a:lnTo>
                <a:lnTo>
                  <a:pt x="1956587" y="2852585"/>
                </a:lnTo>
                <a:lnTo>
                  <a:pt x="1924355" y="2852585"/>
                </a:lnTo>
                <a:lnTo>
                  <a:pt x="1924355" y="2884818"/>
                </a:lnTo>
                <a:lnTo>
                  <a:pt x="1892122" y="2884818"/>
                </a:lnTo>
                <a:lnTo>
                  <a:pt x="1892122" y="2917050"/>
                </a:lnTo>
                <a:lnTo>
                  <a:pt x="1924355" y="2917050"/>
                </a:lnTo>
                <a:lnTo>
                  <a:pt x="1924355" y="2949283"/>
                </a:lnTo>
                <a:lnTo>
                  <a:pt x="1956587" y="2949283"/>
                </a:lnTo>
                <a:close/>
                <a:moveTo>
                  <a:pt x="1681924" y="2948597"/>
                </a:moveTo>
                <a:lnTo>
                  <a:pt x="1681924" y="2916707"/>
                </a:lnTo>
                <a:lnTo>
                  <a:pt x="1713814" y="2916707"/>
                </a:lnTo>
                <a:lnTo>
                  <a:pt x="1713814" y="2885161"/>
                </a:lnTo>
                <a:lnTo>
                  <a:pt x="1681924" y="2885161"/>
                </a:lnTo>
                <a:lnTo>
                  <a:pt x="1681924" y="2853271"/>
                </a:lnTo>
                <a:lnTo>
                  <a:pt x="1650378" y="2853271"/>
                </a:lnTo>
                <a:lnTo>
                  <a:pt x="1650378" y="2885161"/>
                </a:lnTo>
                <a:lnTo>
                  <a:pt x="1618488" y="2885161"/>
                </a:lnTo>
                <a:lnTo>
                  <a:pt x="1618488" y="2916707"/>
                </a:lnTo>
                <a:lnTo>
                  <a:pt x="1650378" y="2916707"/>
                </a:lnTo>
                <a:lnTo>
                  <a:pt x="1650378" y="2948597"/>
                </a:lnTo>
                <a:lnTo>
                  <a:pt x="1681924" y="2948597"/>
                </a:lnTo>
                <a:close/>
                <a:moveTo>
                  <a:pt x="1612659" y="3083014"/>
                </a:moveTo>
                <a:lnTo>
                  <a:pt x="1612659" y="3053182"/>
                </a:lnTo>
                <a:lnTo>
                  <a:pt x="1642491" y="3053182"/>
                </a:lnTo>
                <a:lnTo>
                  <a:pt x="1642491" y="3023006"/>
                </a:lnTo>
                <a:lnTo>
                  <a:pt x="1612659" y="3023006"/>
                </a:lnTo>
                <a:lnTo>
                  <a:pt x="1612659" y="2993174"/>
                </a:lnTo>
                <a:lnTo>
                  <a:pt x="1582483" y="2993174"/>
                </a:lnTo>
                <a:lnTo>
                  <a:pt x="1582483" y="3023006"/>
                </a:lnTo>
                <a:lnTo>
                  <a:pt x="1552651" y="3023006"/>
                </a:lnTo>
                <a:lnTo>
                  <a:pt x="1552651" y="3053182"/>
                </a:lnTo>
                <a:lnTo>
                  <a:pt x="1582483" y="3053182"/>
                </a:lnTo>
                <a:lnTo>
                  <a:pt x="1582483" y="3083014"/>
                </a:lnTo>
                <a:lnTo>
                  <a:pt x="1612659" y="3083014"/>
                </a:lnTo>
                <a:close/>
                <a:moveTo>
                  <a:pt x="1887322" y="3084043"/>
                </a:moveTo>
                <a:lnTo>
                  <a:pt x="1887322" y="3053525"/>
                </a:lnTo>
                <a:lnTo>
                  <a:pt x="1917840" y="3053525"/>
                </a:lnTo>
                <a:lnTo>
                  <a:pt x="1917840" y="3022664"/>
                </a:lnTo>
                <a:lnTo>
                  <a:pt x="1887322" y="3022664"/>
                </a:lnTo>
                <a:lnTo>
                  <a:pt x="1887322" y="2992145"/>
                </a:lnTo>
                <a:lnTo>
                  <a:pt x="1856461" y="2992145"/>
                </a:lnTo>
                <a:lnTo>
                  <a:pt x="1856461" y="3022664"/>
                </a:lnTo>
                <a:lnTo>
                  <a:pt x="1825942" y="3022664"/>
                </a:lnTo>
                <a:lnTo>
                  <a:pt x="1825942" y="3053525"/>
                </a:lnTo>
                <a:lnTo>
                  <a:pt x="1856461" y="3053525"/>
                </a:lnTo>
                <a:lnTo>
                  <a:pt x="1856461" y="3084043"/>
                </a:lnTo>
                <a:lnTo>
                  <a:pt x="1887322" y="3084043"/>
                </a:lnTo>
                <a:close/>
                <a:moveTo>
                  <a:pt x="1749819" y="3083700"/>
                </a:moveTo>
                <a:lnTo>
                  <a:pt x="1749819" y="3053182"/>
                </a:lnTo>
                <a:lnTo>
                  <a:pt x="1780337" y="3053182"/>
                </a:lnTo>
                <a:lnTo>
                  <a:pt x="1780337" y="3023006"/>
                </a:lnTo>
                <a:lnTo>
                  <a:pt x="1749819" y="3023006"/>
                </a:lnTo>
                <a:lnTo>
                  <a:pt x="1749819" y="2992488"/>
                </a:lnTo>
                <a:lnTo>
                  <a:pt x="1719643" y="2992488"/>
                </a:lnTo>
                <a:lnTo>
                  <a:pt x="1719643" y="3023006"/>
                </a:lnTo>
                <a:lnTo>
                  <a:pt x="1689125" y="3023006"/>
                </a:lnTo>
                <a:lnTo>
                  <a:pt x="1689125" y="3053182"/>
                </a:lnTo>
                <a:lnTo>
                  <a:pt x="1719643" y="3053182"/>
                </a:lnTo>
                <a:lnTo>
                  <a:pt x="1719643" y="3083700"/>
                </a:lnTo>
                <a:lnTo>
                  <a:pt x="1749819" y="3083700"/>
                </a:lnTo>
                <a:close/>
                <a:moveTo>
                  <a:pt x="1819427" y="2949283"/>
                </a:moveTo>
                <a:lnTo>
                  <a:pt x="1819427" y="2917050"/>
                </a:lnTo>
                <a:lnTo>
                  <a:pt x="1851660" y="2917050"/>
                </a:lnTo>
                <a:lnTo>
                  <a:pt x="1851660" y="2884818"/>
                </a:lnTo>
                <a:lnTo>
                  <a:pt x="1819427" y="2884818"/>
                </a:lnTo>
                <a:lnTo>
                  <a:pt x="1819427" y="2852585"/>
                </a:lnTo>
                <a:lnTo>
                  <a:pt x="1787195" y="2852585"/>
                </a:lnTo>
                <a:lnTo>
                  <a:pt x="1787195" y="2884818"/>
                </a:lnTo>
                <a:lnTo>
                  <a:pt x="1754962" y="2884818"/>
                </a:lnTo>
                <a:lnTo>
                  <a:pt x="1754962" y="2917050"/>
                </a:lnTo>
                <a:lnTo>
                  <a:pt x="1787195" y="2917050"/>
                </a:lnTo>
                <a:lnTo>
                  <a:pt x="1787195" y="2949283"/>
                </a:lnTo>
                <a:lnTo>
                  <a:pt x="1819427" y="2949283"/>
                </a:lnTo>
                <a:close/>
                <a:moveTo>
                  <a:pt x="2024482" y="3084043"/>
                </a:moveTo>
                <a:lnTo>
                  <a:pt x="2024482" y="3053525"/>
                </a:lnTo>
                <a:lnTo>
                  <a:pt x="2055000" y="3053525"/>
                </a:lnTo>
                <a:lnTo>
                  <a:pt x="2055000" y="3022664"/>
                </a:lnTo>
                <a:lnTo>
                  <a:pt x="2024482" y="3022664"/>
                </a:lnTo>
                <a:lnTo>
                  <a:pt x="2024482" y="2992145"/>
                </a:lnTo>
                <a:lnTo>
                  <a:pt x="1993621" y="2992145"/>
                </a:lnTo>
                <a:lnTo>
                  <a:pt x="1993621" y="3022664"/>
                </a:lnTo>
                <a:lnTo>
                  <a:pt x="1963102" y="3022664"/>
                </a:lnTo>
                <a:lnTo>
                  <a:pt x="1963102" y="3053525"/>
                </a:lnTo>
                <a:lnTo>
                  <a:pt x="1993621" y="3053525"/>
                </a:lnTo>
                <a:lnTo>
                  <a:pt x="1993621" y="3084043"/>
                </a:lnTo>
                <a:lnTo>
                  <a:pt x="2024482" y="3084043"/>
                </a:lnTo>
                <a:close/>
                <a:moveTo>
                  <a:pt x="1171003" y="1072248"/>
                </a:moveTo>
                <a:lnTo>
                  <a:pt x="1171003" y="1102766"/>
                </a:lnTo>
                <a:lnTo>
                  <a:pt x="1140485" y="1102766"/>
                </a:lnTo>
                <a:lnTo>
                  <a:pt x="1140485" y="1132942"/>
                </a:lnTo>
                <a:lnTo>
                  <a:pt x="1171003" y="1132942"/>
                </a:lnTo>
                <a:lnTo>
                  <a:pt x="1171003" y="1163460"/>
                </a:lnTo>
                <a:lnTo>
                  <a:pt x="1201179" y="1163460"/>
                </a:lnTo>
                <a:lnTo>
                  <a:pt x="1201179" y="1132942"/>
                </a:lnTo>
                <a:lnTo>
                  <a:pt x="1231697" y="1132942"/>
                </a:lnTo>
                <a:lnTo>
                  <a:pt x="1231697" y="1102766"/>
                </a:lnTo>
                <a:lnTo>
                  <a:pt x="1201179" y="1102766"/>
                </a:lnTo>
                <a:lnTo>
                  <a:pt x="1201179" y="1072248"/>
                </a:lnTo>
                <a:lnTo>
                  <a:pt x="1171003" y="1072248"/>
                </a:lnTo>
                <a:close/>
                <a:moveTo>
                  <a:pt x="965606" y="1210780"/>
                </a:moveTo>
                <a:lnTo>
                  <a:pt x="965606" y="1240269"/>
                </a:lnTo>
                <a:lnTo>
                  <a:pt x="936117" y="1240269"/>
                </a:lnTo>
                <a:lnTo>
                  <a:pt x="936117" y="1269759"/>
                </a:lnTo>
                <a:lnTo>
                  <a:pt x="965606" y="1269759"/>
                </a:lnTo>
                <a:lnTo>
                  <a:pt x="965606" y="1299248"/>
                </a:lnTo>
                <a:lnTo>
                  <a:pt x="995096" y="1299248"/>
                </a:lnTo>
                <a:lnTo>
                  <a:pt x="995096" y="1269759"/>
                </a:lnTo>
                <a:lnTo>
                  <a:pt x="1024585" y="1269759"/>
                </a:lnTo>
                <a:lnTo>
                  <a:pt x="1024585" y="1240269"/>
                </a:lnTo>
                <a:lnTo>
                  <a:pt x="995096" y="1240269"/>
                </a:lnTo>
                <a:lnTo>
                  <a:pt x="995096" y="1210780"/>
                </a:lnTo>
                <a:lnTo>
                  <a:pt x="965606" y="1210780"/>
                </a:lnTo>
                <a:close/>
                <a:moveTo>
                  <a:pt x="1034529" y="1074306"/>
                </a:moveTo>
                <a:lnTo>
                  <a:pt x="1034529" y="1103452"/>
                </a:lnTo>
                <a:lnTo>
                  <a:pt x="1005383" y="1103452"/>
                </a:lnTo>
                <a:lnTo>
                  <a:pt x="1005383" y="1132256"/>
                </a:lnTo>
                <a:lnTo>
                  <a:pt x="1034529" y="1132256"/>
                </a:lnTo>
                <a:lnTo>
                  <a:pt x="1034529" y="1161402"/>
                </a:lnTo>
                <a:lnTo>
                  <a:pt x="1063333" y="1161402"/>
                </a:lnTo>
                <a:lnTo>
                  <a:pt x="1063333" y="1132256"/>
                </a:lnTo>
                <a:lnTo>
                  <a:pt x="1092479" y="1132256"/>
                </a:lnTo>
                <a:lnTo>
                  <a:pt x="1092479" y="1103452"/>
                </a:lnTo>
                <a:lnTo>
                  <a:pt x="1063333" y="1103452"/>
                </a:lnTo>
                <a:lnTo>
                  <a:pt x="1063333" y="1074306"/>
                </a:lnTo>
                <a:lnTo>
                  <a:pt x="1034529" y="1074306"/>
                </a:lnTo>
                <a:close/>
                <a:moveTo>
                  <a:pt x="1307478" y="1070534"/>
                </a:moveTo>
                <a:lnTo>
                  <a:pt x="1307478" y="1102081"/>
                </a:lnTo>
                <a:lnTo>
                  <a:pt x="1275931" y="1102081"/>
                </a:lnTo>
                <a:lnTo>
                  <a:pt x="1275931" y="1133627"/>
                </a:lnTo>
                <a:lnTo>
                  <a:pt x="1307478" y="1133627"/>
                </a:lnTo>
                <a:lnTo>
                  <a:pt x="1307478" y="1165174"/>
                </a:lnTo>
                <a:lnTo>
                  <a:pt x="1339024" y="1165174"/>
                </a:lnTo>
                <a:lnTo>
                  <a:pt x="1339024" y="1133627"/>
                </a:lnTo>
                <a:lnTo>
                  <a:pt x="1370571" y="1133627"/>
                </a:lnTo>
                <a:lnTo>
                  <a:pt x="1370571" y="1102081"/>
                </a:lnTo>
                <a:lnTo>
                  <a:pt x="1339024" y="1102081"/>
                </a:lnTo>
                <a:lnTo>
                  <a:pt x="1339024" y="1070534"/>
                </a:lnTo>
                <a:lnTo>
                  <a:pt x="1307478" y="1070534"/>
                </a:lnTo>
                <a:close/>
                <a:moveTo>
                  <a:pt x="1102081" y="1208380"/>
                </a:moveTo>
                <a:lnTo>
                  <a:pt x="1102081" y="1239584"/>
                </a:lnTo>
                <a:lnTo>
                  <a:pt x="1070877" y="1239584"/>
                </a:lnTo>
                <a:lnTo>
                  <a:pt x="1070877" y="1270445"/>
                </a:lnTo>
                <a:lnTo>
                  <a:pt x="1102081" y="1270445"/>
                </a:lnTo>
                <a:lnTo>
                  <a:pt x="1102081" y="1301648"/>
                </a:lnTo>
                <a:lnTo>
                  <a:pt x="1132942" y="1301648"/>
                </a:lnTo>
                <a:lnTo>
                  <a:pt x="1132942" y="1270445"/>
                </a:lnTo>
                <a:lnTo>
                  <a:pt x="1164145" y="1270445"/>
                </a:lnTo>
                <a:lnTo>
                  <a:pt x="1164145" y="1239584"/>
                </a:lnTo>
                <a:lnTo>
                  <a:pt x="1132942" y="1239584"/>
                </a:lnTo>
                <a:lnTo>
                  <a:pt x="1132942" y="1208380"/>
                </a:lnTo>
                <a:lnTo>
                  <a:pt x="1102081" y="1208380"/>
                </a:lnTo>
                <a:close/>
                <a:moveTo>
                  <a:pt x="1239926" y="936460"/>
                </a:moveTo>
                <a:lnTo>
                  <a:pt x="1239926" y="965949"/>
                </a:lnTo>
                <a:lnTo>
                  <a:pt x="1210437" y="965949"/>
                </a:lnTo>
                <a:lnTo>
                  <a:pt x="1210437" y="995439"/>
                </a:lnTo>
                <a:lnTo>
                  <a:pt x="1239926" y="995439"/>
                </a:lnTo>
                <a:lnTo>
                  <a:pt x="1239926" y="1024928"/>
                </a:lnTo>
                <a:lnTo>
                  <a:pt x="1269416" y="1024928"/>
                </a:lnTo>
                <a:lnTo>
                  <a:pt x="1269416" y="995439"/>
                </a:lnTo>
                <a:lnTo>
                  <a:pt x="1298905" y="995439"/>
                </a:lnTo>
                <a:lnTo>
                  <a:pt x="1298905" y="965949"/>
                </a:lnTo>
                <a:lnTo>
                  <a:pt x="1269416" y="965949"/>
                </a:lnTo>
                <a:lnTo>
                  <a:pt x="1269416" y="936460"/>
                </a:lnTo>
                <a:lnTo>
                  <a:pt x="1239926" y="936460"/>
                </a:lnTo>
                <a:close/>
                <a:moveTo>
                  <a:pt x="1376743" y="935088"/>
                </a:moveTo>
                <a:lnTo>
                  <a:pt x="1376743" y="965606"/>
                </a:lnTo>
                <a:lnTo>
                  <a:pt x="1346225" y="965606"/>
                </a:lnTo>
                <a:lnTo>
                  <a:pt x="1346225" y="995782"/>
                </a:lnTo>
                <a:lnTo>
                  <a:pt x="1376743" y="995782"/>
                </a:lnTo>
                <a:lnTo>
                  <a:pt x="1376743" y="1026300"/>
                </a:lnTo>
                <a:lnTo>
                  <a:pt x="1406919" y="1026300"/>
                </a:lnTo>
                <a:lnTo>
                  <a:pt x="1406919" y="995782"/>
                </a:lnTo>
                <a:lnTo>
                  <a:pt x="1437437" y="995782"/>
                </a:lnTo>
                <a:lnTo>
                  <a:pt x="1437437" y="965606"/>
                </a:lnTo>
                <a:lnTo>
                  <a:pt x="1406919" y="965606"/>
                </a:lnTo>
                <a:lnTo>
                  <a:pt x="1406919" y="935088"/>
                </a:lnTo>
                <a:lnTo>
                  <a:pt x="1376743" y="935088"/>
                </a:lnTo>
                <a:close/>
                <a:moveTo>
                  <a:pt x="1513218" y="933717"/>
                </a:moveTo>
                <a:lnTo>
                  <a:pt x="1513218" y="964921"/>
                </a:lnTo>
                <a:lnTo>
                  <a:pt x="1482014" y="964921"/>
                </a:lnTo>
                <a:lnTo>
                  <a:pt x="1482014" y="996467"/>
                </a:lnTo>
                <a:lnTo>
                  <a:pt x="1513218" y="996467"/>
                </a:lnTo>
                <a:lnTo>
                  <a:pt x="1513218" y="1027671"/>
                </a:lnTo>
                <a:lnTo>
                  <a:pt x="1544764" y="1027671"/>
                </a:lnTo>
                <a:lnTo>
                  <a:pt x="1544764" y="996467"/>
                </a:lnTo>
                <a:lnTo>
                  <a:pt x="1575968" y="996467"/>
                </a:lnTo>
                <a:lnTo>
                  <a:pt x="1575968" y="964921"/>
                </a:lnTo>
                <a:lnTo>
                  <a:pt x="1544764" y="964921"/>
                </a:lnTo>
                <a:lnTo>
                  <a:pt x="1544764" y="933717"/>
                </a:lnTo>
                <a:lnTo>
                  <a:pt x="1513218" y="933717"/>
                </a:lnTo>
                <a:close/>
                <a:moveTo>
                  <a:pt x="1582483" y="798614"/>
                </a:moveTo>
                <a:lnTo>
                  <a:pt x="1582483" y="828446"/>
                </a:lnTo>
                <a:lnTo>
                  <a:pt x="1552651" y="828446"/>
                </a:lnTo>
                <a:lnTo>
                  <a:pt x="1552651" y="858622"/>
                </a:lnTo>
                <a:lnTo>
                  <a:pt x="1582483" y="858622"/>
                </a:lnTo>
                <a:lnTo>
                  <a:pt x="1582483" y="888454"/>
                </a:lnTo>
                <a:lnTo>
                  <a:pt x="1612659" y="888454"/>
                </a:lnTo>
                <a:lnTo>
                  <a:pt x="1612659" y="858622"/>
                </a:lnTo>
                <a:lnTo>
                  <a:pt x="1642491" y="858622"/>
                </a:lnTo>
                <a:lnTo>
                  <a:pt x="1642491" y="828446"/>
                </a:lnTo>
                <a:lnTo>
                  <a:pt x="1612659" y="828446"/>
                </a:lnTo>
                <a:lnTo>
                  <a:pt x="1612659" y="798614"/>
                </a:lnTo>
                <a:lnTo>
                  <a:pt x="1582483" y="798614"/>
                </a:lnTo>
                <a:close/>
                <a:moveTo>
                  <a:pt x="1445666" y="799643"/>
                </a:moveTo>
                <a:lnTo>
                  <a:pt x="1445666" y="828789"/>
                </a:lnTo>
                <a:lnTo>
                  <a:pt x="1416520" y="828789"/>
                </a:lnTo>
                <a:lnTo>
                  <a:pt x="1416520" y="858279"/>
                </a:lnTo>
                <a:lnTo>
                  <a:pt x="1445666" y="858279"/>
                </a:lnTo>
                <a:lnTo>
                  <a:pt x="1445666" y="887425"/>
                </a:lnTo>
                <a:lnTo>
                  <a:pt x="1475156" y="887425"/>
                </a:lnTo>
                <a:lnTo>
                  <a:pt x="1475156" y="858279"/>
                </a:lnTo>
                <a:lnTo>
                  <a:pt x="1504302" y="858279"/>
                </a:lnTo>
                <a:lnTo>
                  <a:pt x="1504302" y="828789"/>
                </a:lnTo>
                <a:lnTo>
                  <a:pt x="1475156" y="828789"/>
                </a:lnTo>
                <a:lnTo>
                  <a:pt x="1475156" y="799643"/>
                </a:lnTo>
                <a:lnTo>
                  <a:pt x="1445666" y="799643"/>
                </a:lnTo>
                <a:close/>
                <a:moveTo>
                  <a:pt x="555841" y="1764563"/>
                </a:moveTo>
                <a:lnTo>
                  <a:pt x="555841" y="1790624"/>
                </a:lnTo>
                <a:lnTo>
                  <a:pt x="529780" y="1790624"/>
                </a:lnTo>
                <a:lnTo>
                  <a:pt x="529780" y="1816684"/>
                </a:lnTo>
                <a:lnTo>
                  <a:pt x="555841" y="1816684"/>
                </a:lnTo>
                <a:lnTo>
                  <a:pt x="555841" y="1842745"/>
                </a:lnTo>
                <a:lnTo>
                  <a:pt x="581901" y="1842745"/>
                </a:lnTo>
                <a:lnTo>
                  <a:pt x="581901" y="1816684"/>
                </a:lnTo>
                <a:lnTo>
                  <a:pt x="607962" y="1816684"/>
                </a:lnTo>
                <a:lnTo>
                  <a:pt x="607962" y="1790624"/>
                </a:lnTo>
                <a:lnTo>
                  <a:pt x="581901" y="1790624"/>
                </a:lnTo>
                <a:lnTo>
                  <a:pt x="581901" y="1764563"/>
                </a:lnTo>
                <a:lnTo>
                  <a:pt x="555841" y="1764563"/>
                </a:lnTo>
                <a:close/>
                <a:moveTo>
                  <a:pt x="650824" y="2255596"/>
                </a:moveTo>
                <a:lnTo>
                  <a:pt x="650824" y="2228507"/>
                </a:lnTo>
                <a:lnTo>
                  <a:pt x="677913" y="2228507"/>
                </a:lnTo>
                <a:lnTo>
                  <a:pt x="677913" y="2201761"/>
                </a:lnTo>
                <a:lnTo>
                  <a:pt x="650824" y="2201761"/>
                </a:lnTo>
                <a:lnTo>
                  <a:pt x="650824" y="2174672"/>
                </a:lnTo>
                <a:lnTo>
                  <a:pt x="624078" y="2174672"/>
                </a:lnTo>
                <a:lnTo>
                  <a:pt x="624078" y="2201761"/>
                </a:lnTo>
                <a:lnTo>
                  <a:pt x="596989" y="2201761"/>
                </a:lnTo>
                <a:lnTo>
                  <a:pt x="596989" y="2228507"/>
                </a:lnTo>
                <a:lnTo>
                  <a:pt x="624078" y="2228507"/>
                </a:lnTo>
                <a:lnTo>
                  <a:pt x="624078" y="2255596"/>
                </a:lnTo>
                <a:lnTo>
                  <a:pt x="650824" y="2255596"/>
                </a:lnTo>
                <a:close/>
                <a:moveTo>
                  <a:pt x="2573807" y="1989163"/>
                </a:moveTo>
                <a:lnTo>
                  <a:pt x="2573807" y="1956930"/>
                </a:lnTo>
                <a:lnTo>
                  <a:pt x="2606040" y="1956930"/>
                </a:lnTo>
                <a:lnTo>
                  <a:pt x="2606040" y="1924698"/>
                </a:lnTo>
                <a:lnTo>
                  <a:pt x="2573807" y="1924698"/>
                </a:lnTo>
                <a:lnTo>
                  <a:pt x="2573807" y="1892465"/>
                </a:lnTo>
                <a:lnTo>
                  <a:pt x="2541575" y="1892465"/>
                </a:lnTo>
                <a:lnTo>
                  <a:pt x="2541575" y="1924698"/>
                </a:lnTo>
                <a:lnTo>
                  <a:pt x="2509342" y="1924698"/>
                </a:lnTo>
                <a:lnTo>
                  <a:pt x="2509342" y="1956930"/>
                </a:lnTo>
                <a:lnTo>
                  <a:pt x="2541575" y="1956930"/>
                </a:lnTo>
                <a:lnTo>
                  <a:pt x="2541575" y="1989163"/>
                </a:lnTo>
                <a:lnTo>
                  <a:pt x="2573807" y="1989163"/>
                </a:lnTo>
                <a:close/>
                <a:moveTo>
                  <a:pt x="788327" y="2530945"/>
                </a:moveTo>
                <a:lnTo>
                  <a:pt x="788327" y="2503170"/>
                </a:lnTo>
                <a:lnTo>
                  <a:pt x="816102" y="2503170"/>
                </a:lnTo>
                <a:lnTo>
                  <a:pt x="816102" y="2475738"/>
                </a:lnTo>
                <a:lnTo>
                  <a:pt x="788327" y="2475738"/>
                </a:lnTo>
                <a:lnTo>
                  <a:pt x="788327" y="2447963"/>
                </a:lnTo>
                <a:lnTo>
                  <a:pt x="760895" y="2447963"/>
                </a:lnTo>
                <a:lnTo>
                  <a:pt x="760895" y="2475738"/>
                </a:lnTo>
                <a:lnTo>
                  <a:pt x="733120" y="2475738"/>
                </a:lnTo>
                <a:lnTo>
                  <a:pt x="733120" y="2503170"/>
                </a:lnTo>
                <a:lnTo>
                  <a:pt x="760895" y="2503170"/>
                </a:lnTo>
                <a:lnTo>
                  <a:pt x="760895" y="2530945"/>
                </a:lnTo>
                <a:lnTo>
                  <a:pt x="788327" y="2530945"/>
                </a:lnTo>
                <a:close/>
                <a:moveTo>
                  <a:pt x="719747" y="2393442"/>
                </a:moveTo>
                <a:lnTo>
                  <a:pt x="719747" y="2366010"/>
                </a:lnTo>
                <a:lnTo>
                  <a:pt x="747179" y="2366010"/>
                </a:lnTo>
                <a:lnTo>
                  <a:pt x="747179" y="2338578"/>
                </a:lnTo>
                <a:lnTo>
                  <a:pt x="719747" y="2338578"/>
                </a:lnTo>
                <a:lnTo>
                  <a:pt x="719747" y="2311146"/>
                </a:lnTo>
                <a:lnTo>
                  <a:pt x="692315" y="2311146"/>
                </a:lnTo>
                <a:lnTo>
                  <a:pt x="692315" y="2338578"/>
                </a:lnTo>
                <a:lnTo>
                  <a:pt x="664883" y="2338578"/>
                </a:lnTo>
                <a:lnTo>
                  <a:pt x="664883" y="2366010"/>
                </a:lnTo>
                <a:lnTo>
                  <a:pt x="692315" y="2366010"/>
                </a:lnTo>
                <a:lnTo>
                  <a:pt x="692315" y="2393442"/>
                </a:lnTo>
                <a:lnTo>
                  <a:pt x="719747" y="2393442"/>
                </a:lnTo>
                <a:close/>
                <a:moveTo>
                  <a:pt x="581901" y="2117065"/>
                </a:moveTo>
                <a:lnTo>
                  <a:pt x="581901" y="2091004"/>
                </a:lnTo>
                <a:lnTo>
                  <a:pt x="607962" y="2091004"/>
                </a:lnTo>
                <a:lnTo>
                  <a:pt x="607962" y="2064944"/>
                </a:lnTo>
                <a:lnTo>
                  <a:pt x="581901" y="2064944"/>
                </a:lnTo>
                <a:lnTo>
                  <a:pt x="581901" y="2038883"/>
                </a:lnTo>
                <a:lnTo>
                  <a:pt x="555841" y="2038883"/>
                </a:lnTo>
                <a:lnTo>
                  <a:pt x="555841" y="2064944"/>
                </a:lnTo>
                <a:lnTo>
                  <a:pt x="529780" y="2064944"/>
                </a:lnTo>
                <a:lnTo>
                  <a:pt x="529780" y="2091004"/>
                </a:lnTo>
                <a:lnTo>
                  <a:pt x="555841" y="2091004"/>
                </a:lnTo>
                <a:lnTo>
                  <a:pt x="555841" y="2117065"/>
                </a:lnTo>
                <a:lnTo>
                  <a:pt x="581901" y="2117065"/>
                </a:lnTo>
                <a:close/>
                <a:moveTo>
                  <a:pt x="829475" y="1213866"/>
                </a:moveTo>
                <a:lnTo>
                  <a:pt x="829475" y="1241298"/>
                </a:lnTo>
                <a:lnTo>
                  <a:pt x="802043" y="1241298"/>
                </a:lnTo>
                <a:lnTo>
                  <a:pt x="802043" y="1268730"/>
                </a:lnTo>
                <a:lnTo>
                  <a:pt x="829475" y="1268730"/>
                </a:lnTo>
                <a:lnTo>
                  <a:pt x="829475" y="1296162"/>
                </a:lnTo>
                <a:lnTo>
                  <a:pt x="856907" y="1296162"/>
                </a:lnTo>
                <a:lnTo>
                  <a:pt x="856907" y="1268730"/>
                </a:lnTo>
                <a:lnTo>
                  <a:pt x="884339" y="1268730"/>
                </a:lnTo>
                <a:lnTo>
                  <a:pt x="884339" y="1241298"/>
                </a:lnTo>
                <a:lnTo>
                  <a:pt x="856907" y="1241298"/>
                </a:lnTo>
                <a:lnTo>
                  <a:pt x="856907" y="1213866"/>
                </a:lnTo>
                <a:lnTo>
                  <a:pt x="829475" y="1213866"/>
                </a:lnTo>
                <a:close/>
                <a:moveTo>
                  <a:pt x="624078" y="1626375"/>
                </a:moveTo>
                <a:lnTo>
                  <a:pt x="624078" y="1653121"/>
                </a:lnTo>
                <a:lnTo>
                  <a:pt x="597332" y="1653121"/>
                </a:lnTo>
                <a:lnTo>
                  <a:pt x="597332" y="1679867"/>
                </a:lnTo>
                <a:lnTo>
                  <a:pt x="624078" y="1679867"/>
                </a:lnTo>
                <a:lnTo>
                  <a:pt x="624078" y="1706613"/>
                </a:lnTo>
                <a:lnTo>
                  <a:pt x="650824" y="1706613"/>
                </a:lnTo>
                <a:lnTo>
                  <a:pt x="650824" y="1679867"/>
                </a:lnTo>
                <a:lnTo>
                  <a:pt x="677570" y="1679867"/>
                </a:lnTo>
                <a:lnTo>
                  <a:pt x="677570" y="1653121"/>
                </a:lnTo>
                <a:lnTo>
                  <a:pt x="650824" y="1653121"/>
                </a:lnTo>
                <a:lnTo>
                  <a:pt x="650824" y="1626375"/>
                </a:lnTo>
                <a:lnTo>
                  <a:pt x="624078" y="1626375"/>
                </a:lnTo>
                <a:close/>
                <a:moveTo>
                  <a:pt x="760895" y="1350683"/>
                </a:moveTo>
                <a:lnTo>
                  <a:pt x="760895" y="1378458"/>
                </a:lnTo>
                <a:lnTo>
                  <a:pt x="733120" y="1378458"/>
                </a:lnTo>
                <a:lnTo>
                  <a:pt x="733120" y="1405890"/>
                </a:lnTo>
                <a:lnTo>
                  <a:pt x="760895" y="1405890"/>
                </a:lnTo>
                <a:lnTo>
                  <a:pt x="760895" y="1433665"/>
                </a:lnTo>
                <a:lnTo>
                  <a:pt x="788327" y="1433665"/>
                </a:lnTo>
                <a:lnTo>
                  <a:pt x="788327" y="1405890"/>
                </a:lnTo>
                <a:lnTo>
                  <a:pt x="816102" y="1405890"/>
                </a:lnTo>
                <a:lnTo>
                  <a:pt x="816102" y="1378458"/>
                </a:lnTo>
                <a:lnTo>
                  <a:pt x="788327" y="1378458"/>
                </a:lnTo>
                <a:lnTo>
                  <a:pt x="788327" y="1350683"/>
                </a:lnTo>
                <a:lnTo>
                  <a:pt x="760895" y="1350683"/>
                </a:lnTo>
                <a:close/>
                <a:moveTo>
                  <a:pt x="692315" y="1488186"/>
                </a:moveTo>
                <a:lnTo>
                  <a:pt x="692315" y="1515618"/>
                </a:lnTo>
                <a:lnTo>
                  <a:pt x="664883" y="1515618"/>
                </a:lnTo>
                <a:lnTo>
                  <a:pt x="664883" y="1543050"/>
                </a:lnTo>
                <a:lnTo>
                  <a:pt x="692315" y="1543050"/>
                </a:lnTo>
                <a:lnTo>
                  <a:pt x="692315" y="1570482"/>
                </a:lnTo>
                <a:lnTo>
                  <a:pt x="719747" y="1570482"/>
                </a:lnTo>
                <a:lnTo>
                  <a:pt x="719747" y="1543050"/>
                </a:lnTo>
                <a:lnTo>
                  <a:pt x="747179" y="1543050"/>
                </a:lnTo>
                <a:lnTo>
                  <a:pt x="747179" y="1515618"/>
                </a:lnTo>
                <a:lnTo>
                  <a:pt x="719747" y="1515618"/>
                </a:lnTo>
                <a:lnTo>
                  <a:pt x="719747" y="1488186"/>
                </a:lnTo>
                <a:lnTo>
                  <a:pt x="692315" y="1488186"/>
                </a:lnTo>
                <a:close/>
                <a:moveTo>
                  <a:pt x="1789252" y="663854"/>
                </a:moveTo>
                <a:lnTo>
                  <a:pt x="1789252" y="692315"/>
                </a:lnTo>
                <a:lnTo>
                  <a:pt x="1760791" y="692315"/>
                </a:lnTo>
                <a:lnTo>
                  <a:pt x="1760791" y="720433"/>
                </a:lnTo>
                <a:lnTo>
                  <a:pt x="1789252" y="720433"/>
                </a:lnTo>
                <a:lnTo>
                  <a:pt x="1789252" y="748894"/>
                </a:lnTo>
                <a:lnTo>
                  <a:pt x="1817370" y="748894"/>
                </a:lnTo>
                <a:lnTo>
                  <a:pt x="1817370" y="720433"/>
                </a:lnTo>
                <a:lnTo>
                  <a:pt x="1845831" y="720433"/>
                </a:lnTo>
                <a:lnTo>
                  <a:pt x="1845831" y="692315"/>
                </a:lnTo>
                <a:lnTo>
                  <a:pt x="1817370" y="692315"/>
                </a:lnTo>
                <a:lnTo>
                  <a:pt x="1817370" y="663854"/>
                </a:lnTo>
                <a:lnTo>
                  <a:pt x="1789252" y="663854"/>
                </a:lnTo>
                <a:close/>
                <a:moveTo>
                  <a:pt x="2749372" y="938517"/>
                </a:moveTo>
                <a:lnTo>
                  <a:pt x="2749372" y="966635"/>
                </a:lnTo>
                <a:lnTo>
                  <a:pt x="2721254" y="966635"/>
                </a:lnTo>
                <a:lnTo>
                  <a:pt x="2721254" y="994753"/>
                </a:lnTo>
                <a:lnTo>
                  <a:pt x="2749372" y="994753"/>
                </a:lnTo>
                <a:lnTo>
                  <a:pt x="2749372" y="1022871"/>
                </a:lnTo>
                <a:lnTo>
                  <a:pt x="2777490" y="1022871"/>
                </a:lnTo>
                <a:lnTo>
                  <a:pt x="2777490" y="994753"/>
                </a:lnTo>
                <a:lnTo>
                  <a:pt x="2805608" y="994753"/>
                </a:lnTo>
                <a:lnTo>
                  <a:pt x="2805608" y="966635"/>
                </a:lnTo>
                <a:lnTo>
                  <a:pt x="2777490" y="966635"/>
                </a:lnTo>
                <a:lnTo>
                  <a:pt x="2777490" y="938517"/>
                </a:lnTo>
                <a:lnTo>
                  <a:pt x="2749372" y="938517"/>
                </a:lnTo>
                <a:close/>
                <a:moveTo>
                  <a:pt x="2613584" y="668312"/>
                </a:moveTo>
                <a:lnTo>
                  <a:pt x="2613584" y="693687"/>
                </a:lnTo>
                <a:lnTo>
                  <a:pt x="2588209" y="693687"/>
                </a:lnTo>
                <a:lnTo>
                  <a:pt x="2588209" y="719061"/>
                </a:lnTo>
                <a:lnTo>
                  <a:pt x="2613584" y="719061"/>
                </a:lnTo>
                <a:lnTo>
                  <a:pt x="2613584" y="744436"/>
                </a:lnTo>
                <a:lnTo>
                  <a:pt x="2638958" y="744436"/>
                </a:lnTo>
                <a:lnTo>
                  <a:pt x="2638958" y="719061"/>
                </a:lnTo>
                <a:lnTo>
                  <a:pt x="2664333" y="719061"/>
                </a:lnTo>
                <a:lnTo>
                  <a:pt x="2664333" y="693687"/>
                </a:lnTo>
                <a:lnTo>
                  <a:pt x="2638958" y="693687"/>
                </a:lnTo>
                <a:lnTo>
                  <a:pt x="2638958" y="668312"/>
                </a:lnTo>
                <a:lnTo>
                  <a:pt x="2613584" y="668312"/>
                </a:lnTo>
                <a:close/>
                <a:moveTo>
                  <a:pt x="2681478" y="803415"/>
                </a:moveTo>
                <a:lnTo>
                  <a:pt x="2681478" y="830161"/>
                </a:lnTo>
                <a:lnTo>
                  <a:pt x="2654732" y="830161"/>
                </a:lnTo>
                <a:lnTo>
                  <a:pt x="2654732" y="856907"/>
                </a:lnTo>
                <a:lnTo>
                  <a:pt x="2681478" y="856907"/>
                </a:lnTo>
                <a:lnTo>
                  <a:pt x="2681478" y="883653"/>
                </a:lnTo>
                <a:lnTo>
                  <a:pt x="2708224" y="883653"/>
                </a:lnTo>
                <a:lnTo>
                  <a:pt x="2708224" y="856907"/>
                </a:lnTo>
                <a:lnTo>
                  <a:pt x="2734970" y="856907"/>
                </a:lnTo>
                <a:lnTo>
                  <a:pt x="2734970" y="830161"/>
                </a:lnTo>
                <a:lnTo>
                  <a:pt x="2708224" y="830161"/>
                </a:lnTo>
                <a:lnTo>
                  <a:pt x="2708224" y="803415"/>
                </a:lnTo>
                <a:lnTo>
                  <a:pt x="2681478" y="803415"/>
                </a:lnTo>
                <a:close/>
                <a:moveTo>
                  <a:pt x="2543632" y="801357"/>
                </a:moveTo>
                <a:lnTo>
                  <a:pt x="2543632" y="829475"/>
                </a:lnTo>
                <a:lnTo>
                  <a:pt x="2515514" y="829475"/>
                </a:lnTo>
                <a:lnTo>
                  <a:pt x="2515514" y="857593"/>
                </a:lnTo>
                <a:lnTo>
                  <a:pt x="2543632" y="857593"/>
                </a:lnTo>
                <a:lnTo>
                  <a:pt x="2543632" y="885711"/>
                </a:lnTo>
                <a:lnTo>
                  <a:pt x="2571750" y="885711"/>
                </a:lnTo>
                <a:lnTo>
                  <a:pt x="2571750" y="857593"/>
                </a:lnTo>
                <a:lnTo>
                  <a:pt x="2599868" y="857593"/>
                </a:lnTo>
                <a:lnTo>
                  <a:pt x="2599868" y="829475"/>
                </a:lnTo>
                <a:lnTo>
                  <a:pt x="2571750" y="829475"/>
                </a:lnTo>
                <a:lnTo>
                  <a:pt x="2571750" y="801357"/>
                </a:lnTo>
                <a:lnTo>
                  <a:pt x="2543632" y="801357"/>
                </a:lnTo>
                <a:close/>
                <a:moveTo>
                  <a:pt x="2475738" y="666598"/>
                </a:moveTo>
                <a:lnTo>
                  <a:pt x="2475738" y="693001"/>
                </a:lnTo>
                <a:lnTo>
                  <a:pt x="2449335" y="693001"/>
                </a:lnTo>
                <a:lnTo>
                  <a:pt x="2449335" y="719747"/>
                </a:lnTo>
                <a:lnTo>
                  <a:pt x="2475738" y="719747"/>
                </a:lnTo>
                <a:lnTo>
                  <a:pt x="2475738" y="746150"/>
                </a:lnTo>
                <a:lnTo>
                  <a:pt x="2502484" y="746150"/>
                </a:lnTo>
                <a:lnTo>
                  <a:pt x="2502484" y="719747"/>
                </a:lnTo>
                <a:lnTo>
                  <a:pt x="2528888" y="719747"/>
                </a:lnTo>
                <a:lnTo>
                  <a:pt x="2528888" y="693001"/>
                </a:lnTo>
                <a:lnTo>
                  <a:pt x="2502484" y="693001"/>
                </a:lnTo>
                <a:lnTo>
                  <a:pt x="2502484" y="666598"/>
                </a:lnTo>
                <a:lnTo>
                  <a:pt x="2475738" y="666598"/>
                </a:lnTo>
                <a:close/>
                <a:moveTo>
                  <a:pt x="2819324" y="805472"/>
                </a:moveTo>
                <a:lnTo>
                  <a:pt x="2819324" y="830847"/>
                </a:lnTo>
                <a:lnTo>
                  <a:pt x="2793949" y="830847"/>
                </a:lnTo>
                <a:lnTo>
                  <a:pt x="2793949" y="856221"/>
                </a:lnTo>
                <a:lnTo>
                  <a:pt x="2819324" y="856221"/>
                </a:lnTo>
                <a:lnTo>
                  <a:pt x="2819324" y="881596"/>
                </a:lnTo>
                <a:lnTo>
                  <a:pt x="2844698" y="881596"/>
                </a:lnTo>
                <a:lnTo>
                  <a:pt x="2844698" y="856221"/>
                </a:lnTo>
                <a:lnTo>
                  <a:pt x="2870073" y="856221"/>
                </a:lnTo>
                <a:lnTo>
                  <a:pt x="2870073" y="830847"/>
                </a:lnTo>
                <a:lnTo>
                  <a:pt x="2844698" y="830847"/>
                </a:lnTo>
                <a:lnTo>
                  <a:pt x="2844698" y="805472"/>
                </a:lnTo>
                <a:lnTo>
                  <a:pt x="2819324" y="805472"/>
                </a:lnTo>
                <a:close/>
                <a:moveTo>
                  <a:pt x="3024035" y="1213866"/>
                </a:moveTo>
                <a:lnTo>
                  <a:pt x="3024035" y="1241298"/>
                </a:lnTo>
                <a:lnTo>
                  <a:pt x="2996603" y="1241298"/>
                </a:lnTo>
                <a:lnTo>
                  <a:pt x="2996603" y="1268730"/>
                </a:lnTo>
                <a:lnTo>
                  <a:pt x="3024035" y="1268730"/>
                </a:lnTo>
                <a:lnTo>
                  <a:pt x="3024035" y="1296162"/>
                </a:lnTo>
                <a:lnTo>
                  <a:pt x="3051467" y="1296162"/>
                </a:lnTo>
                <a:lnTo>
                  <a:pt x="3051467" y="1268730"/>
                </a:lnTo>
                <a:lnTo>
                  <a:pt x="3078899" y="1268730"/>
                </a:lnTo>
                <a:lnTo>
                  <a:pt x="3078899" y="1241298"/>
                </a:lnTo>
                <a:lnTo>
                  <a:pt x="3051467" y="1241298"/>
                </a:lnTo>
                <a:lnTo>
                  <a:pt x="3051467" y="1213866"/>
                </a:lnTo>
                <a:lnTo>
                  <a:pt x="3024035" y="1213866"/>
                </a:lnTo>
                <a:close/>
                <a:moveTo>
                  <a:pt x="2405786" y="799643"/>
                </a:moveTo>
                <a:lnTo>
                  <a:pt x="2405786" y="828789"/>
                </a:lnTo>
                <a:lnTo>
                  <a:pt x="2376640" y="828789"/>
                </a:lnTo>
                <a:lnTo>
                  <a:pt x="2376640" y="858279"/>
                </a:lnTo>
                <a:lnTo>
                  <a:pt x="2405786" y="858279"/>
                </a:lnTo>
                <a:lnTo>
                  <a:pt x="2405786" y="887425"/>
                </a:lnTo>
                <a:lnTo>
                  <a:pt x="2435276" y="887425"/>
                </a:lnTo>
                <a:lnTo>
                  <a:pt x="2435276" y="858279"/>
                </a:lnTo>
                <a:lnTo>
                  <a:pt x="2464423" y="858279"/>
                </a:lnTo>
                <a:lnTo>
                  <a:pt x="2464423" y="828789"/>
                </a:lnTo>
                <a:lnTo>
                  <a:pt x="2435276" y="828789"/>
                </a:lnTo>
                <a:lnTo>
                  <a:pt x="2435276" y="799643"/>
                </a:lnTo>
                <a:lnTo>
                  <a:pt x="2405786" y="799643"/>
                </a:lnTo>
                <a:close/>
                <a:moveTo>
                  <a:pt x="2955455" y="1077049"/>
                </a:moveTo>
                <a:lnTo>
                  <a:pt x="2955455" y="1104138"/>
                </a:lnTo>
                <a:lnTo>
                  <a:pt x="2928366" y="1104138"/>
                </a:lnTo>
                <a:lnTo>
                  <a:pt x="2928366" y="1131570"/>
                </a:lnTo>
                <a:lnTo>
                  <a:pt x="2955455" y="1131570"/>
                </a:lnTo>
                <a:lnTo>
                  <a:pt x="2955455" y="1158659"/>
                </a:lnTo>
                <a:lnTo>
                  <a:pt x="2982887" y="1158659"/>
                </a:lnTo>
                <a:lnTo>
                  <a:pt x="2982887" y="1131570"/>
                </a:lnTo>
                <a:lnTo>
                  <a:pt x="3009976" y="1131570"/>
                </a:lnTo>
                <a:lnTo>
                  <a:pt x="3009976" y="1104138"/>
                </a:lnTo>
                <a:lnTo>
                  <a:pt x="2982887" y="1104138"/>
                </a:lnTo>
                <a:lnTo>
                  <a:pt x="2982887" y="1077049"/>
                </a:lnTo>
                <a:lnTo>
                  <a:pt x="2955455" y="1077049"/>
                </a:lnTo>
                <a:close/>
                <a:moveTo>
                  <a:pt x="2887561" y="941261"/>
                </a:moveTo>
                <a:lnTo>
                  <a:pt x="2887561" y="967664"/>
                </a:lnTo>
                <a:lnTo>
                  <a:pt x="2861158" y="967664"/>
                </a:lnTo>
                <a:lnTo>
                  <a:pt x="2861158" y="993724"/>
                </a:lnTo>
                <a:lnTo>
                  <a:pt x="2887561" y="993724"/>
                </a:lnTo>
                <a:lnTo>
                  <a:pt x="2887561" y="1020128"/>
                </a:lnTo>
                <a:lnTo>
                  <a:pt x="2913622" y="1020128"/>
                </a:lnTo>
                <a:lnTo>
                  <a:pt x="2913622" y="993724"/>
                </a:lnTo>
                <a:lnTo>
                  <a:pt x="2940025" y="993724"/>
                </a:lnTo>
                <a:lnTo>
                  <a:pt x="2940025" y="967664"/>
                </a:lnTo>
                <a:lnTo>
                  <a:pt x="2913622" y="967664"/>
                </a:lnTo>
                <a:lnTo>
                  <a:pt x="2913622" y="941261"/>
                </a:lnTo>
                <a:lnTo>
                  <a:pt x="2887561" y="941261"/>
                </a:lnTo>
                <a:close/>
                <a:moveTo>
                  <a:pt x="2200732" y="664197"/>
                </a:moveTo>
                <a:lnTo>
                  <a:pt x="2200732" y="692315"/>
                </a:lnTo>
                <a:lnTo>
                  <a:pt x="2172614" y="692315"/>
                </a:lnTo>
                <a:lnTo>
                  <a:pt x="2172614" y="720433"/>
                </a:lnTo>
                <a:lnTo>
                  <a:pt x="2200732" y="720433"/>
                </a:lnTo>
                <a:lnTo>
                  <a:pt x="2200732" y="748551"/>
                </a:lnTo>
                <a:lnTo>
                  <a:pt x="2228850" y="748551"/>
                </a:lnTo>
                <a:lnTo>
                  <a:pt x="2228850" y="720433"/>
                </a:lnTo>
                <a:lnTo>
                  <a:pt x="2256968" y="720433"/>
                </a:lnTo>
                <a:lnTo>
                  <a:pt x="2256968" y="692315"/>
                </a:lnTo>
                <a:lnTo>
                  <a:pt x="2228850" y="692315"/>
                </a:lnTo>
                <a:lnTo>
                  <a:pt x="2228850" y="664197"/>
                </a:lnTo>
                <a:lnTo>
                  <a:pt x="2200732" y="664197"/>
                </a:lnTo>
                <a:close/>
                <a:moveTo>
                  <a:pt x="1858861" y="530123"/>
                </a:moveTo>
                <a:lnTo>
                  <a:pt x="1858861" y="556184"/>
                </a:lnTo>
                <a:lnTo>
                  <a:pt x="1832800" y="556184"/>
                </a:lnTo>
                <a:lnTo>
                  <a:pt x="1832800" y="582244"/>
                </a:lnTo>
                <a:lnTo>
                  <a:pt x="1858861" y="582244"/>
                </a:lnTo>
                <a:lnTo>
                  <a:pt x="1858861" y="608305"/>
                </a:lnTo>
                <a:lnTo>
                  <a:pt x="1884921" y="608305"/>
                </a:lnTo>
                <a:lnTo>
                  <a:pt x="1884921" y="582244"/>
                </a:lnTo>
                <a:lnTo>
                  <a:pt x="1910982" y="582244"/>
                </a:lnTo>
                <a:lnTo>
                  <a:pt x="1910982" y="556184"/>
                </a:lnTo>
                <a:lnTo>
                  <a:pt x="1884921" y="556184"/>
                </a:lnTo>
                <a:lnTo>
                  <a:pt x="1884921" y="530123"/>
                </a:lnTo>
                <a:lnTo>
                  <a:pt x="1858861" y="530123"/>
                </a:lnTo>
                <a:close/>
                <a:moveTo>
                  <a:pt x="2338235" y="665226"/>
                </a:moveTo>
                <a:lnTo>
                  <a:pt x="2338235" y="692658"/>
                </a:lnTo>
                <a:lnTo>
                  <a:pt x="2310803" y="692658"/>
                </a:lnTo>
                <a:lnTo>
                  <a:pt x="2310803" y="720090"/>
                </a:lnTo>
                <a:lnTo>
                  <a:pt x="2338235" y="720090"/>
                </a:lnTo>
                <a:lnTo>
                  <a:pt x="2338235" y="747522"/>
                </a:lnTo>
                <a:lnTo>
                  <a:pt x="2365667" y="747522"/>
                </a:lnTo>
                <a:lnTo>
                  <a:pt x="2365667" y="720090"/>
                </a:lnTo>
                <a:lnTo>
                  <a:pt x="2393099" y="720090"/>
                </a:lnTo>
                <a:lnTo>
                  <a:pt x="2393099" y="692658"/>
                </a:lnTo>
                <a:lnTo>
                  <a:pt x="2365667" y="692658"/>
                </a:lnTo>
                <a:lnTo>
                  <a:pt x="2365667" y="665226"/>
                </a:lnTo>
                <a:lnTo>
                  <a:pt x="2338235" y="665226"/>
                </a:lnTo>
                <a:close/>
                <a:moveTo>
                  <a:pt x="1721701" y="530466"/>
                </a:moveTo>
                <a:lnTo>
                  <a:pt x="1721701" y="556184"/>
                </a:lnTo>
                <a:lnTo>
                  <a:pt x="1695983" y="556184"/>
                </a:lnTo>
                <a:lnTo>
                  <a:pt x="1695983" y="582244"/>
                </a:lnTo>
                <a:lnTo>
                  <a:pt x="1721701" y="582244"/>
                </a:lnTo>
                <a:lnTo>
                  <a:pt x="1721701" y="607962"/>
                </a:lnTo>
                <a:lnTo>
                  <a:pt x="1747761" y="607962"/>
                </a:lnTo>
                <a:lnTo>
                  <a:pt x="1747761" y="582244"/>
                </a:lnTo>
                <a:lnTo>
                  <a:pt x="1773479" y="582244"/>
                </a:lnTo>
                <a:lnTo>
                  <a:pt x="1773479" y="556184"/>
                </a:lnTo>
                <a:lnTo>
                  <a:pt x="1747761" y="556184"/>
                </a:lnTo>
                <a:lnTo>
                  <a:pt x="1747761" y="530466"/>
                </a:lnTo>
                <a:lnTo>
                  <a:pt x="1721701" y="530466"/>
                </a:lnTo>
                <a:close/>
                <a:moveTo>
                  <a:pt x="1996021" y="530123"/>
                </a:moveTo>
                <a:lnTo>
                  <a:pt x="1996021" y="556184"/>
                </a:lnTo>
                <a:lnTo>
                  <a:pt x="1969960" y="556184"/>
                </a:lnTo>
                <a:lnTo>
                  <a:pt x="1969960" y="582244"/>
                </a:lnTo>
                <a:lnTo>
                  <a:pt x="1996021" y="582244"/>
                </a:lnTo>
                <a:lnTo>
                  <a:pt x="1996021" y="608305"/>
                </a:lnTo>
                <a:lnTo>
                  <a:pt x="2022081" y="608305"/>
                </a:lnTo>
                <a:lnTo>
                  <a:pt x="2022081" y="582244"/>
                </a:lnTo>
                <a:lnTo>
                  <a:pt x="2048142" y="582244"/>
                </a:lnTo>
                <a:lnTo>
                  <a:pt x="2048142" y="556184"/>
                </a:lnTo>
                <a:lnTo>
                  <a:pt x="2022081" y="556184"/>
                </a:lnTo>
                <a:lnTo>
                  <a:pt x="2022081" y="530123"/>
                </a:lnTo>
                <a:lnTo>
                  <a:pt x="1996021" y="530123"/>
                </a:lnTo>
                <a:close/>
                <a:moveTo>
                  <a:pt x="1926069" y="663512"/>
                </a:moveTo>
                <a:lnTo>
                  <a:pt x="1926069" y="691972"/>
                </a:lnTo>
                <a:lnTo>
                  <a:pt x="1897609" y="691972"/>
                </a:lnTo>
                <a:lnTo>
                  <a:pt x="1897609" y="720776"/>
                </a:lnTo>
                <a:lnTo>
                  <a:pt x="1926069" y="720776"/>
                </a:lnTo>
                <a:lnTo>
                  <a:pt x="1926069" y="749237"/>
                </a:lnTo>
                <a:lnTo>
                  <a:pt x="1954873" y="749237"/>
                </a:lnTo>
                <a:lnTo>
                  <a:pt x="1954873" y="720776"/>
                </a:lnTo>
                <a:lnTo>
                  <a:pt x="1983334" y="720776"/>
                </a:lnTo>
                <a:lnTo>
                  <a:pt x="1983334" y="691972"/>
                </a:lnTo>
                <a:lnTo>
                  <a:pt x="1954873" y="691972"/>
                </a:lnTo>
                <a:lnTo>
                  <a:pt x="1954873" y="663512"/>
                </a:lnTo>
                <a:lnTo>
                  <a:pt x="1926069" y="663512"/>
                </a:lnTo>
                <a:close/>
                <a:moveTo>
                  <a:pt x="3093987" y="1080478"/>
                </a:moveTo>
                <a:lnTo>
                  <a:pt x="3093987" y="1105510"/>
                </a:lnTo>
                <a:lnTo>
                  <a:pt x="3068955" y="1105510"/>
                </a:lnTo>
                <a:lnTo>
                  <a:pt x="3068955" y="1130198"/>
                </a:lnTo>
                <a:lnTo>
                  <a:pt x="3093987" y="1130198"/>
                </a:lnTo>
                <a:lnTo>
                  <a:pt x="3093987" y="1155230"/>
                </a:lnTo>
                <a:lnTo>
                  <a:pt x="3118676" y="1155230"/>
                </a:lnTo>
                <a:lnTo>
                  <a:pt x="3118676" y="1130198"/>
                </a:lnTo>
                <a:lnTo>
                  <a:pt x="3143707" y="1130198"/>
                </a:lnTo>
                <a:lnTo>
                  <a:pt x="3143707" y="1105510"/>
                </a:lnTo>
                <a:lnTo>
                  <a:pt x="3118676" y="1105510"/>
                </a:lnTo>
                <a:lnTo>
                  <a:pt x="3118676" y="1080478"/>
                </a:lnTo>
                <a:lnTo>
                  <a:pt x="3093987" y="1080478"/>
                </a:lnTo>
                <a:close/>
                <a:moveTo>
                  <a:pt x="2270684" y="531152"/>
                </a:moveTo>
                <a:lnTo>
                  <a:pt x="2270684" y="556527"/>
                </a:lnTo>
                <a:lnTo>
                  <a:pt x="2245309" y="556527"/>
                </a:lnTo>
                <a:lnTo>
                  <a:pt x="2245309" y="581901"/>
                </a:lnTo>
                <a:lnTo>
                  <a:pt x="2270684" y="581901"/>
                </a:lnTo>
                <a:lnTo>
                  <a:pt x="2270684" y="607276"/>
                </a:lnTo>
                <a:lnTo>
                  <a:pt x="2296058" y="607276"/>
                </a:lnTo>
                <a:lnTo>
                  <a:pt x="2296058" y="581901"/>
                </a:lnTo>
                <a:lnTo>
                  <a:pt x="2321433" y="581901"/>
                </a:lnTo>
                <a:lnTo>
                  <a:pt x="2321433" y="556527"/>
                </a:lnTo>
                <a:lnTo>
                  <a:pt x="2296058" y="556527"/>
                </a:lnTo>
                <a:lnTo>
                  <a:pt x="2296058" y="531152"/>
                </a:lnTo>
                <a:lnTo>
                  <a:pt x="2270684" y="531152"/>
                </a:lnTo>
                <a:close/>
                <a:moveTo>
                  <a:pt x="2133181" y="530466"/>
                </a:moveTo>
                <a:lnTo>
                  <a:pt x="2133181" y="556184"/>
                </a:lnTo>
                <a:lnTo>
                  <a:pt x="2107463" y="556184"/>
                </a:lnTo>
                <a:lnTo>
                  <a:pt x="2107463" y="582244"/>
                </a:lnTo>
                <a:lnTo>
                  <a:pt x="2133181" y="582244"/>
                </a:lnTo>
                <a:lnTo>
                  <a:pt x="2133181" y="607962"/>
                </a:lnTo>
                <a:lnTo>
                  <a:pt x="2159242" y="607962"/>
                </a:lnTo>
                <a:lnTo>
                  <a:pt x="2159242" y="582244"/>
                </a:lnTo>
                <a:lnTo>
                  <a:pt x="2184959" y="582244"/>
                </a:lnTo>
                <a:lnTo>
                  <a:pt x="2184959" y="556184"/>
                </a:lnTo>
                <a:lnTo>
                  <a:pt x="2159242" y="556184"/>
                </a:lnTo>
                <a:lnTo>
                  <a:pt x="2159242" y="530466"/>
                </a:lnTo>
                <a:lnTo>
                  <a:pt x="2133181" y="530466"/>
                </a:lnTo>
                <a:close/>
                <a:moveTo>
                  <a:pt x="2063572" y="663854"/>
                </a:moveTo>
                <a:lnTo>
                  <a:pt x="2063572" y="692315"/>
                </a:lnTo>
                <a:lnTo>
                  <a:pt x="2035111" y="692315"/>
                </a:lnTo>
                <a:lnTo>
                  <a:pt x="2035111" y="720433"/>
                </a:lnTo>
                <a:lnTo>
                  <a:pt x="2063572" y="720433"/>
                </a:lnTo>
                <a:lnTo>
                  <a:pt x="2063572" y="748894"/>
                </a:lnTo>
                <a:lnTo>
                  <a:pt x="2091690" y="748894"/>
                </a:lnTo>
                <a:lnTo>
                  <a:pt x="2091690" y="720433"/>
                </a:lnTo>
                <a:lnTo>
                  <a:pt x="2120151" y="720433"/>
                </a:lnTo>
                <a:lnTo>
                  <a:pt x="2120151" y="692315"/>
                </a:lnTo>
                <a:lnTo>
                  <a:pt x="2091690" y="692315"/>
                </a:lnTo>
                <a:lnTo>
                  <a:pt x="2091690" y="663854"/>
                </a:lnTo>
                <a:lnTo>
                  <a:pt x="2063572" y="663854"/>
                </a:lnTo>
                <a:close/>
                <a:moveTo>
                  <a:pt x="2778862" y="2673248"/>
                </a:moveTo>
                <a:lnTo>
                  <a:pt x="2778862" y="2642045"/>
                </a:lnTo>
                <a:lnTo>
                  <a:pt x="2810066" y="2642045"/>
                </a:lnTo>
                <a:lnTo>
                  <a:pt x="2810066" y="2611184"/>
                </a:lnTo>
                <a:lnTo>
                  <a:pt x="2778862" y="2611184"/>
                </a:lnTo>
                <a:lnTo>
                  <a:pt x="2778862" y="2579980"/>
                </a:lnTo>
                <a:lnTo>
                  <a:pt x="2748001" y="2579980"/>
                </a:lnTo>
                <a:lnTo>
                  <a:pt x="2748001" y="2611184"/>
                </a:lnTo>
                <a:lnTo>
                  <a:pt x="2716797" y="2611184"/>
                </a:lnTo>
                <a:lnTo>
                  <a:pt x="2716797" y="2642045"/>
                </a:lnTo>
                <a:lnTo>
                  <a:pt x="2748001" y="2642045"/>
                </a:lnTo>
                <a:lnTo>
                  <a:pt x="2748001" y="2673248"/>
                </a:lnTo>
                <a:lnTo>
                  <a:pt x="2778862" y="2673248"/>
                </a:lnTo>
                <a:close/>
                <a:moveTo>
                  <a:pt x="2298459" y="3083014"/>
                </a:moveTo>
                <a:lnTo>
                  <a:pt x="2298459" y="3053182"/>
                </a:lnTo>
                <a:lnTo>
                  <a:pt x="2328291" y="3053182"/>
                </a:lnTo>
                <a:lnTo>
                  <a:pt x="2328291" y="3023006"/>
                </a:lnTo>
                <a:lnTo>
                  <a:pt x="2298459" y="3023006"/>
                </a:lnTo>
                <a:lnTo>
                  <a:pt x="2298459" y="2993174"/>
                </a:lnTo>
                <a:lnTo>
                  <a:pt x="2268284" y="2993174"/>
                </a:lnTo>
                <a:lnTo>
                  <a:pt x="2268284" y="3023006"/>
                </a:lnTo>
                <a:lnTo>
                  <a:pt x="2238451" y="3023006"/>
                </a:lnTo>
                <a:lnTo>
                  <a:pt x="2238451" y="3053182"/>
                </a:lnTo>
                <a:lnTo>
                  <a:pt x="2268284" y="3053182"/>
                </a:lnTo>
                <a:lnTo>
                  <a:pt x="2268284" y="3083014"/>
                </a:lnTo>
                <a:lnTo>
                  <a:pt x="2298459" y="3083014"/>
                </a:lnTo>
                <a:close/>
                <a:moveTo>
                  <a:pt x="2641016" y="2945168"/>
                </a:moveTo>
                <a:lnTo>
                  <a:pt x="2641016" y="2915679"/>
                </a:lnTo>
                <a:lnTo>
                  <a:pt x="2670505" y="2915679"/>
                </a:lnTo>
                <a:lnTo>
                  <a:pt x="2670505" y="2886189"/>
                </a:lnTo>
                <a:lnTo>
                  <a:pt x="2641016" y="2886189"/>
                </a:lnTo>
                <a:lnTo>
                  <a:pt x="2641016" y="2856700"/>
                </a:lnTo>
                <a:lnTo>
                  <a:pt x="2611526" y="2856700"/>
                </a:lnTo>
                <a:lnTo>
                  <a:pt x="2611526" y="2886189"/>
                </a:lnTo>
                <a:lnTo>
                  <a:pt x="2582037" y="2886189"/>
                </a:lnTo>
                <a:lnTo>
                  <a:pt x="2582037" y="2915679"/>
                </a:lnTo>
                <a:lnTo>
                  <a:pt x="2611526" y="2915679"/>
                </a:lnTo>
                <a:lnTo>
                  <a:pt x="2611526" y="2945168"/>
                </a:lnTo>
                <a:lnTo>
                  <a:pt x="2641016" y="2945168"/>
                </a:lnTo>
                <a:close/>
                <a:moveTo>
                  <a:pt x="2709939" y="2809380"/>
                </a:moveTo>
                <a:lnTo>
                  <a:pt x="2709939" y="2778862"/>
                </a:lnTo>
                <a:lnTo>
                  <a:pt x="2740457" y="2778862"/>
                </a:lnTo>
                <a:lnTo>
                  <a:pt x="2740457" y="2748686"/>
                </a:lnTo>
                <a:lnTo>
                  <a:pt x="2709939" y="2748686"/>
                </a:lnTo>
                <a:lnTo>
                  <a:pt x="2709939" y="2718168"/>
                </a:lnTo>
                <a:lnTo>
                  <a:pt x="2679764" y="2718168"/>
                </a:lnTo>
                <a:lnTo>
                  <a:pt x="2679764" y="2748686"/>
                </a:lnTo>
                <a:lnTo>
                  <a:pt x="2649245" y="2748686"/>
                </a:lnTo>
                <a:lnTo>
                  <a:pt x="2649245" y="2778862"/>
                </a:lnTo>
                <a:lnTo>
                  <a:pt x="2679764" y="2778862"/>
                </a:lnTo>
                <a:lnTo>
                  <a:pt x="2679764" y="2809380"/>
                </a:lnTo>
                <a:lnTo>
                  <a:pt x="2709939" y="2809380"/>
                </a:lnTo>
                <a:close/>
                <a:moveTo>
                  <a:pt x="2846413" y="2807322"/>
                </a:moveTo>
                <a:lnTo>
                  <a:pt x="2846413" y="2778176"/>
                </a:lnTo>
                <a:lnTo>
                  <a:pt x="2875559" y="2778176"/>
                </a:lnTo>
                <a:lnTo>
                  <a:pt x="2875559" y="2749372"/>
                </a:lnTo>
                <a:lnTo>
                  <a:pt x="2846413" y="2749372"/>
                </a:lnTo>
                <a:lnTo>
                  <a:pt x="2846413" y="2720226"/>
                </a:lnTo>
                <a:lnTo>
                  <a:pt x="2817610" y="2720226"/>
                </a:lnTo>
                <a:lnTo>
                  <a:pt x="2817610" y="2749372"/>
                </a:lnTo>
                <a:lnTo>
                  <a:pt x="2788463" y="2749372"/>
                </a:lnTo>
                <a:lnTo>
                  <a:pt x="2788463" y="2778176"/>
                </a:lnTo>
                <a:lnTo>
                  <a:pt x="2817610" y="2778176"/>
                </a:lnTo>
                <a:lnTo>
                  <a:pt x="2817610" y="2807322"/>
                </a:lnTo>
                <a:lnTo>
                  <a:pt x="2846413" y="2807322"/>
                </a:lnTo>
                <a:close/>
                <a:moveTo>
                  <a:pt x="2573465" y="2811094"/>
                </a:moveTo>
                <a:lnTo>
                  <a:pt x="2573465" y="2779547"/>
                </a:lnTo>
                <a:lnTo>
                  <a:pt x="2605012" y="2779547"/>
                </a:lnTo>
                <a:lnTo>
                  <a:pt x="2605012" y="2748001"/>
                </a:lnTo>
                <a:lnTo>
                  <a:pt x="2573465" y="2748001"/>
                </a:lnTo>
                <a:lnTo>
                  <a:pt x="2573465" y="2716454"/>
                </a:lnTo>
                <a:lnTo>
                  <a:pt x="2541918" y="2716454"/>
                </a:lnTo>
                <a:lnTo>
                  <a:pt x="2541918" y="2748001"/>
                </a:lnTo>
                <a:lnTo>
                  <a:pt x="2510371" y="2748001"/>
                </a:lnTo>
                <a:lnTo>
                  <a:pt x="2510371" y="2779547"/>
                </a:lnTo>
                <a:lnTo>
                  <a:pt x="2541918" y="2779547"/>
                </a:lnTo>
                <a:lnTo>
                  <a:pt x="2541918" y="2811094"/>
                </a:lnTo>
                <a:lnTo>
                  <a:pt x="2573465" y="2811094"/>
                </a:lnTo>
                <a:close/>
                <a:moveTo>
                  <a:pt x="2435276" y="3081985"/>
                </a:moveTo>
                <a:lnTo>
                  <a:pt x="2435276" y="3052839"/>
                </a:lnTo>
                <a:lnTo>
                  <a:pt x="2464423" y="3052839"/>
                </a:lnTo>
                <a:lnTo>
                  <a:pt x="2464423" y="3023349"/>
                </a:lnTo>
                <a:lnTo>
                  <a:pt x="2435276" y="3023349"/>
                </a:lnTo>
                <a:lnTo>
                  <a:pt x="2435276" y="2994203"/>
                </a:lnTo>
                <a:lnTo>
                  <a:pt x="2405786" y="2994203"/>
                </a:lnTo>
                <a:lnTo>
                  <a:pt x="2405786" y="3023349"/>
                </a:lnTo>
                <a:lnTo>
                  <a:pt x="2376640" y="3023349"/>
                </a:lnTo>
                <a:lnTo>
                  <a:pt x="2376640" y="3052839"/>
                </a:lnTo>
                <a:lnTo>
                  <a:pt x="2405786" y="3052839"/>
                </a:lnTo>
                <a:lnTo>
                  <a:pt x="2405786" y="3081985"/>
                </a:lnTo>
                <a:lnTo>
                  <a:pt x="2435276" y="3081985"/>
                </a:lnTo>
                <a:close/>
                <a:moveTo>
                  <a:pt x="2915336" y="2670505"/>
                </a:moveTo>
                <a:lnTo>
                  <a:pt x="2915336" y="2641359"/>
                </a:lnTo>
                <a:lnTo>
                  <a:pt x="2944483" y="2641359"/>
                </a:lnTo>
                <a:lnTo>
                  <a:pt x="2944483" y="2611869"/>
                </a:lnTo>
                <a:lnTo>
                  <a:pt x="2915336" y="2611869"/>
                </a:lnTo>
                <a:lnTo>
                  <a:pt x="2915336" y="2582723"/>
                </a:lnTo>
                <a:lnTo>
                  <a:pt x="2885846" y="2582723"/>
                </a:lnTo>
                <a:lnTo>
                  <a:pt x="2885846" y="2611869"/>
                </a:lnTo>
                <a:lnTo>
                  <a:pt x="2856700" y="2611869"/>
                </a:lnTo>
                <a:lnTo>
                  <a:pt x="2856700" y="2641359"/>
                </a:lnTo>
                <a:lnTo>
                  <a:pt x="2885846" y="2641359"/>
                </a:lnTo>
                <a:lnTo>
                  <a:pt x="2885846" y="2670505"/>
                </a:lnTo>
                <a:lnTo>
                  <a:pt x="2915336" y="2670505"/>
                </a:lnTo>
                <a:close/>
                <a:moveTo>
                  <a:pt x="2367725" y="2947911"/>
                </a:moveTo>
                <a:lnTo>
                  <a:pt x="2367725" y="2916707"/>
                </a:lnTo>
                <a:lnTo>
                  <a:pt x="2398928" y="2916707"/>
                </a:lnTo>
                <a:lnTo>
                  <a:pt x="2398928" y="2885161"/>
                </a:lnTo>
                <a:lnTo>
                  <a:pt x="2367725" y="2885161"/>
                </a:lnTo>
                <a:lnTo>
                  <a:pt x="2367725" y="2853957"/>
                </a:lnTo>
                <a:lnTo>
                  <a:pt x="2336178" y="2853957"/>
                </a:lnTo>
                <a:lnTo>
                  <a:pt x="2336178" y="2885161"/>
                </a:lnTo>
                <a:lnTo>
                  <a:pt x="2304974" y="2885161"/>
                </a:lnTo>
                <a:lnTo>
                  <a:pt x="2304974" y="2916707"/>
                </a:lnTo>
                <a:lnTo>
                  <a:pt x="2336178" y="2916707"/>
                </a:lnTo>
                <a:lnTo>
                  <a:pt x="2336178" y="2947911"/>
                </a:lnTo>
                <a:lnTo>
                  <a:pt x="2367725" y="2947911"/>
                </a:lnTo>
                <a:close/>
                <a:moveTo>
                  <a:pt x="2504542" y="2946883"/>
                </a:moveTo>
                <a:lnTo>
                  <a:pt x="2504542" y="2916365"/>
                </a:lnTo>
                <a:lnTo>
                  <a:pt x="2535060" y="2916365"/>
                </a:lnTo>
                <a:lnTo>
                  <a:pt x="2535060" y="2885504"/>
                </a:lnTo>
                <a:lnTo>
                  <a:pt x="2504542" y="2885504"/>
                </a:lnTo>
                <a:lnTo>
                  <a:pt x="2504542" y="2854985"/>
                </a:lnTo>
                <a:lnTo>
                  <a:pt x="2473681" y="2854985"/>
                </a:lnTo>
                <a:lnTo>
                  <a:pt x="2473681" y="2885504"/>
                </a:lnTo>
                <a:lnTo>
                  <a:pt x="2443163" y="2885504"/>
                </a:lnTo>
                <a:lnTo>
                  <a:pt x="2443163" y="2916365"/>
                </a:lnTo>
                <a:lnTo>
                  <a:pt x="2473681" y="2916365"/>
                </a:lnTo>
                <a:lnTo>
                  <a:pt x="2473681" y="2946883"/>
                </a:lnTo>
                <a:lnTo>
                  <a:pt x="2504542" y="2946883"/>
                </a:lnTo>
                <a:close/>
                <a:moveTo>
                  <a:pt x="3299727" y="1491958"/>
                </a:moveTo>
                <a:lnTo>
                  <a:pt x="3299727" y="1516990"/>
                </a:lnTo>
                <a:lnTo>
                  <a:pt x="3274695" y="1516990"/>
                </a:lnTo>
                <a:lnTo>
                  <a:pt x="3274695" y="1541678"/>
                </a:lnTo>
                <a:lnTo>
                  <a:pt x="3299727" y="1541678"/>
                </a:lnTo>
                <a:lnTo>
                  <a:pt x="3299727" y="1566710"/>
                </a:lnTo>
                <a:lnTo>
                  <a:pt x="3324416" y="1566710"/>
                </a:lnTo>
                <a:lnTo>
                  <a:pt x="3324416" y="1541678"/>
                </a:lnTo>
                <a:lnTo>
                  <a:pt x="3349447" y="1541678"/>
                </a:lnTo>
                <a:lnTo>
                  <a:pt x="3349447" y="1516990"/>
                </a:lnTo>
                <a:lnTo>
                  <a:pt x="3324416" y="1516990"/>
                </a:lnTo>
                <a:lnTo>
                  <a:pt x="3324416" y="1491958"/>
                </a:lnTo>
                <a:lnTo>
                  <a:pt x="3299727" y="1491958"/>
                </a:lnTo>
                <a:close/>
                <a:moveTo>
                  <a:pt x="3299041" y="1764563"/>
                </a:moveTo>
                <a:lnTo>
                  <a:pt x="3299041" y="1790624"/>
                </a:lnTo>
                <a:lnTo>
                  <a:pt x="3272981" y="1790624"/>
                </a:lnTo>
                <a:lnTo>
                  <a:pt x="3272981" y="1816684"/>
                </a:lnTo>
                <a:lnTo>
                  <a:pt x="3299041" y="1816684"/>
                </a:lnTo>
                <a:lnTo>
                  <a:pt x="3299041" y="1842745"/>
                </a:lnTo>
                <a:lnTo>
                  <a:pt x="3325102" y="1842745"/>
                </a:lnTo>
                <a:lnTo>
                  <a:pt x="3325102" y="1816684"/>
                </a:lnTo>
                <a:lnTo>
                  <a:pt x="3351162" y="1816684"/>
                </a:lnTo>
                <a:lnTo>
                  <a:pt x="3351162" y="1790624"/>
                </a:lnTo>
                <a:lnTo>
                  <a:pt x="3325102" y="1790624"/>
                </a:lnTo>
                <a:lnTo>
                  <a:pt x="3325102" y="1764563"/>
                </a:lnTo>
                <a:lnTo>
                  <a:pt x="3299041" y="1764563"/>
                </a:lnTo>
                <a:close/>
                <a:moveTo>
                  <a:pt x="3162224" y="1216952"/>
                </a:moveTo>
                <a:lnTo>
                  <a:pt x="3162224" y="1242327"/>
                </a:lnTo>
                <a:lnTo>
                  <a:pt x="3136849" y="1242327"/>
                </a:lnTo>
                <a:lnTo>
                  <a:pt x="3136849" y="1267701"/>
                </a:lnTo>
                <a:lnTo>
                  <a:pt x="3162224" y="1267701"/>
                </a:lnTo>
                <a:lnTo>
                  <a:pt x="3162224" y="1293076"/>
                </a:lnTo>
                <a:lnTo>
                  <a:pt x="3187598" y="1293076"/>
                </a:lnTo>
                <a:lnTo>
                  <a:pt x="3187598" y="1267701"/>
                </a:lnTo>
                <a:lnTo>
                  <a:pt x="3212973" y="1267701"/>
                </a:lnTo>
                <a:lnTo>
                  <a:pt x="3212973" y="1242327"/>
                </a:lnTo>
                <a:lnTo>
                  <a:pt x="3187598" y="1242327"/>
                </a:lnTo>
                <a:lnTo>
                  <a:pt x="3187598" y="1216952"/>
                </a:lnTo>
                <a:lnTo>
                  <a:pt x="3162224" y="1216952"/>
                </a:lnTo>
                <a:close/>
                <a:moveTo>
                  <a:pt x="2983916" y="2533688"/>
                </a:moveTo>
                <a:lnTo>
                  <a:pt x="2983916" y="2504199"/>
                </a:lnTo>
                <a:lnTo>
                  <a:pt x="3013405" y="2504199"/>
                </a:lnTo>
                <a:lnTo>
                  <a:pt x="3013405" y="2474709"/>
                </a:lnTo>
                <a:lnTo>
                  <a:pt x="2983916" y="2474709"/>
                </a:lnTo>
                <a:lnTo>
                  <a:pt x="2983916" y="2445220"/>
                </a:lnTo>
                <a:lnTo>
                  <a:pt x="2954426" y="2445220"/>
                </a:lnTo>
                <a:lnTo>
                  <a:pt x="2954426" y="2474709"/>
                </a:lnTo>
                <a:lnTo>
                  <a:pt x="2924937" y="2474709"/>
                </a:lnTo>
                <a:lnTo>
                  <a:pt x="2924937" y="2504199"/>
                </a:lnTo>
                <a:lnTo>
                  <a:pt x="2954426" y="2504199"/>
                </a:lnTo>
                <a:lnTo>
                  <a:pt x="2954426" y="2533688"/>
                </a:lnTo>
                <a:lnTo>
                  <a:pt x="2983916" y="2533688"/>
                </a:lnTo>
                <a:close/>
                <a:moveTo>
                  <a:pt x="3325102" y="2117065"/>
                </a:moveTo>
                <a:lnTo>
                  <a:pt x="3325102" y="2091004"/>
                </a:lnTo>
                <a:lnTo>
                  <a:pt x="3351162" y="2091004"/>
                </a:lnTo>
                <a:lnTo>
                  <a:pt x="3351162" y="2064944"/>
                </a:lnTo>
                <a:lnTo>
                  <a:pt x="3325102" y="2064944"/>
                </a:lnTo>
                <a:lnTo>
                  <a:pt x="3325102" y="2038883"/>
                </a:lnTo>
                <a:lnTo>
                  <a:pt x="3299041" y="2038883"/>
                </a:lnTo>
                <a:lnTo>
                  <a:pt x="3299041" y="2064944"/>
                </a:lnTo>
                <a:lnTo>
                  <a:pt x="3272981" y="2064944"/>
                </a:lnTo>
                <a:lnTo>
                  <a:pt x="3272981" y="2091004"/>
                </a:lnTo>
                <a:lnTo>
                  <a:pt x="3299041" y="2091004"/>
                </a:lnTo>
                <a:lnTo>
                  <a:pt x="3299041" y="2117065"/>
                </a:lnTo>
                <a:lnTo>
                  <a:pt x="3325102" y="2117065"/>
                </a:lnTo>
                <a:close/>
                <a:moveTo>
                  <a:pt x="3230804" y="1354112"/>
                </a:moveTo>
                <a:lnTo>
                  <a:pt x="3230804" y="1379487"/>
                </a:lnTo>
                <a:lnTo>
                  <a:pt x="3205429" y="1379487"/>
                </a:lnTo>
                <a:lnTo>
                  <a:pt x="3205429" y="1404861"/>
                </a:lnTo>
                <a:lnTo>
                  <a:pt x="3230804" y="1404861"/>
                </a:lnTo>
                <a:lnTo>
                  <a:pt x="3230804" y="1430236"/>
                </a:lnTo>
                <a:lnTo>
                  <a:pt x="3256178" y="1430236"/>
                </a:lnTo>
                <a:lnTo>
                  <a:pt x="3256178" y="1404861"/>
                </a:lnTo>
                <a:lnTo>
                  <a:pt x="3281553" y="1404861"/>
                </a:lnTo>
                <a:lnTo>
                  <a:pt x="3281553" y="1379487"/>
                </a:lnTo>
                <a:lnTo>
                  <a:pt x="3256178" y="1379487"/>
                </a:lnTo>
                <a:lnTo>
                  <a:pt x="3256178" y="1354112"/>
                </a:lnTo>
                <a:lnTo>
                  <a:pt x="3230804" y="1354112"/>
                </a:lnTo>
                <a:close/>
                <a:moveTo>
                  <a:pt x="3051467" y="2668105"/>
                </a:moveTo>
                <a:lnTo>
                  <a:pt x="3051467" y="2640330"/>
                </a:lnTo>
                <a:lnTo>
                  <a:pt x="3079242" y="2640330"/>
                </a:lnTo>
                <a:lnTo>
                  <a:pt x="3079242" y="2612898"/>
                </a:lnTo>
                <a:lnTo>
                  <a:pt x="3051467" y="2612898"/>
                </a:lnTo>
                <a:lnTo>
                  <a:pt x="3051467" y="2585123"/>
                </a:lnTo>
                <a:lnTo>
                  <a:pt x="3024035" y="2585123"/>
                </a:lnTo>
                <a:lnTo>
                  <a:pt x="3024035" y="2612898"/>
                </a:lnTo>
                <a:lnTo>
                  <a:pt x="2996260" y="2612898"/>
                </a:lnTo>
                <a:lnTo>
                  <a:pt x="2996260" y="2640330"/>
                </a:lnTo>
                <a:lnTo>
                  <a:pt x="3024035" y="2640330"/>
                </a:lnTo>
                <a:lnTo>
                  <a:pt x="3024035" y="2668105"/>
                </a:lnTo>
                <a:lnTo>
                  <a:pt x="3051467" y="2668105"/>
                </a:lnTo>
                <a:close/>
                <a:moveTo>
                  <a:pt x="3256864" y="2255596"/>
                </a:moveTo>
                <a:lnTo>
                  <a:pt x="3256864" y="2228507"/>
                </a:lnTo>
                <a:lnTo>
                  <a:pt x="3283954" y="2228507"/>
                </a:lnTo>
                <a:lnTo>
                  <a:pt x="3283954" y="2201761"/>
                </a:lnTo>
                <a:lnTo>
                  <a:pt x="3256864" y="2201761"/>
                </a:lnTo>
                <a:lnTo>
                  <a:pt x="3256864" y="2174672"/>
                </a:lnTo>
                <a:lnTo>
                  <a:pt x="3230118" y="2174672"/>
                </a:lnTo>
                <a:lnTo>
                  <a:pt x="3230118" y="2201761"/>
                </a:lnTo>
                <a:lnTo>
                  <a:pt x="3203029" y="2201761"/>
                </a:lnTo>
                <a:lnTo>
                  <a:pt x="3203029" y="2228507"/>
                </a:lnTo>
                <a:lnTo>
                  <a:pt x="3230118" y="2228507"/>
                </a:lnTo>
                <a:lnTo>
                  <a:pt x="3230118" y="2255596"/>
                </a:lnTo>
                <a:lnTo>
                  <a:pt x="3256864" y="2255596"/>
                </a:lnTo>
                <a:close/>
                <a:moveTo>
                  <a:pt x="3120047" y="2530945"/>
                </a:moveTo>
                <a:lnTo>
                  <a:pt x="3120047" y="2503170"/>
                </a:lnTo>
                <a:lnTo>
                  <a:pt x="3147822" y="2503170"/>
                </a:lnTo>
                <a:lnTo>
                  <a:pt x="3147822" y="2475738"/>
                </a:lnTo>
                <a:lnTo>
                  <a:pt x="3120047" y="2475738"/>
                </a:lnTo>
                <a:lnTo>
                  <a:pt x="3120047" y="2447963"/>
                </a:lnTo>
                <a:lnTo>
                  <a:pt x="3092615" y="2447963"/>
                </a:lnTo>
                <a:lnTo>
                  <a:pt x="3092615" y="2475738"/>
                </a:lnTo>
                <a:lnTo>
                  <a:pt x="3064840" y="2475738"/>
                </a:lnTo>
                <a:lnTo>
                  <a:pt x="3064840" y="2503170"/>
                </a:lnTo>
                <a:lnTo>
                  <a:pt x="3092615" y="2503170"/>
                </a:lnTo>
                <a:lnTo>
                  <a:pt x="3092615" y="2530945"/>
                </a:lnTo>
                <a:lnTo>
                  <a:pt x="3120047" y="2530945"/>
                </a:lnTo>
                <a:close/>
                <a:moveTo>
                  <a:pt x="3188627" y="2393442"/>
                </a:moveTo>
                <a:lnTo>
                  <a:pt x="3188627" y="2366010"/>
                </a:lnTo>
                <a:lnTo>
                  <a:pt x="3216059" y="2366010"/>
                </a:lnTo>
                <a:lnTo>
                  <a:pt x="3216059" y="2338578"/>
                </a:lnTo>
                <a:lnTo>
                  <a:pt x="3188627" y="2338578"/>
                </a:lnTo>
                <a:lnTo>
                  <a:pt x="3188627" y="2311146"/>
                </a:lnTo>
                <a:lnTo>
                  <a:pt x="3161195" y="2311146"/>
                </a:lnTo>
                <a:lnTo>
                  <a:pt x="3161195" y="2338578"/>
                </a:lnTo>
                <a:lnTo>
                  <a:pt x="3133763" y="2338578"/>
                </a:lnTo>
                <a:lnTo>
                  <a:pt x="3133763" y="2366010"/>
                </a:lnTo>
                <a:lnTo>
                  <a:pt x="3161195" y="2366010"/>
                </a:lnTo>
                <a:lnTo>
                  <a:pt x="3161195" y="2393442"/>
                </a:lnTo>
                <a:lnTo>
                  <a:pt x="3188627" y="2393442"/>
                </a:lnTo>
                <a:close/>
                <a:moveTo>
                  <a:pt x="1581455" y="1069505"/>
                </a:moveTo>
                <a:lnTo>
                  <a:pt x="1581455" y="1101738"/>
                </a:lnTo>
                <a:lnTo>
                  <a:pt x="1549222" y="1101738"/>
                </a:lnTo>
                <a:lnTo>
                  <a:pt x="1549222" y="1133970"/>
                </a:lnTo>
                <a:lnTo>
                  <a:pt x="1581455" y="1133970"/>
                </a:lnTo>
                <a:lnTo>
                  <a:pt x="1581455" y="1166203"/>
                </a:lnTo>
                <a:lnTo>
                  <a:pt x="1613687" y="1166203"/>
                </a:lnTo>
                <a:lnTo>
                  <a:pt x="1613687" y="1133970"/>
                </a:lnTo>
                <a:lnTo>
                  <a:pt x="1645920" y="1133970"/>
                </a:lnTo>
                <a:lnTo>
                  <a:pt x="1645920" y="1101738"/>
                </a:lnTo>
                <a:lnTo>
                  <a:pt x="1613687" y="1101738"/>
                </a:lnTo>
                <a:lnTo>
                  <a:pt x="1613687" y="1069505"/>
                </a:lnTo>
                <a:lnTo>
                  <a:pt x="1581455" y="1069505"/>
                </a:lnTo>
                <a:close/>
                <a:moveTo>
                  <a:pt x="991324" y="3141993"/>
                </a:moveTo>
                <a:lnTo>
                  <a:pt x="969378" y="3141993"/>
                </a:lnTo>
                <a:lnTo>
                  <a:pt x="969378" y="3164281"/>
                </a:lnTo>
                <a:lnTo>
                  <a:pt x="947090" y="3164281"/>
                </a:lnTo>
                <a:lnTo>
                  <a:pt x="947090" y="3186227"/>
                </a:lnTo>
                <a:lnTo>
                  <a:pt x="969378" y="3186227"/>
                </a:lnTo>
                <a:lnTo>
                  <a:pt x="969378" y="3208515"/>
                </a:lnTo>
                <a:lnTo>
                  <a:pt x="991324" y="3208515"/>
                </a:lnTo>
                <a:lnTo>
                  <a:pt x="991324" y="3186227"/>
                </a:lnTo>
                <a:lnTo>
                  <a:pt x="1013612" y="3186227"/>
                </a:lnTo>
                <a:lnTo>
                  <a:pt x="1013612" y="3164281"/>
                </a:lnTo>
                <a:lnTo>
                  <a:pt x="991324" y="3164281"/>
                </a:lnTo>
                <a:lnTo>
                  <a:pt x="991324" y="3141993"/>
                </a:lnTo>
                <a:close/>
                <a:moveTo>
                  <a:pt x="1056475" y="3564446"/>
                </a:moveTo>
                <a:lnTo>
                  <a:pt x="1041387" y="3564446"/>
                </a:lnTo>
                <a:lnTo>
                  <a:pt x="1041387" y="3579190"/>
                </a:lnTo>
                <a:lnTo>
                  <a:pt x="1026643" y="3579190"/>
                </a:lnTo>
                <a:lnTo>
                  <a:pt x="1026643" y="3594278"/>
                </a:lnTo>
                <a:lnTo>
                  <a:pt x="1041387" y="3594278"/>
                </a:lnTo>
                <a:lnTo>
                  <a:pt x="1041387" y="3609023"/>
                </a:lnTo>
                <a:lnTo>
                  <a:pt x="1056475" y="3609023"/>
                </a:lnTo>
                <a:lnTo>
                  <a:pt x="1056475" y="3594278"/>
                </a:lnTo>
                <a:lnTo>
                  <a:pt x="1071220" y="3594278"/>
                </a:lnTo>
                <a:lnTo>
                  <a:pt x="1071220" y="3579190"/>
                </a:lnTo>
                <a:lnTo>
                  <a:pt x="1056475" y="3579190"/>
                </a:lnTo>
                <a:lnTo>
                  <a:pt x="1056475" y="3564446"/>
                </a:lnTo>
                <a:close/>
                <a:moveTo>
                  <a:pt x="1059218" y="3281553"/>
                </a:moveTo>
                <a:lnTo>
                  <a:pt x="1038644" y="3281553"/>
                </a:lnTo>
                <a:lnTo>
                  <a:pt x="1038644" y="3302127"/>
                </a:lnTo>
                <a:lnTo>
                  <a:pt x="1018070" y="3302127"/>
                </a:lnTo>
                <a:lnTo>
                  <a:pt x="1018070" y="3322701"/>
                </a:lnTo>
                <a:lnTo>
                  <a:pt x="1038644" y="3322701"/>
                </a:lnTo>
                <a:lnTo>
                  <a:pt x="1038644" y="3343275"/>
                </a:lnTo>
                <a:lnTo>
                  <a:pt x="1059218" y="3343275"/>
                </a:lnTo>
                <a:lnTo>
                  <a:pt x="1059218" y="3322701"/>
                </a:lnTo>
                <a:lnTo>
                  <a:pt x="1079792" y="3322701"/>
                </a:lnTo>
                <a:lnTo>
                  <a:pt x="1079792" y="3302127"/>
                </a:lnTo>
                <a:lnTo>
                  <a:pt x="1059218" y="3302127"/>
                </a:lnTo>
                <a:lnTo>
                  <a:pt x="1059218" y="3281553"/>
                </a:lnTo>
                <a:close/>
                <a:moveTo>
                  <a:pt x="988924" y="3424199"/>
                </a:moveTo>
                <a:lnTo>
                  <a:pt x="971779" y="3424199"/>
                </a:lnTo>
                <a:lnTo>
                  <a:pt x="971779" y="3441002"/>
                </a:lnTo>
                <a:lnTo>
                  <a:pt x="954976" y="3441002"/>
                </a:lnTo>
                <a:lnTo>
                  <a:pt x="954976" y="3458147"/>
                </a:lnTo>
                <a:lnTo>
                  <a:pt x="971779" y="3458147"/>
                </a:lnTo>
                <a:lnTo>
                  <a:pt x="971779" y="3474949"/>
                </a:lnTo>
                <a:lnTo>
                  <a:pt x="988924" y="3474949"/>
                </a:lnTo>
                <a:lnTo>
                  <a:pt x="988924" y="3458147"/>
                </a:lnTo>
                <a:lnTo>
                  <a:pt x="1005726" y="3458147"/>
                </a:lnTo>
                <a:lnTo>
                  <a:pt x="1005726" y="3441002"/>
                </a:lnTo>
                <a:lnTo>
                  <a:pt x="988924" y="3441002"/>
                </a:lnTo>
                <a:lnTo>
                  <a:pt x="988924" y="3424199"/>
                </a:lnTo>
                <a:close/>
                <a:moveTo>
                  <a:pt x="923430" y="3003118"/>
                </a:moveTo>
                <a:lnTo>
                  <a:pt x="900112" y="3003118"/>
                </a:lnTo>
                <a:lnTo>
                  <a:pt x="900112" y="3026435"/>
                </a:lnTo>
                <a:lnTo>
                  <a:pt x="876795" y="3026435"/>
                </a:lnTo>
                <a:lnTo>
                  <a:pt x="876795" y="3049753"/>
                </a:lnTo>
                <a:lnTo>
                  <a:pt x="900112" y="3049753"/>
                </a:lnTo>
                <a:lnTo>
                  <a:pt x="900112" y="3073070"/>
                </a:lnTo>
                <a:lnTo>
                  <a:pt x="923430" y="3073070"/>
                </a:lnTo>
                <a:lnTo>
                  <a:pt x="923430" y="3049753"/>
                </a:lnTo>
                <a:lnTo>
                  <a:pt x="946747" y="3049753"/>
                </a:lnTo>
                <a:lnTo>
                  <a:pt x="946747" y="3026435"/>
                </a:lnTo>
                <a:lnTo>
                  <a:pt x="923430" y="3026435"/>
                </a:lnTo>
                <a:lnTo>
                  <a:pt x="923430" y="3003118"/>
                </a:lnTo>
                <a:close/>
                <a:moveTo>
                  <a:pt x="1105510" y="3210916"/>
                </a:moveTo>
                <a:lnTo>
                  <a:pt x="1129513" y="3210916"/>
                </a:lnTo>
                <a:lnTo>
                  <a:pt x="1129513" y="3187256"/>
                </a:lnTo>
                <a:lnTo>
                  <a:pt x="1153173" y="3187256"/>
                </a:lnTo>
                <a:lnTo>
                  <a:pt x="1153173" y="3163253"/>
                </a:lnTo>
                <a:lnTo>
                  <a:pt x="1129513" y="3163253"/>
                </a:lnTo>
                <a:lnTo>
                  <a:pt x="1129513" y="3139592"/>
                </a:lnTo>
                <a:lnTo>
                  <a:pt x="1105510" y="3139592"/>
                </a:lnTo>
                <a:lnTo>
                  <a:pt x="1105510" y="3163253"/>
                </a:lnTo>
                <a:lnTo>
                  <a:pt x="1081849" y="3163253"/>
                </a:lnTo>
                <a:lnTo>
                  <a:pt x="1081849" y="3187256"/>
                </a:lnTo>
                <a:lnTo>
                  <a:pt x="1105510" y="3187256"/>
                </a:lnTo>
                <a:lnTo>
                  <a:pt x="1105510" y="3210916"/>
                </a:lnTo>
                <a:close/>
                <a:moveTo>
                  <a:pt x="1197064" y="3279153"/>
                </a:moveTo>
                <a:lnTo>
                  <a:pt x="1175118" y="3279153"/>
                </a:lnTo>
                <a:lnTo>
                  <a:pt x="1175118" y="3301441"/>
                </a:lnTo>
                <a:lnTo>
                  <a:pt x="1152830" y="3301441"/>
                </a:lnTo>
                <a:lnTo>
                  <a:pt x="1152830" y="3323387"/>
                </a:lnTo>
                <a:lnTo>
                  <a:pt x="1175118" y="3323387"/>
                </a:lnTo>
                <a:lnTo>
                  <a:pt x="1175118" y="3345675"/>
                </a:lnTo>
                <a:lnTo>
                  <a:pt x="1197064" y="3345675"/>
                </a:lnTo>
                <a:lnTo>
                  <a:pt x="1197064" y="3323387"/>
                </a:lnTo>
                <a:lnTo>
                  <a:pt x="1219352" y="3323387"/>
                </a:lnTo>
                <a:lnTo>
                  <a:pt x="1219352" y="3301441"/>
                </a:lnTo>
                <a:lnTo>
                  <a:pt x="1197064" y="3301441"/>
                </a:lnTo>
                <a:lnTo>
                  <a:pt x="1197064" y="3279153"/>
                </a:lnTo>
                <a:close/>
                <a:moveTo>
                  <a:pt x="1194321" y="3562045"/>
                </a:moveTo>
                <a:lnTo>
                  <a:pt x="1177861" y="3562045"/>
                </a:lnTo>
                <a:lnTo>
                  <a:pt x="1177861" y="3578504"/>
                </a:lnTo>
                <a:lnTo>
                  <a:pt x="1161402" y="3578504"/>
                </a:lnTo>
                <a:lnTo>
                  <a:pt x="1161402" y="3594964"/>
                </a:lnTo>
                <a:lnTo>
                  <a:pt x="1177861" y="3594964"/>
                </a:lnTo>
                <a:lnTo>
                  <a:pt x="1177861" y="3611423"/>
                </a:lnTo>
                <a:lnTo>
                  <a:pt x="1194321" y="3611423"/>
                </a:lnTo>
                <a:lnTo>
                  <a:pt x="1194321" y="3594964"/>
                </a:lnTo>
                <a:lnTo>
                  <a:pt x="1210780" y="3594964"/>
                </a:lnTo>
                <a:lnTo>
                  <a:pt x="1210780" y="3578504"/>
                </a:lnTo>
                <a:lnTo>
                  <a:pt x="1194321" y="3578504"/>
                </a:lnTo>
                <a:lnTo>
                  <a:pt x="1194321" y="3562045"/>
                </a:lnTo>
                <a:close/>
                <a:moveTo>
                  <a:pt x="921029" y="3284296"/>
                </a:moveTo>
                <a:lnTo>
                  <a:pt x="902513" y="3284296"/>
                </a:lnTo>
                <a:lnTo>
                  <a:pt x="902513" y="3303156"/>
                </a:lnTo>
                <a:lnTo>
                  <a:pt x="883653" y="3303156"/>
                </a:lnTo>
                <a:lnTo>
                  <a:pt x="883653" y="3321672"/>
                </a:lnTo>
                <a:lnTo>
                  <a:pt x="902513" y="3321672"/>
                </a:lnTo>
                <a:lnTo>
                  <a:pt x="902513" y="3340532"/>
                </a:lnTo>
                <a:lnTo>
                  <a:pt x="921029" y="3340532"/>
                </a:lnTo>
                <a:lnTo>
                  <a:pt x="921029" y="3321672"/>
                </a:lnTo>
                <a:lnTo>
                  <a:pt x="939889" y="3321672"/>
                </a:lnTo>
                <a:lnTo>
                  <a:pt x="939889" y="3303156"/>
                </a:lnTo>
                <a:lnTo>
                  <a:pt x="921029" y="3303156"/>
                </a:lnTo>
                <a:lnTo>
                  <a:pt x="921029" y="3284296"/>
                </a:lnTo>
                <a:close/>
                <a:moveTo>
                  <a:pt x="1123683" y="3705035"/>
                </a:moveTo>
                <a:lnTo>
                  <a:pt x="1111339" y="3705035"/>
                </a:lnTo>
                <a:lnTo>
                  <a:pt x="1111339" y="3717722"/>
                </a:lnTo>
                <a:lnTo>
                  <a:pt x="1098652" y="3717722"/>
                </a:lnTo>
                <a:lnTo>
                  <a:pt x="1098652" y="3730066"/>
                </a:lnTo>
                <a:lnTo>
                  <a:pt x="1111339" y="3730066"/>
                </a:lnTo>
                <a:lnTo>
                  <a:pt x="1111339" y="3742754"/>
                </a:lnTo>
                <a:lnTo>
                  <a:pt x="1123683" y="3742754"/>
                </a:lnTo>
                <a:lnTo>
                  <a:pt x="1123683" y="3730066"/>
                </a:lnTo>
                <a:lnTo>
                  <a:pt x="1136371" y="3730066"/>
                </a:lnTo>
                <a:lnTo>
                  <a:pt x="1136371" y="3717722"/>
                </a:lnTo>
                <a:lnTo>
                  <a:pt x="1123683" y="3717722"/>
                </a:lnTo>
                <a:lnTo>
                  <a:pt x="1123683" y="3705035"/>
                </a:lnTo>
                <a:close/>
                <a:moveTo>
                  <a:pt x="1126769" y="3421799"/>
                </a:moveTo>
                <a:lnTo>
                  <a:pt x="1108253" y="3421799"/>
                </a:lnTo>
                <a:lnTo>
                  <a:pt x="1108253" y="3440316"/>
                </a:lnTo>
                <a:lnTo>
                  <a:pt x="1089736" y="3440316"/>
                </a:lnTo>
                <a:lnTo>
                  <a:pt x="1089736" y="3458832"/>
                </a:lnTo>
                <a:lnTo>
                  <a:pt x="1108253" y="3458832"/>
                </a:lnTo>
                <a:lnTo>
                  <a:pt x="1108253" y="3477349"/>
                </a:lnTo>
                <a:lnTo>
                  <a:pt x="1126769" y="3477349"/>
                </a:lnTo>
                <a:lnTo>
                  <a:pt x="1126769" y="3458832"/>
                </a:lnTo>
                <a:lnTo>
                  <a:pt x="1145286" y="3458832"/>
                </a:lnTo>
                <a:lnTo>
                  <a:pt x="1145286" y="3440316"/>
                </a:lnTo>
                <a:lnTo>
                  <a:pt x="1126769" y="3440316"/>
                </a:lnTo>
                <a:lnTo>
                  <a:pt x="1126769" y="3421799"/>
                </a:lnTo>
                <a:close/>
                <a:moveTo>
                  <a:pt x="717004" y="2867673"/>
                </a:moveTo>
                <a:lnTo>
                  <a:pt x="695058" y="2867673"/>
                </a:lnTo>
                <a:lnTo>
                  <a:pt x="695058" y="2889961"/>
                </a:lnTo>
                <a:lnTo>
                  <a:pt x="672770" y="2889961"/>
                </a:lnTo>
                <a:lnTo>
                  <a:pt x="672770" y="2911907"/>
                </a:lnTo>
                <a:lnTo>
                  <a:pt x="695058" y="2911907"/>
                </a:lnTo>
                <a:lnTo>
                  <a:pt x="695058" y="2934195"/>
                </a:lnTo>
                <a:lnTo>
                  <a:pt x="717004" y="2934195"/>
                </a:lnTo>
                <a:lnTo>
                  <a:pt x="717004" y="2911907"/>
                </a:lnTo>
                <a:lnTo>
                  <a:pt x="739292" y="2911907"/>
                </a:lnTo>
                <a:lnTo>
                  <a:pt x="739292" y="2889961"/>
                </a:lnTo>
                <a:lnTo>
                  <a:pt x="717004" y="2889961"/>
                </a:lnTo>
                <a:lnTo>
                  <a:pt x="717004" y="2867673"/>
                </a:lnTo>
                <a:close/>
                <a:moveTo>
                  <a:pt x="714946" y="3148508"/>
                </a:moveTo>
                <a:lnTo>
                  <a:pt x="697116" y="3148508"/>
                </a:lnTo>
                <a:lnTo>
                  <a:pt x="697116" y="3166339"/>
                </a:lnTo>
                <a:lnTo>
                  <a:pt x="679285" y="3166339"/>
                </a:lnTo>
                <a:lnTo>
                  <a:pt x="679285" y="3184169"/>
                </a:lnTo>
                <a:lnTo>
                  <a:pt x="697116" y="3184169"/>
                </a:lnTo>
                <a:lnTo>
                  <a:pt x="697116" y="3202000"/>
                </a:lnTo>
                <a:lnTo>
                  <a:pt x="714946" y="3202000"/>
                </a:lnTo>
                <a:lnTo>
                  <a:pt x="714946" y="3184169"/>
                </a:lnTo>
                <a:lnTo>
                  <a:pt x="732777" y="3184169"/>
                </a:lnTo>
                <a:lnTo>
                  <a:pt x="732777" y="3166339"/>
                </a:lnTo>
                <a:lnTo>
                  <a:pt x="714946" y="3166339"/>
                </a:lnTo>
                <a:lnTo>
                  <a:pt x="714946" y="3148508"/>
                </a:lnTo>
                <a:close/>
                <a:moveTo>
                  <a:pt x="782841" y="3287382"/>
                </a:moveTo>
                <a:lnTo>
                  <a:pt x="766381" y="3287382"/>
                </a:lnTo>
                <a:lnTo>
                  <a:pt x="766381" y="3304184"/>
                </a:lnTo>
                <a:lnTo>
                  <a:pt x="749579" y="3304184"/>
                </a:lnTo>
                <a:lnTo>
                  <a:pt x="749579" y="3320644"/>
                </a:lnTo>
                <a:lnTo>
                  <a:pt x="766381" y="3320644"/>
                </a:lnTo>
                <a:lnTo>
                  <a:pt x="766381" y="3337446"/>
                </a:lnTo>
                <a:lnTo>
                  <a:pt x="782841" y="3337446"/>
                </a:lnTo>
                <a:lnTo>
                  <a:pt x="782841" y="3320644"/>
                </a:lnTo>
                <a:lnTo>
                  <a:pt x="799643" y="3320644"/>
                </a:lnTo>
                <a:lnTo>
                  <a:pt x="799643" y="3304184"/>
                </a:lnTo>
                <a:lnTo>
                  <a:pt x="782841" y="3304184"/>
                </a:lnTo>
                <a:lnTo>
                  <a:pt x="782841" y="3287382"/>
                </a:lnTo>
                <a:close/>
                <a:moveTo>
                  <a:pt x="648767" y="2729827"/>
                </a:moveTo>
                <a:lnTo>
                  <a:pt x="626135" y="2729827"/>
                </a:lnTo>
                <a:lnTo>
                  <a:pt x="626135" y="2752458"/>
                </a:lnTo>
                <a:lnTo>
                  <a:pt x="603504" y="2752458"/>
                </a:lnTo>
                <a:lnTo>
                  <a:pt x="603504" y="2775090"/>
                </a:lnTo>
                <a:lnTo>
                  <a:pt x="626135" y="2775090"/>
                </a:lnTo>
                <a:lnTo>
                  <a:pt x="626135" y="2797721"/>
                </a:lnTo>
                <a:lnTo>
                  <a:pt x="648767" y="2797721"/>
                </a:lnTo>
                <a:lnTo>
                  <a:pt x="648767" y="2775090"/>
                </a:lnTo>
                <a:lnTo>
                  <a:pt x="671398" y="2775090"/>
                </a:lnTo>
                <a:lnTo>
                  <a:pt x="671398" y="2752458"/>
                </a:lnTo>
                <a:lnTo>
                  <a:pt x="648767" y="2752458"/>
                </a:lnTo>
                <a:lnTo>
                  <a:pt x="648767" y="2729827"/>
                </a:lnTo>
                <a:close/>
                <a:moveTo>
                  <a:pt x="785241" y="3006204"/>
                </a:moveTo>
                <a:lnTo>
                  <a:pt x="763981" y="3006204"/>
                </a:lnTo>
                <a:lnTo>
                  <a:pt x="763981" y="3027464"/>
                </a:lnTo>
                <a:lnTo>
                  <a:pt x="742721" y="3027464"/>
                </a:lnTo>
                <a:lnTo>
                  <a:pt x="742721" y="3048724"/>
                </a:lnTo>
                <a:lnTo>
                  <a:pt x="763981" y="3048724"/>
                </a:lnTo>
                <a:lnTo>
                  <a:pt x="763981" y="3069984"/>
                </a:lnTo>
                <a:lnTo>
                  <a:pt x="785241" y="3069984"/>
                </a:lnTo>
                <a:lnTo>
                  <a:pt x="785241" y="3048724"/>
                </a:lnTo>
                <a:lnTo>
                  <a:pt x="806501" y="3048724"/>
                </a:lnTo>
                <a:lnTo>
                  <a:pt x="806501" y="3027464"/>
                </a:lnTo>
                <a:lnTo>
                  <a:pt x="785241" y="3027464"/>
                </a:lnTo>
                <a:lnTo>
                  <a:pt x="785241" y="3006204"/>
                </a:lnTo>
                <a:close/>
                <a:moveTo>
                  <a:pt x="850735" y="3427286"/>
                </a:moveTo>
                <a:lnTo>
                  <a:pt x="835647" y="3427286"/>
                </a:lnTo>
                <a:lnTo>
                  <a:pt x="835647" y="3442030"/>
                </a:lnTo>
                <a:lnTo>
                  <a:pt x="820903" y="3442030"/>
                </a:lnTo>
                <a:lnTo>
                  <a:pt x="820903" y="3457118"/>
                </a:lnTo>
                <a:lnTo>
                  <a:pt x="835647" y="3457118"/>
                </a:lnTo>
                <a:lnTo>
                  <a:pt x="835647" y="3471863"/>
                </a:lnTo>
                <a:lnTo>
                  <a:pt x="850735" y="3471863"/>
                </a:lnTo>
                <a:lnTo>
                  <a:pt x="850735" y="3457118"/>
                </a:lnTo>
                <a:lnTo>
                  <a:pt x="865480" y="3457118"/>
                </a:lnTo>
                <a:lnTo>
                  <a:pt x="865480" y="3442030"/>
                </a:lnTo>
                <a:lnTo>
                  <a:pt x="850735" y="3442030"/>
                </a:lnTo>
                <a:lnTo>
                  <a:pt x="850735" y="3427286"/>
                </a:lnTo>
                <a:close/>
                <a:moveTo>
                  <a:pt x="918286" y="3567189"/>
                </a:moveTo>
                <a:lnTo>
                  <a:pt x="905256" y="3567189"/>
                </a:lnTo>
                <a:lnTo>
                  <a:pt x="905256" y="3580219"/>
                </a:lnTo>
                <a:lnTo>
                  <a:pt x="892226" y="3580219"/>
                </a:lnTo>
                <a:lnTo>
                  <a:pt x="892226" y="3593249"/>
                </a:lnTo>
                <a:lnTo>
                  <a:pt x="905256" y="3593249"/>
                </a:lnTo>
                <a:lnTo>
                  <a:pt x="905256" y="3606279"/>
                </a:lnTo>
                <a:lnTo>
                  <a:pt x="918286" y="3606279"/>
                </a:lnTo>
                <a:lnTo>
                  <a:pt x="918286" y="3593249"/>
                </a:lnTo>
                <a:lnTo>
                  <a:pt x="931316" y="3593249"/>
                </a:lnTo>
                <a:lnTo>
                  <a:pt x="931316" y="3580219"/>
                </a:lnTo>
                <a:lnTo>
                  <a:pt x="918286" y="3580219"/>
                </a:lnTo>
                <a:lnTo>
                  <a:pt x="918286" y="3567189"/>
                </a:lnTo>
                <a:close/>
                <a:moveTo>
                  <a:pt x="1882178" y="3556216"/>
                </a:moveTo>
                <a:lnTo>
                  <a:pt x="1861604" y="3556216"/>
                </a:lnTo>
                <a:lnTo>
                  <a:pt x="1861604" y="3576447"/>
                </a:lnTo>
                <a:lnTo>
                  <a:pt x="1841373" y="3576447"/>
                </a:lnTo>
                <a:lnTo>
                  <a:pt x="1841373" y="3597021"/>
                </a:lnTo>
                <a:lnTo>
                  <a:pt x="1861604" y="3597021"/>
                </a:lnTo>
                <a:lnTo>
                  <a:pt x="1861604" y="3617252"/>
                </a:lnTo>
                <a:lnTo>
                  <a:pt x="1882178" y="3617252"/>
                </a:lnTo>
                <a:lnTo>
                  <a:pt x="1882178" y="3597021"/>
                </a:lnTo>
                <a:lnTo>
                  <a:pt x="1902409" y="3597021"/>
                </a:lnTo>
                <a:lnTo>
                  <a:pt x="1902409" y="3576447"/>
                </a:lnTo>
                <a:lnTo>
                  <a:pt x="1882178" y="3576447"/>
                </a:lnTo>
                <a:lnTo>
                  <a:pt x="1882178" y="3556216"/>
                </a:lnTo>
                <a:close/>
                <a:moveTo>
                  <a:pt x="830847" y="2937624"/>
                </a:moveTo>
                <a:lnTo>
                  <a:pt x="855535" y="2937624"/>
                </a:lnTo>
                <a:lnTo>
                  <a:pt x="855535" y="2913278"/>
                </a:lnTo>
                <a:lnTo>
                  <a:pt x="879881" y="2913278"/>
                </a:lnTo>
                <a:lnTo>
                  <a:pt x="879881" y="2888590"/>
                </a:lnTo>
                <a:lnTo>
                  <a:pt x="855535" y="2888590"/>
                </a:lnTo>
                <a:lnTo>
                  <a:pt x="855535" y="2864244"/>
                </a:lnTo>
                <a:lnTo>
                  <a:pt x="830847" y="2864244"/>
                </a:lnTo>
                <a:lnTo>
                  <a:pt x="830847" y="2888590"/>
                </a:lnTo>
                <a:lnTo>
                  <a:pt x="806501" y="2888590"/>
                </a:lnTo>
                <a:lnTo>
                  <a:pt x="806501" y="2913278"/>
                </a:lnTo>
                <a:lnTo>
                  <a:pt x="830847" y="2913278"/>
                </a:lnTo>
                <a:lnTo>
                  <a:pt x="830847" y="2937624"/>
                </a:lnTo>
                <a:close/>
                <a:moveTo>
                  <a:pt x="712546" y="3430029"/>
                </a:moveTo>
                <a:lnTo>
                  <a:pt x="699516" y="3430029"/>
                </a:lnTo>
                <a:lnTo>
                  <a:pt x="699516" y="3443059"/>
                </a:lnTo>
                <a:lnTo>
                  <a:pt x="686486" y="3443059"/>
                </a:lnTo>
                <a:lnTo>
                  <a:pt x="686486" y="3456089"/>
                </a:lnTo>
                <a:lnTo>
                  <a:pt x="699516" y="3456089"/>
                </a:lnTo>
                <a:lnTo>
                  <a:pt x="699516" y="3469119"/>
                </a:lnTo>
                <a:lnTo>
                  <a:pt x="712546" y="3469119"/>
                </a:lnTo>
                <a:lnTo>
                  <a:pt x="712546" y="3456089"/>
                </a:lnTo>
                <a:lnTo>
                  <a:pt x="725576" y="3456089"/>
                </a:lnTo>
                <a:lnTo>
                  <a:pt x="725576" y="3443059"/>
                </a:lnTo>
                <a:lnTo>
                  <a:pt x="712546" y="3443059"/>
                </a:lnTo>
                <a:lnTo>
                  <a:pt x="712546" y="3430029"/>
                </a:lnTo>
                <a:close/>
                <a:moveTo>
                  <a:pt x="1741246" y="3841166"/>
                </a:moveTo>
                <a:lnTo>
                  <a:pt x="1728216" y="3841166"/>
                </a:lnTo>
                <a:lnTo>
                  <a:pt x="1728216" y="3854539"/>
                </a:lnTo>
                <a:lnTo>
                  <a:pt x="1714843" y="3854539"/>
                </a:lnTo>
                <a:lnTo>
                  <a:pt x="1714843" y="3867569"/>
                </a:lnTo>
                <a:lnTo>
                  <a:pt x="1728216" y="3867569"/>
                </a:lnTo>
                <a:lnTo>
                  <a:pt x="1728216" y="3880942"/>
                </a:lnTo>
                <a:lnTo>
                  <a:pt x="1741246" y="3880942"/>
                </a:lnTo>
                <a:lnTo>
                  <a:pt x="1741246" y="3867569"/>
                </a:lnTo>
                <a:lnTo>
                  <a:pt x="1754619" y="3867569"/>
                </a:lnTo>
                <a:lnTo>
                  <a:pt x="1754619" y="3854539"/>
                </a:lnTo>
                <a:lnTo>
                  <a:pt x="1741246" y="3854539"/>
                </a:lnTo>
                <a:lnTo>
                  <a:pt x="1741246" y="3841166"/>
                </a:lnTo>
                <a:close/>
                <a:moveTo>
                  <a:pt x="1674381" y="3699205"/>
                </a:moveTo>
                <a:lnTo>
                  <a:pt x="1657921" y="3699205"/>
                </a:lnTo>
                <a:lnTo>
                  <a:pt x="1657921" y="3715664"/>
                </a:lnTo>
                <a:lnTo>
                  <a:pt x="1641462" y="3715664"/>
                </a:lnTo>
                <a:lnTo>
                  <a:pt x="1641462" y="3732124"/>
                </a:lnTo>
                <a:lnTo>
                  <a:pt x="1657921" y="3732124"/>
                </a:lnTo>
                <a:lnTo>
                  <a:pt x="1657921" y="3748583"/>
                </a:lnTo>
                <a:lnTo>
                  <a:pt x="1674381" y="3748583"/>
                </a:lnTo>
                <a:lnTo>
                  <a:pt x="1674381" y="3732124"/>
                </a:lnTo>
                <a:lnTo>
                  <a:pt x="1690840" y="3732124"/>
                </a:lnTo>
                <a:lnTo>
                  <a:pt x="1690840" y="3715664"/>
                </a:lnTo>
                <a:lnTo>
                  <a:pt x="1674381" y="3715664"/>
                </a:lnTo>
                <a:lnTo>
                  <a:pt x="1674381" y="3699205"/>
                </a:lnTo>
                <a:close/>
                <a:moveTo>
                  <a:pt x="1677467" y="3415627"/>
                </a:moveTo>
                <a:lnTo>
                  <a:pt x="1654835" y="3415627"/>
                </a:lnTo>
                <a:lnTo>
                  <a:pt x="1654835" y="3438258"/>
                </a:lnTo>
                <a:lnTo>
                  <a:pt x="1632204" y="3438258"/>
                </a:lnTo>
                <a:lnTo>
                  <a:pt x="1632204" y="3460890"/>
                </a:lnTo>
                <a:lnTo>
                  <a:pt x="1654835" y="3460890"/>
                </a:lnTo>
                <a:lnTo>
                  <a:pt x="1654835" y="3483521"/>
                </a:lnTo>
                <a:lnTo>
                  <a:pt x="1677467" y="3483521"/>
                </a:lnTo>
                <a:lnTo>
                  <a:pt x="1677467" y="3460890"/>
                </a:lnTo>
                <a:lnTo>
                  <a:pt x="1700098" y="3460890"/>
                </a:lnTo>
                <a:lnTo>
                  <a:pt x="1700098" y="3438258"/>
                </a:lnTo>
                <a:lnTo>
                  <a:pt x="1677467" y="3438258"/>
                </a:lnTo>
                <a:lnTo>
                  <a:pt x="1677467" y="3415627"/>
                </a:lnTo>
                <a:close/>
                <a:moveTo>
                  <a:pt x="1604086" y="3841852"/>
                </a:moveTo>
                <a:lnTo>
                  <a:pt x="1591056" y="3841852"/>
                </a:lnTo>
                <a:lnTo>
                  <a:pt x="1591056" y="3854539"/>
                </a:lnTo>
                <a:lnTo>
                  <a:pt x="1578369" y="3854539"/>
                </a:lnTo>
                <a:lnTo>
                  <a:pt x="1578369" y="3867569"/>
                </a:lnTo>
                <a:lnTo>
                  <a:pt x="1591056" y="3867569"/>
                </a:lnTo>
                <a:lnTo>
                  <a:pt x="1591056" y="3880256"/>
                </a:lnTo>
                <a:lnTo>
                  <a:pt x="1604086" y="3880256"/>
                </a:lnTo>
                <a:lnTo>
                  <a:pt x="1604086" y="3867569"/>
                </a:lnTo>
                <a:lnTo>
                  <a:pt x="1616773" y="3867569"/>
                </a:lnTo>
                <a:lnTo>
                  <a:pt x="1616773" y="3854539"/>
                </a:lnTo>
                <a:lnTo>
                  <a:pt x="1604086" y="3854539"/>
                </a:lnTo>
                <a:lnTo>
                  <a:pt x="1604086" y="3841852"/>
                </a:lnTo>
                <a:close/>
                <a:moveTo>
                  <a:pt x="1607172" y="3557588"/>
                </a:moveTo>
                <a:lnTo>
                  <a:pt x="1587970" y="3557588"/>
                </a:lnTo>
                <a:lnTo>
                  <a:pt x="1587970" y="3577133"/>
                </a:lnTo>
                <a:lnTo>
                  <a:pt x="1568425" y="3577133"/>
                </a:lnTo>
                <a:lnTo>
                  <a:pt x="1568425" y="3596335"/>
                </a:lnTo>
                <a:lnTo>
                  <a:pt x="1587970" y="3596335"/>
                </a:lnTo>
                <a:lnTo>
                  <a:pt x="1587970" y="3615881"/>
                </a:lnTo>
                <a:lnTo>
                  <a:pt x="1607172" y="3615881"/>
                </a:lnTo>
                <a:lnTo>
                  <a:pt x="1607172" y="3596335"/>
                </a:lnTo>
                <a:lnTo>
                  <a:pt x="1626718" y="3596335"/>
                </a:lnTo>
                <a:lnTo>
                  <a:pt x="1626718" y="3577133"/>
                </a:lnTo>
                <a:lnTo>
                  <a:pt x="1607172" y="3577133"/>
                </a:lnTo>
                <a:lnTo>
                  <a:pt x="1607172" y="3557588"/>
                </a:lnTo>
                <a:close/>
                <a:moveTo>
                  <a:pt x="1539964" y="3416313"/>
                </a:moveTo>
                <a:lnTo>
                  <a:pt x="1518018" y="3416313"/>
                </a:lnTo>
                <a:lnTo>
                  <a:pt x="1518018" y="3438601"/>
                </a:lnTo>
                <a:lnTo>
                  <a:pt x="1495730" y="3438601"/>
                </a:lnTo>
                <a:lnTo>
                  <a:pt x="1495730" y="3460547"/>
                </a:lnTo>
                <a:lnTo>
                  <a:pt x="1518018" y="3460547"/>
                </a:lnTo>
                <a:lnTo>
                  <a:pt x="1518018" y="3482835"/>
                </a:lnTo>
                <a:lnTo>
                  <a:pt x="1539964" y="3482835"/>
                </a:lnTo>
                <a:lnTo>
                  <a:pt x="1539964" y="3460547"/>
                </a:lnTo>
                <a:lnTo>
                  <a:pt x="1562252" y="3460547"/>
                </a:lnTo>
                <a:lnTo>
                  <a:pt x="1562252" y="3438601"/>
                </a:lnTo>
                <a:lnTo>
                  <a:pt x="1539964" y="3438601"/>
                </a:lnTo>
                <a:lnTo>
                  <a:pt x="1539964" y="3416313"/>
                </a:lnTo>
                <a:close/>
                <a:moveTo>
                  <a:pt x="1878749" y="3840480"/>
                </a:moveTo>
                <a:lnTo>
                  <a:pt x="1865033" y="3840480"/>
                </a:lnTo>
                <a:lnTo>
                  <a:pt x="1865033" y="3854196"/>
                </a:lnTo>
                <a:lnTo>
                  <a:pt x="1851317" y="3854196"/>
                </a:lnTo>
                <a:lnTo>
                  <a:pt x="1851317" y="3867912"/>
                </a:lnTo>
                <a:lnTo>
                  <a:pt x="1865033" y="3867912"/>
                </a:lnTo>
                <a:lnTo>
                  <a:pt x="1865033" y="3881628"/>
                </a:lnTo>
                <a:lnTo>
                  <a:pt x="1878749" y="3881628"/>
                </a:lnTo>
                <a:lnTo>
                  <a:pt x="1878749" y="3867912"/>
                </a:lnTo>
                <a:lnTo>
                  <a:pt x="1892465" y="3867912"/>
                </a:lnTo>
                <a:lnTo>
                  <a:pt x="1892465" y="3854196"/>
                </a:lnTo>
                <a:lnTo>
                  <a:pt x="1878749" y="3854196"/>
                </a:lnTo>
                <a:lnTo>
                  <a:pt x="1878749" y="3840480"/>
                </a:lnTo>
                <a:close/>
                <a:moveTo>
                  <a:pt x="1744675" y="3556902"/>
                </a:moveTo>
                <a:lnTo>
                  <a:pt x="1724787" y="3556902"/>
                </a:lnTo>
                <a:lnTo>
                  <a:pt x="1724787" y="3576790"/>
                </a:lnTo>
                <a:lnTo>
                  <a:pt x="1704899" y="3576790"/>
                </a:lnTo>
                <a:lnTo>
                  <a:pt x="1704899" y="3596678"/>
                </a:lnTo>
                <a:lnTo>
                  <a:pt x="1724787" y="3596678"/>
                </a:lnTo>
                <a:lnTo>
                  <a:pt x="1724787" y="3616566"/>
                </a:lnTo>
                <a:lnTo>
                  <a:pt x="1744675" y="3616566"/>
                </a:lnTo>
                <a:lnTo>
                  <a:pt x="1744675" y="3596678"/>
                </a:lnTo>
                <a:lnTo>
                  <a:pt x="1764563" y="3596678"/>
                </a:lnTo>
                <a:lnTo>
                  <a:pt x="1764563" y="3576790"/>
                </a:lnTo>
                <a:lnTo>
                  <a:pt x="1744675" y="3576790"/>
                </a:lnTo>
                <a:lnTo>
                  <a:pt x="1744675" y="3556902"/>
                </a:lnTo>
                <a:close/>
                <a:moveTo>
                  <a:pt x="1814970" y="3414598"/>
                </a:moveTo>
                <a:lnTo>
                  <a:pt x="1791652" y="3414598"/>
                </a:lnTo>
                <a:lnTo>
                  <a:pt x="1791652" y="3437915"/>
                </a:lnTo>
                <a:lnTo>
                  <a:pt x="1768335" y="3437915"/>
                </a:lnTo>
                <a:lnTo>
                  <a:pt x="1768335" y="3461233"/>
                </a:lnTo>
                <a:lnTo>
                  <a:pt x="1791652" y="3461233"/>
                </a:lnTo>
                <a:lnTo>
                  <a:pt x="1791652" y="3484550"/>
                </a:lnTo>
                <a:lnTo>
                  <a:pt x="1814970" y="3484550"/>
                </a:lnTo>
                <a:lnTo>
                  <a:pt x="1814970" y="3461233"/>
                </a:lnTo>
                <a:lnTo>
                  <a:pt x="1838287" y="3461233"/>
                </a:lnTo>
                <a:lnTo>
                  <a:pt x="1838287" y="3437915"/>
                </a:lnTo>
                <a:lnTo>
                  <a:pt x="1814970" y="3437915"/>
                </a:lnTo>
                <a:lnTo>
                  <a:pt x="1814970" y="3414598"/>
                </a:lnTo>
                <a:close/>
                <a:moveTo>
                  <a:pt x="1811884" y="3698519"/>
                </a:moveTo>
                <a:lnTo>
                  <a:pt x="1794739" y="3698519"/>
                </a:lnTo>
                <a:lnTo>
                  <a:pt x="1794739" y="3715322"/>
                </a:lnTo>
                <a:lnTo>
                  <a:pt x="1777936" y="3715322"/>
                </a:lnTo>
                <a:lnTo>
                  <a:pt x="1777936" y="3732467"/>
                </a:lnTo>
                <a:lnTo>
                  <a:pt x="1794739" y="3732467"/>
                </a:lnTo>
                <a:lnTo>
                  <a:pt x="1794739" y="3749269"/>
                </a:lnTo>
                <a:lnTo>
                  <a:pt x="1811884" y="3749269"/>
                </a:lnTo>
                <a:lnTo>
                  <a:pt x="1811884" y="3732467"/>
                </a:lnTo>
                <a:lnTo>
                  <a:pt x="1828686" y="3732467"/>
                </a:lnTo>
                <a:lnTo>
                  <a:pt x="1828686" y="3715322"/>
                </a:lnTo>
                <a:lnTo>
                  <a:pt x="1811884" y="3715322"/>
                </a:lnTo>
                <a:lnTo>
                  <a:pt x="1811884" y="3698519"/>
                </a:lnTo>
                <a:close/>
                <a:moveTo>
                  <a:pt x="1402461" y="3417684"/>
                </a:moveTo>
                <a:lnTo>
                  <a:pt x="1381201" y="3417684"/>
                </a:lnTo>
                <a:lnTo>
                  <a:pt x="1381201" y="3438944"/>
                </a:lnTo>
                <a:lnTo>
                  <a:pt x="1359941" y="3438944"/>
                </a:lnTo>
                <a:lnTo>
                  <a:pt x="1359941" y="3460204"/>
                </a:lnTo>
                <a:lnTo>
                  <a:pt x="1381201" y="3460204"/>
                </a:lnTo>
                <a:lnTo>
                  <a:pt x="1381201" y="3481464"/>
                </a:lnTo>
                <a:lnTo>
                  <a:pt x="1402461" y="3481464"/>
                </a:lnTo>
                <a:lnTo>
                  <a:pt x="1402461" y="3460204"/>
                </a:lnTo>
                <a:lnTo>
                  <a:pt x="1423721" y="3460204"/>
                </a:lnTo>
                <a:lnTo>
                  <a:pt x="1423721" y="3438944"/>
                </a:lnTo>
                <a:lnTo>
                  <a:pt x="1402461" y="3438944"/>
                </a:lnTo>
                <a:lnTo>
                  <a:pt x="1402461" y="3417684"/>
                </a:lnTo>
                <a:close/>
                <a:moveTo>
                  <a:pt x="1334910" y="3277438"/>
                </a:moveTo>
                <a:lnTo>
                  <a:pt x="1311592" y="3277438"/>
                </a:lnTo>
                <a:lnTo>
                  <a:pt x="1311592" y="3300755"/>
                </a:lnTo>
                <a:lnTo>
                  <a:pt x="1288275" y="3300755"/>
                </a:lnTo>
                <a:lnTo>
                  <a:pt x="1288275" y="3324073"/>
                </a:lnTo>
                <a:lnTo>
                  <a:pt x="1311592" y="3324073"/>
                </a:lnTo>
                <a:lnTo>
                  <a:pt x="1311592" y="3347390"/>
                </a:lnTo>
                <a:lnTo>
                  <a:pt x="1334910" y="3347390"/>
                </a:lnTo>
                <a:lnTo>
                  <a:pt x="1334910" y="3324073"/>
                </a:lnTo>
                <a:lnTo>
                  <a:pt x="1358227" y="3324073"/>
                </a:lnTo>
                <a:lnTo>
                  <a:pt x="1358227" y="3300755"/>
                </a:lnTo>
                <a:lnTo>
                  <a:pt x="1334910" y="3300755"/>
                </a:lnTo>
                <a:lnTo>
                  <a:pt x="1334910" y="3277438"/>
                </a:lnTo>
                <a:close/>
                <a:moveTo>
                  <a:pt x="1399375" y="3701263"/>
                </a:moveTo>
                <a:lnTo>
                  <a:pt x="1384287" y="3701263"/>
                </a:lnTo>
                <a:lnTo>
                  <a:pt x="1384287" y="3716350"/>
                </a:lnTo>
                <a:lnTo>
                  <a:pt x="1369200" y="3716350"/>
                </a:lnTo>
                <a:lnTo>
                  <a:pt x="1369200" y="3731438"/>
                </a:lnTo>
                <a:lnTo>
                  <a:pt x="1384287" y="3731438"/>
                </a:lnTo>
                <a:lnTo>
                  <a:pt x="1384287" y="3746525"/>
                </a:lnTo>
                <a:lnTo>
                  <a:pt x="1399375" y="3746525"/>
                </a:lnTo>
                <a:lnTo>
                  <a:pt x="1399375" y="3731438"/>
                </a:lnTo>
                <a:lnTo>
                  <a:pt x="1414462" y="3731438"/>
                </a:lnTo>
                <a:lnTo>
                  <a:pt x="1414462" y="3716350"/>
                </a:lnTo>
                <a:lnTo>
                  <a:pt x="1399375" y="3716350"/>
                </a:lnTo>
                <a:lnTo>
                  <a:pt x="1399375" y="3701263"/>
                </a:lnTo>
                <a:close/>
                <a:moveTo>
                  <a:pt x="1332166" y="3560331"/>
                </a:moveTo>
                <a:lnTo>
                  <a:pt x="1314336" y="3560331"/>
                </a:lnTo>
                <a:lnTo>
                  <a:pt x="1314336" y="3577819"/>
                </a:lnTo>
                <a:lnTo>
                  <a:pt x="1296848" y="3577819"/>
                </a:lnTo>
                <a:lnTo>
                  <a:pt x="1296848" y="3595649"/>
                </a:lnTo>
                <a:lnTo>
                  <a:pt x="1314336" y="3595649"/>
                </a:lnTo>
                <a:lnTo>
                  <a:pt x="1314336" y="3613137"/>
                </a:lnTo>
                <a:lnTo>
                  <a:pt x="1332166" y="3613137"/>
                </a:lnTo>
                <a:lnTo>
                  <a:pt x="1332166" y="3595649"/>
                </a:lnTo>
                <a:lnTo>
                  <a:pt x="1349654" y="3595649"/>
                </a:lnTo>
                <a:lnTo>
                  <a:pt x="1349654" y="3577819"/>
                </a:lnTo>
                <a:lnTo>
                  <a:pt x="1332166" y="3577819"/>
                </a:lnTo>
                <a:lnTo>
                  <a:pt x="1332166" y="3560331"/>
                </a:lnTo>
                <a:close/>
                <a:moveTo>
                  <a:pt x="1264615" y="3419399"/>
                </a:moveTo>
                <a:lnTo>
                  <a:pt x="1244727" y="3419399"/>
                </a:lnTo>
                <a:lnTo>
                  <a:pt x="1244727" y="3439630"/>
                </a:lnTo>
                <a:lnTo>
                  <a:pt x="1224496" y="3439630"/>
                </a:lnTo>
                <a:lnTo>
                  <a:pt x="1224496" y="3459518"/>
                </a:lnTo>
                <a:lnTo>
                  <a:pt x="1244727" y="3459518"/>
                </a:lnTo>
                <a:lnTo>
                  <a:pt x="1244727" y="3479749"/>
                </a:lnTo>
                <a:lnTo>
                  <a:pt x="1264615" y="3479749"/>
                </a:lnTo>
                <a:lnTo>
                  <a:pt x="1264615" y="3459518"/>
                </a:lnTo>
                <a:lnTo>
                  <a:pt x="1284846" y="3459518"/>
                </a:lnTo>
                <a:lnTo>
                  <a:pt x="1284846" y="3439630"/>
                </a:lnTo>
                <a:lnTo>
                  <a:pt x="1264615" y="3439630"/>
                </a:lnTo>
                <a:lnTo>
                  <a:pt x="1264615" y="3419399"/>
                </a:lnTo>
                <a:close/>
                <a:moveTo>
                  <a:pt x="1536878" y="3699891"/>
                </a:moveTo>
                <a:lnTo>
                  <a:pt x="1521104" y="3699891"/>
                </a:lnTo>
                <a:lnTo>
                  <a:pt x="1521104" y="3716007"/>
                </a:lnTo>
                <a:lnTo>
                  <a:pt x="1504988" y="3716007"/>
                </a:lnTo>
                <a:lnTo>
                  <a:pt x="1504988" y="3731781"/>
                </a:lnTo>
                <a:lnTo>
                  <a:pt x="1521104" y="3731781"/>
                </a:lnTo>
                <a:lnTo>
                  <a:pt x="1521104" y="3747897"/>
                </a:lnTo>
                <a:lnTo>
                  <a:pt x="1536878" y="3747897"/>
                </a:lnTo>
                <a:lnTo>
                  <a:pt x="1536878" y="3731781"/>
                </a:lnTo>
                <a:lnTo>
                  <a:pt x="1552994" y="3731781"/>
                </a:lnTo>
                <a:lnTo>
                  <a:pt x="1552994" y="3716007"/>
                </a:lnTo>
                <a:lnTo>
                  <a:pt x="1536878" y="3716007"/>
                </a:lnTo>
                <a:lnTo>
                  <a:pt x="1536878" y="3699891"/>
                </a:lnTo>
                <a:close/>
                <a:moveTo>
                  <a:pt x="1466583" y="3842880"/>
                </a:moveTo>
                <a:lnTo>
                  <a:pt x="1454239" y="3842880"/>
                </a:lnTo>
                <a:lnTo>
                  <a:pt x="1454239" y="3854882"/>
                </a:lnTo>
                <a:lnTo>
                  <a:pt x="1442237" y="3854882"/>
                </a:lnTo>
                <a:lnTo>
                  <a:pt x="1442237" y="3867226"/>
                </a:lnTo>
                <a:lnTo>
                  <a:pt x="1454239" y="3867226"/>
                </a:lnTo>
                <a:lnTo>
                  <a:pt x="1454239" y="3879228"/>
                </a:lnTo>
                <a:lnTo>
                  <a:pt x="1466583" y="3879228"/>
                </a:lnTo>
                <a:lnTo>
                  <a:pt x="1466583" y="3867226"/>
                </a:lnTo>
                <a:lnTo>
                  <a:pt x="1478585" y="3867226"/>
                </a:lnTo>
                <a:lnTo>
                  <a:pt x="1478585" y="3854882"/>
                </a:lnTo>
                <a:lnTo>
                  <a:pt x="1466583" y="3854882"/>
                </a:lnTo>
                <a:lnTo>
                  <a:pt x="1466583" y="3842880"/>
                </a:lnTo>
                <a:close/>
                <a:moveTo>
                  <a:pt x="1261529" y="3703320"/>
                </a:moveTo>
                <a:lnTo>
                  <a:pt x="1247813" y="3703320"/>
                </a:lnTo>
                <a:lnTo>
                  <a:pt x="1247813" y="3717036"/>
                </a:lnTo>
                <a:lnTo>
                  <a:pt x="1234097" y="3717036"/>
                </a:lnTo>
                <a:lnTo>
                  <a:pt x="1234097" y="3730752"/>
                </a:lnTo>
                <a:lnTo>
                  <a:pt x="1247813" y="3730752"/>
                </a:lnTo>
                <a:lnTo>
                  <a:pt x="1247813" y="3744468"/>
                </a:lnTo>
                <a:lnTo>
                  <a:pt x="1261529" y="3744468"/>
                </a:lnTo>
                <a:lnTo>
                  <a:pt x="1261529" y="3730752"/>
                </a:lnTo>
                <a:lnTo>
                  <a:pt x="1275245" y="3730752"/>
                </a:lnTo>
                <a:lnTo>
                  <a:pt x="1275245" y="3717036"/>
                </a:lnTo>
                <a:lnTo>
                  <a:pt x="1261529" y="3717036"/>
                </a:lnTo>
                <a:lnTo>
                  <a:pt x="1261529" y="3703320"/>
                </a:lnTo>
                <a:close/>
                <a:moveTo>
                  <a:pt x="1469669" y="3558616"/>
                </a:moveTo>
                <a:lnTo>
                  <a:pt x="1451153" y="3558616"/>
                </a:lnTo>
                <a:lnTo>
                  <a:pt x="1451153" y="3577476"/>
                </a:lnTo>
                <a:lnTo>
                  <a:pt x="1432293" y="3577476"/>
                </a:lnTo>
                <a:lnTo>
                  <a:pt x="1432293" y="3595992"/>
                </a:lnTo>
                <a:lnTo>
                  <a:pt x="1451153" y="3595992"/>
                </a:lnTo>
                <a:lnTo>
                  <a:pt x="1451153" y="3614852"/>
                </a:lnTo>
                <a:lnTo>
                  <a:pt x="1469669" y="3614852"/>
                </a:lnTo>
                <a:lnTo>
                  <a:pt x="1469669" y="3595992"/>
                </a:lnTo>
                <a:lnTo>
                  <a:pt x="1488529" y="3595992"/>
                </a:lnTo>
                <a:lnTo>
                  <a:pt x="1488529" y="3577476"/>
                </a:lnTo>
                <a:lnTo>
                  <a:pt x="1469669" y="3577476"/>
                </a:lnTo>
                <a:lnTo>
                  <a:pt x="1469669" y="3558616"/>
                </a:lnTo>
                <a:close/>
                <a:moveTo>
                  <a:pt x="1448067" y="3349104"/>
                </a:moveTo>
                <a:lnTo>
                  <a:pt x="1472755" y="3349104"/>
                </a:lnTo>
                <a:lnTo>
                  <a:pt x="1472755" y="3324758"/>
                </a:lnTo>
                <a:lnTo>
                  <a:pt x="1497101" y="3324758"/>
                </a:lnTo>
                <a:lnTo>
                  <a:pt x="1497101" y="3300070"/>
                </a:lnTo>
                <a:lnTo>
                  <a:pt x="1472755" y="3300070"/>
                </a:lnTo>
                <a:lnTo>
                  <a:pt x="1472755" y="3275724"/>
                </a:lnTo>
                <a:lnTo>
                  <a:pt x="1448067" y="3275724"/>
                </a:lnTo>
                <a:lnTo>
                  <a:pt x="1448067" y="3300070"/>
                </a:lnTo>
                <a:lnTo>
                  <a:pt x="1423721" y="3300070"/>
                </a:lnTo>
                <a:lnTo>
                  <a:pt x="1423721" y="3324758"/>
                </a:lnTo>
                <a:lnTo>
                  <a:pt x="1448067" y="3324758"/>
                </a:lnTo>
                <a:lnTo>
                  <a:pt x="1448067" y="3349104"/>
                </a:lnTo>
                <a:close/>
                <a:moveTo>
                  <a:pt x="853135" y="3145079"/>
                </a:moveTo>
                <a:lnTo>
                  <a:pt x="833247" y="3145079"/>
                </a:lnTo>
                <a:lnTo>
                  <a:pt x="833247" y="3165310"/>
                </a:lnTo>
                <a:lnTo>
                  <a:pt x="813016" y="3165310"/>
                </a:lnTo>
                <a:lnTo>
                  <a:pt x="813016" y="3185198"/>
                </a:lnTo>
                <a:lnTo>
                  <a:pt x="833247" y="3185198"/>
                </a:lnTo>
                <a:lnTo>
                  <a:pt x="833247" y="3205429"/>
                </a:lnTo>
                <a:lnTo>
                  <a:pt x="853135" y="3205429"/>
                </a:lnTo>
                <a:lnTo>
                  <a:pt x="853135" y="3185198"/>
                </a:lnTo>
                <a:lnTo>
                  <a:pt x="873366" y="3185198"/>
                </a:lnTo>
                <a:lnTo>
                  <a:pt x="873366" y="3165310"/>
                </a:lnTo>
                <a:lnTo>
                  <a:pt x="853135" y="3165310"/>
                </a:lnTo>
                <a:lnTo>
                  <a:pt x="853135" y="3145079"/>
                </a:lnTo>
                <a:close/>
                <a:moveTo>
                  <a:pt x="233172" y="2742514"/>
                </a:moveTo>
                <a:lnTo>
                  <a:pt x="218770" y="2742514"/>
                </a:lnTo>
                <a:lnTo>
                  <a:pt x="218770" y="2756573"/>
                </a:lnTo>
                <a:lnTo>
                  <a:pt x="204711" y="2756573"/>
                </a:lnTo>
                <a:lnTo>
                  <a:pt x="204711" y="2770975"/>
                </a:lnTo>
                <a:lnTo>
                  <a:pt x="218770" y="2770975"/>
                </a:lnTo>
                <a:lnTo>
                  <a:pt x="218770" y="2785034"/>
                </a:lnTo>
                <a:lnTo>
                  <a:pt x="233172" y="2785034"/>
                </a:lnTo>
                <a:lnTo>
                  <a:pt x="233172" y="2770975"/>
                </a:lnTo>
                <a:lnTo>
                  <a:pt x="247231" y="2770975"/>
                </a:lnTo>
                <a:lnTo>
                  <a:pt x="247231" y="2756573"/>
                </a:lnTo>
                <a:lnTo>
                  <a:pt x="233172" y="2756573"/>
                </a:lnTo>
                <a:lnTo>
                  <a:pt x="233172" y="2742514"/>
                </a:lnTo>
                <a:close/>
                <a:moveTo>
                  <a:pt x="234201" y="2464422"/>
                </a:moveTo>
                <a:lnTo>
                  <a:pt x="217742" y="2464422"/>
                </a:lnTo>
                <a:lnTo>
                  <a:pt x="217742" y="2481224"/>
                </a:lnTo>
                <a:lnTo>
                  <a:pt x="200939" y="2481224"/>
                </a:lnTo>
                <a:lnTo>
                  <a:pt x="200939" y="2497684"/>
                </a:lnTo>
                <a:lnTo>
                  <a:pt x="217742" y="2497684"/>
                </a:lnTo>
                <a:lnTo>
                  <a:pt x="217742" y="2514486"/>
                </a:lnTo>
                <a:lnTo>
                  <a:pt x="234201" y="2514486"/>
                </a:lnTo>
                <a:lnTo>
                  <a:pt x="234201" y="2497684"/>
                </a:lnTo>
                <a:lnTo>
                  <a:pt x="251003" y="2497684"/>
                </a:lnTo>
                <a:lnTo>
                  <a:pt x="251003" y="2481224"/>
                </a:lnTo>
                <a:lnTo>
                  <a:pt x="234201" y="2481224"/>
                </a:lnTo>
                <a:lnTo>
                  <a:pt x="234201" y="2464422"/>
                </a:lnTo>
                <a:close/>
                <a:moveTo>
                  <a:pt x="165278" y="2328634"/>
                </a:moveTo>
                <a:lnTo>
                  <a:pt x="149504" y="2328634"/>
                </a:lnTo>
                <a:lnTo>
                  <a:pt x="149504" y="2344407"/>
                </a:lnTo>
                <a:lnTo>
                  <a:pt x="133731" y="2344407"/>
                </a:lnTo>
                <a:lnTo>
                  <a:pt x="133731" y="2360181"/>
                </a:lnTo>
                <a:lnTo>
                  <a:pt x="149504" y="2360181"/>
                </a:lnTo>
                <a:lnTo>
                  <a:pt x="149504" y="2375954"/>
                </a:lnTo>
                <a:lnTo>
                  <a:pt x="165278" y="2375954"/>
                </a:lnTo>
                <a:lnTo>
                  <a:pt x="165278" y="2360181"/>
                </a:lnTo>
                <a:lnTo>
                  <a:pt x="181051" y="2360181"/>
                </a:lnTo>
                <a:lnTo>
                  <a:pt x="181051" y="2344407"/>
                </a:lnTo>
                <a:lnTo>
                  <a:pt x="165278" y="2344407"/>
                </a:lnTo>
                <a:lnTo>
                  <a:pt x="165278" y="2328634"/>
                </a:lnTo>
                <a:close/>
                <a:moveTo>
                  <a:pt x="165964" y="2052599"/>
                </a:moveTo>
                <a:lnTo>
                  <a:pt x="148819" y="2052599"/>
                </a:lnTo>
                <a:lnTo>
                  <a:pt x="148819" y="2069402"/>
                </a:lnTo>
                <a:lnTo>
                  <a:pt x="132017" y="2069402"/>
                </a:lnTo>
                <a:lnTo>
                  <a:pt x="132017" y="2086547"/>
                </a:lnTo>
                <a:lnTo>
                  <a:pt x="148819" y="2086547"/>
                </a:lnTo>
                <a:lnTo>
                  <a:pt x="148819" y="2103349"/>
                </a:lnTo>
                <a:lnTo>
                  <a:pt x="165964" y="2103349"/>
                </a:lnTo>
                <a:lnTo>
                  <a:pt x="165964" y="2086547"/>
                </a:lnTo>
                <a:lnTo>
                  <a:pt x="182766" y="2086547"/>
                </a:lnTo>
                <a:lnTo>
                  <a:pt x="182766" y="2069402"/>
                </a:lnTo>
                <a:lnTo>
                  <a:pt x="165964" y="2069402"/>
                </a:lnTo>
                <a:lnTo>
                  <a:pt x="165964" y="2052599"/>
                </a:lnTo>
                <a:close/>
                <a:moveTo>
                  <a:pt x="165964" y="1778279"/>
                </a:moveTo>
                <a:lnTo>
                  <a:pt x="148819" y="1778279"/>
                </a:lnTo>
                <a:lnTo>
                  <a:pt x="148819" y="1795082"/>
                </a:lnTo>
                <a:lnTo>
                  <a:pt x="132017" y="1795082"/>
                </a:lnTo>
                <a:lnTo>
                  <a:pt x="132017" y="1812227"/>
                </a:lnTo>
                <a:lnTo>
                  <a:pt x="148819" y="1812227"/>
                </a:lnTo>
                <a:lnTo>
                  <a:pt x="148819" y="1829029"/>
                </a:lnTo>
                <a:lnTo>
                  <a:pt x="165964" y="1829029"/>
                </a:lnTo>
                <a:lnTo>
                  <a:pt x="165964" y="1812227"/>
                </a:lnTo>
                <a:lnTo>
                  <a:pt x="182766" y="1812227"/>
                </a:lnTo>
                <a:lnTo>
                  <a:pt x="182766" y="1795082"/>
                </a:lnTo>
                <a:lnTo>
                  <a:pt x="165964" y="1795082"/>
                </a:lnTo>
                <a:lnTo>
                  <a:pt x="165964" y="1778279"/>
                </a:lnTo>
                <a:close/>
                <a:moveTo>
                  <a:pt x="304495" y="2047799"/>
                </a:moveTo>
                <a:lnTo>
                  <a:pt x="284607" y="2047799"/>
                </a:lnTo>
                <a:lnTo>
                  <a:pt x="284607" y="2068030"/>
                </a:lnTo>
                <a:lnTo>
                  <a:pt x="264376" y="2068030"/>
                </a:lnTo>
                <a:lnTo>
                  <a:pt x="264376" y="2087918"/>
                </a:lnTo>
                <a:lnTo>
                  <a:pt x="284607" y="2087918"/>
                </a:lnTo>
                <a:lnTo>
                  <a:pt x="284607" y="2108149"/>
                </a:lnTo>
                <a:lnTo>
                  <a:pt x="304495" y="2108149"/>
                </a:lnTo>
                <a:lnTo>
                  <a:pt x="304495" y="2087918"/>
                </a:lnTo>
                <a:lnTo>
                  <a:pt x="324726" y="2087918"/>
                </a:lnTo>
                <a:lnTo>
                  <a:pt x="324726" y="2068030"/>
                </a:lnTo>
                <a:lnTo>
                  <a:pt x="304495" y="2068030"/>
                </a:lnTo>
                <a:lnTo>
                  <a:pt x="304495" y="2047799"/>
                </a:lnTo>
                <a:close/>
                <a:moveTo>
                  <a:pt x="304152" y="2323833"/>
                </a:moveTo>
                <a:lnTo>
                  <a:pt x="284950" y="2323833"/>
                </a:lnTo>
                <a:lnTo>
                  <a:pt x="284950" y="2342693"/>
                </a:lnTo>
                <a:lnTo>
                  <a:pt x="266090" y="2342693"/>
                </a:lnTo>
                <a:lnTo>
                  <a:pt x="266090" y="2361895"/>
                </a:lnTo>
                <a:lnTo>
                  <a:pt x="284950" y="2361895"/>
                </a:lnTo>
                <a:lnTo>
                  <a:pt x="284950" y="2380755"/>
                </a:lnTo>
                <a:lnTo>
                  <a:pt x="304152" y="2380755"/>
                </a:lnTo>
                <a:lnTo>
                  <a:pt x="304152" y="2361895"/>
                </a:lnTo>
                <a:lnTo>
                  <a:pt x="323012" y="2361895"/>
                </a:lnTo>
                <a:lnTo>
                  <a:pt x="323012" y="2342693"/>
                </a:lnTo>
                <a:lnTo>
                  <a:pt x="304152" y="2342693"/>
                </a:lnTo>
                <a:lnTo>
                  <a:pt x="304152" y="2323833"/>
                </a:lnTo>
                <a:close/>
                <a:moveTo>
                  <a:pt x="303124" y="2600897"/>
                </a:moveTo>
                <a:lnTo>
                  <a:pt x="285979" y="2600897"/>
                </a:lnTo>
                <a:lnTo>
                  <a:pt x="285979" y="2618042"/>
                </a:lnTo>
                <a:lnTo>
                  <a:pt x="268834" y="2618042"/>
                </a:lnTo>
                <a:lnTo>
                  <a:pt x="268834" y="2635187"/>
                </a:lnTo>
                <a:lnTo>
                  <a:pt x="285979" y="2635187"/>
                </a:lnTo>
                <a:lnTo>
                  <a:pt x="285979" y="2652332"/>
                </a:lnTo>
                <a:lnTo>
                  <a:pt x="303124" y="2652332"/>
                </a:lnTo>
                <a:lnTo>
                  <a:pt x="303124" y="2635187"/>
                </a:lnTo>
                <a:lnTo>
                  <a:pt x="320269" y="2635187"/>
                </a:lnTo>
                <a:lnTo>
                  <a:pt x="320269" y="2618042"/>
                </a:lnTo>
                <a:lnTo>
                  <a:pt x="303124" y="2618042"/>
                </a:lnTo>
                <a:lnTo>
                  <a:pt x="303124" y="2600897"/>
                </a:lnTo>
                <a:close/>
                <a:moveTo>
                  <a:pt x="235229" y="1912696"/>
                </a:moveTo>
                <a:lnTo>
                  <a:pt x="216713" y="1912696"/>
                </a:lnTo>
                <a:lnTo>
                  <a:pt x="216713" y="1931556"/>
                </a:lnTo>
                <a:lnTo>
                  <a:pt x="197853" y="1931556"/>
                </a:lnTo>
                <a:lnTo>
                  <a:pt x="197853" y="1950072"/>
                </a:lnTo>
                <a:lnTo>
                  <a:pt x="216713" y="1950072"/>
                </a:lnTo>
                <a:lnTo>
                  <a:pt x="216713" y="1968932"/>
                </a:lnTo>
                <a:lnTo>
                  <a:pt x="235229" y="1968932"/>
                </a:lnTo>
                <a:lnTo>
                  <a:pt x="235229" y="1950072"/>
                </a:lnTo>
                <a:lnTo>
                  <a:pt x="254089" y="1950072"/>
                </a:lnTo>
                <a:lnTo>
                  <a:pt x="254089" y="1931556"/>
                </a:lnTo>
                <a:lnTo>
                  <a:pt x="235229" y="1931556"/>
                </a:lnTo>
                <a:lnTo>
                  <a:pt x="235229" y="1912696"/>
                </a:lnTo>
                <a:close/>
                <a:moveTo>
                  <a:pt x="301409" y="2880017"/>
                </a:moveTo>
                <a:lnTo>
                  <a:pt x="287693" y="2880017"/>
                </a:lnTo>
                <a:lnTo>
                  <a:pt x="287693" y="2894076"/>
                </a:lnTo>
                <a:lnTo>
                  <a:pt x="273634" y="2894076"/>
                </a:lnTo>
                <a:lnTo>
                  <a:pt x="273634" y="2907792"/>
                </a:lnTo>
                <a:lnTo>
                  <a:pt x="287693" y="2907792"/>
                </a:lnTo>
                <a:lnTo>
                  <a:pt x="287693" y="2921851"/>
                </a:lnTo>
                <a:lnTo>
                  <a:pt x="301409" y="2921851"/>
                </a:lnTo>
                <a:lnTo>
                  <a:pt x="301409" y="2907792"/>
                </a:lnTo>
                <a:lnTo>
                  <a:pt x="315468" y="2907792"/>
                </a:lnTo>
                <a:lnTo>
                  <a:pt x="315468" y="2894076"/>
                </a:lnTo>
                <a:lnTo>
                  <a:pt x="301409" y="2894076"/>
                </a:lnTo>
                <a:lnTo>
                  <a:pt x="301409" y="2880017"/>
                </a:lnTo>
                <a:close/>
                <a:moveTo>
                  <a:pt x="235229" y="2187702"/>
                </a:moveTo>
                <a:lnTo>
                  <a:pt x="216713" y="2187702"/>
                </a:lnTo>
                <a:lnTo>
                  <a:pt x="216713" y="2205876"/>
                </a:lnTo>
                <a:lnTo>
                  <a:pt x="198539" y="2205876"/>
                </a:lnTo>
                <a:lnTo>
                  <a:pt x="198539" y="2224392"/>
                </a:lnTo>
                <a:lnTo>
                  <a:pt x="216713" y="2224392"/>
                </a:lnTo>
                <a:lnTo>
                  <a:pt x="216713" y="2242566"/>
                </a:lnTo>
                <a:lnTo>
                  <a:pt x="235229" y="2242566"/>
                </a:lnTo>
                <a:lnTo>
                  <a:pt x="235229" y="2224392"/>
                </a:lnTo>
                <a:lnTo>
                  <a:pt x="253403" y="2224392"/>
                </a:lnTo>
                <a:lnTo>
                  <a:pt x="253403" y="2205876"/>
                </a:lnTo>
                <a:lnTo>
                  <a:pt x="235229" y="2205876"/>
                </a:lnTo>
                <a:lnTo>
                  <a:pt x="235229" y="2187702"/>
                </a:lnTo>
                <a:close/>
                <a:moveTo>
                  <a:pt x="27089" y="2057743"/>
                </a:moveTo>
                <a:lnTo>
                  <a:pt x="13373" y="2057743"/>
                </a:lnTo>
                <a:lnTo>
                  <a:pt x="13373" y="2071116"/>
                </a:lnTo>
                <a:lnTo>
                  <a:pt x="0" y="2071116"/>
                </a:lnTo>
                <a:lnTo>
                  <a:pt x="0" y="2084832"/>
                </a:lnTo>
                <a:lnTo>
                  <a:pt x="13373" y="2084832"/>
                </a:lnTo>
                <a:lnTo>
                  <a:pt x="13373" y="2098205"/>
                </a:lnTo>
                <a:lnTo>
                  <a:pt x="27089" y="2098205"/>
                </a:lnTo>
                <a:lnTo>
                  <a:pt x="27089" y="2084832"/>
                </a:lnTo>
                <a:lnTo>
                  <a:pt x="40462" y="2084832"/>
                </a:lnTo>
                <a:lnTo>
                  <a:pt x="40462" y="2071116"/>
                </a:lnTo>
                <a:lnTo>
                  <a:pt x="27089" y="2071116"/>
                </a:lnTo>
                <a:lnTo>
                  <a:pt x="27089" y="2057743"/>
                </a:lnTo>
                <a:close/>
                <a:moveTo>
                  <a:pt x="164249" y="2605697"/>
                </a:moveTo>
                <a:lnTo>
                  <a:pt x="150533" y="2605697"/>
                </a:lnTo>
                <a:lnTo>
                  <a:pt x="150533" y="2619756"/>
                </a:lnTo>
                <a:lnTo>
                  <a:pt x="136474" y="2619756"/>
                </a:lnTo>
                <a:lnTo>
                  <a:pt x="136474" y="2633472"/>
                </a:lnTo>
                <a:lnTo>
                  <a:pt x="150533" y="2633472"/>
                </a:lnTo>
                <a:lnTo>
                  <a:pt x="150533" y="2647531"/>
                </a:lnTo>
                <a:lnTo>
                  <a:pt x="164249" y="2647531"/>
                </a:lnTo>
                <a:lnTo>
                  <a:pt x="164249" y="2633472"/>
                </a:lnTo>
                <a:lnTo>
                  <a:pt x="178308" y="2633472"/>
                </a:lnTo>
                <a:lnTo>
                  <a:pt x="178308" y="2619756"/>
                </a:lnTo>
                <a:lnTo>
                  <a:pt x="164249" y="2619756"/>
                </a:lnTo>
                <a:lnTo>
                  <a:pt x="164249" y="2605697"/>
                </a:lnTo>
                <a:close/>
                <a:moveTo>
                  <a:pt x="26403" y="2333435"/>
                </a:moveTo>
                <a:lnTo>
                  <a:pt x="14059" y="2333435"/>
                </a:lnTo>
                <a:lnTo>
                  <a:pt x="14059" y="2346122"/>
                </a:lnTo>
                <a:lnTo>
                  <a:pt x="1372" y="2346122"/>
                </a:lnTo>
                <a:lnTo>
                  <a:pt x="1372" y="2358466"/>
                </a:lnTo>
                <a:lnTo>
                  <a:pt x="14059" y="2358466"/>
                </a:lnTo>
                <a:lnTo>
                  <a:pt x="14059" y="2371154"/>
                </a:lnTo>
                <a:lnTo>
                  <a:pt x="26403" y="2371154"/>
                </a:lnTo>
                <a:lnTo>
                  <a:pt x="26403" y="2358466"/>
                </a:lnTo>
                <a:lnTo>
                  <a:pt x="39091" y="2358466"/>
                </a:lnTo>
                <a:lnTo>
                  <a:pt x="39091" y="2346122"/>
                </a:lnTo>
                <a:lnTo>
                  <a:pt x="26403" y="2346122"/>
                </a:lnTo>
                <a:lnTo>
                  <a:pt x="26403" y="2333435"/>
                </a:lnTo>
                <a:close/>
                <a:moveTo>
                  <a:pt x="81267" y="1688783"/>
                </a:moveTo>
                <a:lnTo>
                  <a:pt x="96355" y="1688783"/>
                </a:lnTo>
                <a:lnTo>
                  <a:pt x="96355" y="1674038"/>
                </a:lnTo>
                <a:lnTo>
                  <a:pt x="111100" y="1674038"/>
                </a:lnTo>
                <a:lnTo>
                  <a:pt x="111100" y="1658950"/>
                </a:lnTo>
                <a:lnTo>
                  <a:pt x="96355" y="1658950"/>
                </a:lnTo>
                <a:lnTo>
                  <a:pt x="96355" y="1644206"/>
                </a:lnTo>
                <a:lnTo>
                  <a:pt x="81267" y="1644206"/>
                </a:lnTo>
                <a:lnTo>
                  <a:pt x="81267" y="1658950"/>
                </a:lnTo>
                <a:lnTo>
                  <a:pt x="66523" y="1658950"/>
                </a:lnTo>
                <a:lnTo>
                  <a:pt x="66523" y="1674038"/>
                </a:lnTo>
                <a:lnTo>
                  <a:pt x="81267" y="1674038"/>
                </a:lnTo>
                <a:lnTo>
                  <a:pt x="81267" y="1688783"/>
                </a:lnTo>
                <a:close/>
                <a:moveTo>
                  <a:pt x="81953" y="1412405"/>
                </a:moveTo>
                <a:lnTo>
                  <a:pt x="95669" y="1412405"/>
                </a:lnTo>
                <a:lnTo>
                  <a:pt x="95669" y="1399032"/>
                </a:lnTo>
                <a:lnTo>
                  <a:pt x="109042" y="1399032"/>
                </a:lnTo>
                <a:lnTo>
                  <a:pt x="109042" y="1385316"/>
                </a:lnTo>
                <a:lnTo>
                  <a:pt x="95669" y="1385316"/>
                </a:lnTo>
                <a:lnTo>
                  <a:pt x="95669" y="1371943"/>
                </a:lnTo>
                <a:lnTo>
                  <a:pt x="81953" y="1371943"/>
                </a:lnTo>
                <a:lnTo>
                  <a:pt x="81953" y="1385316"/>
                </a:lnTo>
                <a:lnTo>
                  <a:pt x="68580" y="1385316"/>
                </a:lnTo>
                <a:lnTo>
                  <a:pt x="68580" y="1399032"/>
                </a:lnTo>
                <a:lnTo>
                  <a:pt x="81953" y="1399032"/>
                </a:lnTo>
                <a:lnTo>
                  <a:pt x="81953" y="1412405"/>
                </a:lnTo>
                <a:close/>
                <a:moveTo>
                  <a:pt x="27089" y="1783423"/>
                </a:moveTo>
                <a:lnTo>
                  <a:pt x="13373" y="1783423"/>
                </a:lnTo>
                <a:lnTo>
                  <a:pt x="13373" y="1796796"/>
                </a:lnTo>
                <a:lnTo>
                  <a:pt x="0" y="1796796"/>
                </a:lnTo>
                <a:lnTo>
                  <a:pt x="0" y="1810512"/>
                </a:lnTo>
                <a:lnTo>
                  <a:pt x="13373" y="1810512"/>
                </a:lnTo>
                <a:lnTo>
                  <a:pt x="13373" y="1823885"/>
                </a:lnTo>
                <a:lnTo>
                  <a:pt x="27089" y="1823885"/>
                </a:lnTo>
                <a:lnTo>
                  <a:pt x="27089" y="1810512"/>
                </a:lnTo>
                <a:lnTo>
                  <a:pt x="40462" y="1810512"/>
                </a:lnTo>
                <a:lnTo>
                  <a:pt x="40462" y="1796796"/>
                </a:lnTo>
                <a:lnTo>
                  <a:pt x="27089" y="1796796"/>
                </a:lnTo>
                <a:lnTo>
                  <a:pt x="27089" y="1783423"/>
                </a:lnTo>
                <a:close/>
                <a:moveTo>
                  <a:pt x="96355" y="1917840"/>
                </a:moveTo>
                <a:lnTo>
                  <a:pt x="81267" y="1917840"/>
                </a:lnTo>
                <a:lnTo>
                  <a:pt x="81267" y="1933270"/>
                </a:lnTo>
                <a:lnTo>
                  <a:pt x="65837" y="1933270"/>
                </a:lnTo>
                <a:lnTo>
                  <a:pt x="65837" y="1948358"/>
                </a:lnTo>
                <a:lnTo>
                  <a:pt x="81267" y="1948358"/>
                </a:lnTo>
                <a:lnTo>
                  <a:pt x="81267" y="1963788"/>
                </a:lnTo>
                <a:lnTo>
                  <a:pt x="96355" y="1963788"/>
                </a:lnTo>
                <a:lnTo>
                  <a:pt x="96355" y="1948358"/>
                </a:lnTo>
                <a:lnTo>
                  <a:pt x="111785" y="1948358"/>
                </a:lnTo>
                <a:lnTo>
                  <a:pt x="111785" y="1933270"/>
                </a:lnTo>
                <a:lnTo>
                  <a:pt x="96355" y="1933270"/>
                </a:lnTo>
                <a:lnTo>
                  <a:pt x="96355" y="1917840"/>
                </a:lnTo>
                <a:close/>
                <a:moveTo>
                  <a:pt x="96012" y="2193188"/>
                </a:moveTo>
                <a:lnTo>
                  <a:pt x="81610" y="2193188"/>
                </a:lnTo>
                <a:lnTo>
                  <a:pt x="81610" y="2207933"/>
                </a:lnTo>
                <a:lnTo>
                  <a:pt x="66866" y="2207933"/>
                </a:lnTo>
                <a:lnTo>
                  <a:pt x="66866" y="2222335"/>
                </a:lnTo>
                <a:lnTo>
                  <a:pt x="81610" y="2222335"/>
                </a:lnTo>
                <a:lnTo>
                  <a:pt x="81610" y="2237080"/>
                </a:lnTo>
                <a:lnTo>
                  <a:pt x="96012" y="2237080"/>
                </a:lnTo>
                <a:lnTo>
                  <a:pt x="96012" y="2222335"/>
                </a:lnTo>
                <a:lnTo>
                  <a:pt x="110757" y="2222335"/>
                </a:lnTo>
                <a:lnTo>
                  <a:pt x="110757" y="2207933"/>
                </a:lnTo>
                <a:lnTo>
                  <a:pt x="96012" y="2207933"/>
                </a:lnTo>
                <a:lnTo>
                  <a:pt x="96012" y="2193188"/>
                </a:lnTo>
                <a:close/>
                <a:moveTo>
                  <a:pt x="95326" y="2469566"/>
                </a:moveTo>
                <a:lnTo>
                  <a:pt x="82296" y="2469566"/>
                </a:lnTo>
                <a:lnTo>
                  <a:pt x="82296" y="2482939"/>
                </a:lnTo>
                <a:lnTo>
                  <a:pt x="68923" y="2482939"/>
                </a:lnTo>
                <a:lnTo>
                  <a:pt x="68923" y="2495969"/>
                </a:lnTo>
                <a:lnTo>
                  <a:pt x="82296" y="2495969"/>
                </a:lnTo>
                <a:lnTo>
                  <a:pt x="82296" y="2509342"/>
                </a:lnTo>
                <a:lnTo>
                  <a:pt x="95326" y="2509342"/>
                </a:lnTo>
                <a:lnTo>
                  <a:pt x="95326" y="2495969"/>
                </a:lnTo>
                <a:lnTo>
                  <a:pt x="108699" y="2495969"/>
                </a:lnTo>
                <a:lnTo>
                  <a:pt x="108699" y="2482939"/>
                </a:lnTo>
                <a:lnTo>
                  <a:pt x="95326" y="2482939"/>
                </a:lnTo>
                <a:lnTo>
                  <a:pt x="95326" y="2469566"/>
                </a:lnTo>
                <a:close/>
                <a:moveTo>
                  <a:pt x="440284" y="2875559"/>
                </a:moveTo>
                <a:lnTo>
                  <a:pt x="423139" y="2875559"/>
                </a:lnTo>
                <a:lnTo>
                  <a:pt x="423139" y="2892362"/>
                </a:lnTo>
                <a:lnTo>
                  <a:pt x="406336" y="2892362"/>
                </a:lnTo>
                <a:lnTo>
                  <a:pt x="406336" y="2909507"/>
                </a:lnTo>
                <a:lnTo>
                  <a:pt x="423139" y="2909507"/>
                </a:lnTo>
                <a:lnTo>
                  <a:pt x="423139" y="2926309"/>
                </a:lnTo>
                <a:lnTo>
                  <a:pt x="440284" y="2926309"/>
                </a:lnTo>
                <a:lnTo>
                  <a:pt x="440284" y="2909507"/>
                </a:lnTo>
                <a:lnTo>
                  <a:pt x="457086" y="2909507"/>
                </a:lnTo>
                <a:lnTo>
                  <a:pt x="457086" y="2892362"/>
                </a:lnTo>
                <a:lnTo>
                  <a:pt x="440284" y="2892362"/>
                </a:lnTo>
                <a:lnTo>
                  <a:pt x="440284" y="2875559"/>
                </a:lnTo>
                <a:close/>
                <a:moveTo>
                  <a:pt x="510235" y="2733599"/>
                </a:moveTo>
                <a:lnTo>
                  <a:pt x="490347" y="2733599"/>
                </a:lnTo>
                <a:lnTo>
                  <a:pt x="490347" y="2753830"/>
                </a:lnTo>
                <a:lnTo>
                  <a:pt x="470116" y="2753830"/>
                </a:lnTo>
                <a:lnTo>
                  <a:pt x="470116" y="2773718"/>
                </a:lnTo>
                <a:lnTo>
                  <a:pt x="490347" y="2773718"/>
                </a:lnTo>
                <a:lnTo>
                  <a:pt x="490347" y="2793949"/>
                </a:lnTo>
                <a:lnTo>
                  <a:pt x="510235" y="2793949"/>
                </a:lnTo>
                <a:lnTo>
                  <a:pt x="510235" y="2773718"/>
                </a:lnTo>
                <a:lnTo>
                  <a:pt x="530466" y="2773718"/>
                </a:lnTo>
                <a:lnTo>
                  <a:pt x="530466" y="2753830"/>
                </a:lnTo>
                <a:lnTo>
                  <a:pt x="510235" y="2753830"/>
                </a:lnTo>
                <a:lnTo>
                  <a:pt x="510235" y="2733599"/>
                </a:lnTo>
                <a:close/>
                <a:moveTo>
                  <a:pt x="508521" y="3013748"/>
                </a:moveTo>
                <a:lnTo>
                  <a:pt x="492061" y="3013748"/>
                </a:lnTo>
                <a:lnTo>
                  <a:pt x="492061" y="3029864"/>
                </a:lnTo>
                <a:lnTo>
                  <a:pt x="475945" y="3029864"/>
                </a:lnTo>
                <a:lnTo>
                  <a:pt x="475945" y="3046324"/>
                </a:lnTo>
                <a:lnTo>
                  <a:pt x="492061" y="3046324"/>
                </a:lnTo>
                <a:lnTo>
                  <a:pt x="492061" y="3062440"/>
                </a:lnTo>
                <a:lnTo>
                  <a:pt x="508521" y="3062440"/>
                </a:lnTo>
                <a:lnTo>
                  <a:pt x="508521" y="3046324"/>
                </a:lnTo>
                <a:lnTo>
                  <a:pt x="524637" y="3046324"/>
                </a:lnTo>
                <a:lnTo>
                  <a:pt x="524637" y="3029864"/>
                </a:lnTo>
                <a:lnTo>
                  <a:pt x="508521" y="3029864"/>
                </a:lnTo>
                <a:lnTo>
                  <a:pt x="508521" y="3013748"/>
                </a:lnTo>
                <a:close/>
                <a:moveTo>
                  <a:pt x="511607" y="2455507"/>
                </a:moveTo>
                <a:lnTo>
                  <a:pt x="488975" y="2455507"/>
                </a:lnTo>
                <a:lnTo>
                  <a:pt x="488975" y="2478138"/>
                </a:lnTo>
                <a:lnTo>
                  <a:pt x="466344" y="2478138"/>
                </a:lnTo>
                <a:lnTo>
                  <a:pt x="466344" y="2500770"/>
                </a:lnTo>
                <a:lnTo>
                  <a:pt x="488975" y="2500770"/>
                </a:lnTo>
                <a:lnTo>
                  <a:pt x="488975" y="2523401"/>
                </a:lnTo>
                <a:lnTo>
                  <a:pt x="511607" y="2523401"/>
                </a:lnTo>
                <a:lnTo>
                  <a:pt x="511607" y="2500770"/>
                </a:lnTo>
                <a:lnTo>
                  <a:pt x="534238" y="2500770"/>
                </a:lnTo>
                <a:lnTo>
                  <a:pt x="534238" y="2478138"/>
                </a:lnTo>
                <a:lnTo>
                  <a:pt x="511607" y="2478138"/>
                </a:lnTo>
                <a:lnTo>
                  <a:pt x="511607" y="2455507"/>
                </a:lnTo>
                <a:close/>
                <a:moveTo>
                  <a:pt x="506120" y="3294583"/>
                </a:moveTo>
                <a:lnTo>
                  <a:pt x="494462" y="3294583"/>
                </a:lnTo>
                <a:lnTo>
                  <a:pt x="494462" y="3306585"/>
                </a:lnTo>
                <a:lnTo>
                  <a:pt x="482460" y="3306585"/>
                </a:lnTo>
                <a:lnTo>
                  <a:pt x="482460" y="3318243"/>
                </a:lnTo>
                <a:lnTo>
                  <a:pt x="494462" y="3318243"/>
                </a:lnTo>
                <a:lnTo>
                  <a:pt x="494462" y="3330245"/>
                </a:lnTo>
                <a:lnTo>
                  <a:pt x="506120" y="3330245"/>
                </a:lnTo>
                <a:lnTo>
                  <a:pt x="506120" y="3318243"/>
                </a:lnTo>
                <a:lnTo>
                  <a:pt x="518122" y="3318243"/>
                </a:lnTo>
                <a:lnTo>
                  <a:pt x="518122" y="3306585"/>
                </a:lnTo>
                <a:lnTo>
                  <a:pt x="506120" y="3306585"/>
                </a:lnTo>
                <a:lnTo>
                  <a:pt x="506120" y="3294583"/>
                </a:lnTo>
                <a:close/>
                <a:moveTo>
                  <a:pt x="442684" y="2319376"/>
                </a:moveTo>
                <a:lnTo>
                  <a:pt x="420738" y="2319376"/>
                </a:lnTo>
                <a:lnTo>
                  <a:pt x="420738" y="2341321"/>
                </a:lnTo>
                <a:lnTo>
                  <a:pt x="398793" y="2341321"/>
                </a:lnTo>
                <a:lnTo>
                  <a:pt x="398793" y="2363267"/>
                </a:lnTo>
                <a:lnTo>
                  <a:pt x="420738" y="2363267"/>
                </a:lnTo>
                <a:lnTo>
                  <a:pt x="420738" y="2385212"/>
                </a:lnTo>
                <a:lnTo>
                  <a:pt x="442684" y="2385212"/>
                </a:lnTo>
                <a:lnTo>
                  <a:pt x="442684" y="2363267"/>
                </a:lnTo>
                <a:lnTo>
                  <a:pt x="464629" y="2363267"/>
                </a:lnTo>
                <a:lnTo>
                  <a:pt x="464629" y="2341321"/>
                </a:lnTo>
                <a:lnTo>
                  <a:pt x="442684" y="2341321"/>
                </a:lnTo>
                <a:lnTo>
                  <a:pt x="442684" y="2319376"/>
                </a:lnTo>
                <a:close/>
                <a:moveTo>
                  <a:pt x="580187" y="2592324"/>
                </a:moveTo>
                <a:lnTo>
                  <a:pt x="557555" y="2592324"/>
                </a:lnTo>
                <a:lnTo>
                  <a:pt x="557555" y="2615298"/>
                </a:lnTo>
                <a:lnTo>
                  <a:pt x="534581" y="2615298"/>
                </a:lnTo>
                <a:lnTo>
                  <a:pt x="534581" y="2637930"/>
                </a:lnTo>
                <a:lnTo>
                  <a:pt x="557555" y="2637930"/>
                </a:lnTo>
                <a:lnTo>
                  <a:pt x="557555" y="2660904"/>
                </a:lnTo>
                <a:lnTo>
                  <a:pt x="580187" y="2660904"/>
                </a:lnTo>
                <a:lnTo>
                  <a:pt x="580187" y="2637930"/>
                </a:lnTo>
                <a:lnTo>
                  <a:pt x="603161" y="2637930"/>
                </a:lnTo>
                <a:lnTo>
                  <a:pt x="603161" y="2615298"/>
                </a:lnTo>
                <a:lnTo>
                  <a:pt x="580187" y="2615298"/>
                </a:lnTo>
                <a:lnTo>
                  <a:pt x="580187" y="2592324"/>
                </a:lnTo>
                <a:close/>
                <a:moveTo>
                  <a:pt x="644652" y="3290811"/>
                </a:moveTo>
                <a:lnTo>
                  <a:pt x="630250" y="3290811"/>
                </a:lnTo>
                <a:lnTo>
                  <a:pt x="630250" y="3305213"/>
                </a:lnTo>
                <a:lnTo>
                  <a:pt x="615848" y="3305213"/>
                </a:lnTo>
                <a:lnTo>
                  <a:pt x="615848" y="3319615"/>
                </a:lnTo>
                <a:lnTo>
                  <a:pt x="630250" y="3319615"/>
                </a:lnTo>
                <a:lnTo>
                  <a:pt x="630250" y="3334017"/>
                </a:lnTo>
                <a:lnTo>
                  <a:pt x="644652" y="3334017"/>
                </a:lnTo>
                <a:lnTo>
                  <a:pt x="644652" y="3319615"/>
                </a:lnTo>
                <a:lnTo>
                  <a:pt x="659054" y="3319615"/>
                </a:lnTo>
                <a:lnTo>
                  <a:pt x="659054" y="3305213"/>
                </a:lnTo>
                <a:lnTo>
                  <a:pt x="644652" y="3305213"/>
                </a:lnTo>
                <a:lnTo>
                  <a:pt x="644652" y="3290811"/>
                </a:lnTo>
                <a:close/>
                <a:moveTo>
                  <a:pt x="576758" y="3151937"/>
                </a:moveTo>
                <a:lnTo>
                  <a:pt x="560984" y="3151937"/>
                </a:lnTo>
                <a:lnTo>
                  <a:pt x="560984" y="3167367"/>
                </a:lnTo>
                <a:lnTo>
                  <a:pt x="545554" y="3167367"/>
                </a:lnTo>
                <a:lnTo>
                  <a:pt x="545554" y="3183141"/>
                </a:lnTo>
                <a:lnTo>
                  <a:pt x="560984" y="3183141"/>
                </a:lnTo>
                <a:lnTo>
                  <a:pt x="560984" y="3198571"/>
                </a:lnTo>
                <a:lnTo>
                  <a:pt x="576758" y="3198571"/>
                </a:lnTo>
                <a:lnTo>
                  <a:pt x="576758" y="3183141"/>
                </a:lnTo>
                <a:lnTo>
                  <a:pt x="592188" y="3183141"/>
                </a:lnTo>
                <a:lnTo>
                  <a:pt x="592188" y="3167367"/>
                </a:lnTo>
                <a:lnTo>
                  <a:pt x="576758" y="3167367"/>
                </a:lnTo>
                <a:lnTo>
                  <a:pt x="576758" y="3151937"/>
                </a:lnTo>
                <a:close/>
                <a:moveTo>
                  <a:pt x="578815" y="2871445"/>
                </a:moveTo>
                <a:lnTo>
                  <a:pt x="558927" y="2871445"/>
                </a:lnTo>
                <a:lnTo>
                  <a:pt x="558927" y="2890990"/>
                </a:lnTo>
                <a:lnTo>
                  <a:pt x="539382" y="2890990"/>
                </a:lnTo>
                <a:lnTo>
                  <a:pt x="539382" y="2910878"/>
                </a:lnTo>
                <a:lnTo>
                  <a:pt x="558927" y="2910878"/>
                </a:lnTo>
                <a:lnTo>
                  <a:pt x="558927" y="2930423"/>
                </a:lnTo>
                <a:lnTo>
                  <a:pt x="578815" y="2930423"/>
                </a:lnTo>
                <a:lnTo>
                  <a:pt x="578815" y="2910878"/>
                </a:lnTo>
                <a:lnTo>
                  <a:pt x="598360" y="2910878"/>
                </a:lnTo>
                <a:lnTo>
                  <a:pt x="598360" y="2890990"/>
                </a:lnTo>
                <a:lnTo>
                  <a:pt x="578815" y="2890990"/>
                </a:lnTo>
                <a:lnTo>
                  <a:pt x="578815" y="2871445"/>
                </a:lnTo>
                <a:close/>
                <a:moveTo>
                  <a:pt x="373761" y="2183244"/>
                </a:moveTo>
                <a:lnTo>
                  <a:pt x="352501" y="2183244"/>
                </a:lnTo>
                <a:lnTo>
                  <a:pt x="352501" y="2204504"/>
                </a:lnTo>
                <a:lnTo>
                  <a:pt x="331241" y="2204504"/>
                </a:lnTo>
                <a:lnTo>
                  <a:pt x="331241" y="2225764"/>
                </a:lnTo>
                <a:lnTo>
                  <a:pt x="352501" y="2225764"/>
                </a:lnTo>
                <a:lnTo>
                  <a:pt x="352501" y="2247024"/>
                </a:lnTo>
                <a:lnTo>
                  <a:pt x="373761" y="2247024"/>
                </a:lnTo>
                <a:lnTo>
                  <a:pt x="373761" y="2225764"/>
                </a:lnTo>
                <a:lnTo>
                  <a:pt x="395021" y="2225764"/>
                </a:lnTo>
                <a:lnTo>
                  <a:pt x="395021" y="2204504"/>
                </a:lnTo>
                <a:lnTo>
                  <a:pt x="373761" y="2204504"/>
                </a:lnTo>
                <a:lnTo>
                  <a:pt x="373761" y="2183244"/>
                </a:lnTo>
                <a:close/>
                <a:moveTo>
                  <a:pt x="371704" y="2738057"/>
                </a:moveTo>
                <a:lnTo>
                  <a:pt x="354559" y="2738057"/>
                </a:lnTo>
                <a:lnTo>
                  <a:pt x="354559" y="2755202"/>
                </a:lnTo>
                <a:lnTo>
                  <a:pt x="337414" y="2755202"/>
                </a:lnTo>
                <a:lnTo>
                  <a:pt x="337414" y="2772347"/>
                </a:lnTo>
                <a:lnTo>
                  <a:pt x="354559" y="2772347"/>
                </a:lnTo>
                <a:lnTo>
                  <a:pt x="354559" y="2789492"/>
                </a:lnTo>
                <a:lnTo>
                  <a:pt x="371704" y="2789492"/>
                </a:lnTo>
                <a:lnTo>
                  <a:pt x="371704" y="2772347"/>
                </a:lnTo>
                <a:lnTo>
                  <a:pt x="388849" y="2772347"/>
                </a:lnTo>
                <a:lnTo>
                  <a:pt x="388849" y="2755202"/>
                </a:lnTo>
                <a:lnTo>
                  <a:pt x="371704" y="2755202"/>
                </a:lnTo>
                <a:lnTo>
                  <a:pt x="371704" y="2738057"/>
                </a:lnTo>
                <a:close/>
                <a:moveTo>
                  <a:pt x="373075" y="2459965"/>
                </a:moveTo>
                <a:lnTo>
                  <a:pt x="353187" y="2459965"/>
                </a:lnTo>
                <a:lnTo>
                  <a:pt x="353187" y="2479510"/>
                </a:lnTo>
                <a:lnTo>
                  <a:pt x="333642" y="2479510"/>
                </a:lnTo>
                <a:lnTo>
                  <a:pt x="333642" y="2499398"/>
                </a:lnTo>
                <a:lnTo>
                  <a:pt x="353187" y="2499398"/>
                </a:lnTo>
                <a:lnTo>
                  <a:pt x="353187" y="2518943"/>
                </a:lnTo>
                <a:lnTo>
                  <a:pt x="373075" y="2518943"/>
                </a:lnTo>
                <a:lnTo>
                  <a:pt x="373075" y="2499398"/>
                </a:lnTo>
                <a:lnTo>
                  <a:pt x="392620" y="2499398"/>
                </a:lnTo>
                <a:lnTo>
                  <a:pt x="392620" y="2479510"/>
                </a:lnTo>
                <a:lnTo>
                  <a:pt x="373075" y="2479510"/>
                </a:lnTo>
                <a:lnTo>
                  <a:pt x="373075" y="2459965"/>
                </a:lnTo>
                <a:close/>
                <a:moveTo>
                  <a:pt x="304495" y="1773479"/>
                </a:moveTo>
                <a:lnTo>
                  <a:pt x="284607" y="1773479"/>
                </a:lnTo>
                <a:lnTo>
                  <a:pt x="284607" y="1793710"/>
                </a:lnTo>
                <a:lnTo>
                  <a:pt x="264376" y="1793710"/>
                </a:lnTo>
                <a:lnTo>
                  <a:pt x="264376" y="1813598"/>
                </a:lnTo>
                <a:lnTo>
                  <a:pt x="284607" y="1813598"/>
                </a:lnTo>
                <a:lnTo>
                  <a:pt x="284607" y="1833829"/>
                </a:lnTo>
                <a:lnTo>
                  <a:pt x="304495" y="1833829"/>
                </a:lnTo>
                <a:lnTo>
                  <a:pt x="304495" y="1813598"/>
                </a:lnTo>
                <a:lnTo>
                  <a:pt x="324726" y="1813598"/>
                </a:lnTo>
                <a:lnTo>
                  <a:pt x="324726" y="1793710"/>
                </a:lnTo>
                <a:lnTo>
                  <a:pt x="304495" y="1793710"/>
                </a:lnTo>
                <a:lnTo>
                  <a:pt x="304495" y="1773479"/>
                </a:lnTo>
                <a:close/>
                <a:moveTo>
                  <a:pt x="369989" y="3017520"/>
                </a:moveTo>
                <a:lnTo>
                  <a:pt x="356273" y="3017520"/>
                </a:lnTo>
                <a:lnTo>
                  <a:pt x="356273" y="3031236"/>
                </a:lnTo>
                <a:lnTo>
                  <a:pt x="342557" y="3031236"/>
                </a:lnTo>
                <a:lnTo>
                  <a:pt x="342557" y="3044952"/>
                </a:lnTo>
                <a:lnTo>
                  <a:pt x="356273" y="3044952"/>
                </a:lnTo>
                <a:lnTo>
                  <a:pt x="356273" y="3058668"/>
                </a:lnTo>
                <a:lnTo>
                  <a:pt x="369989" y="3058668"/>
                </a:lnTo>
                <a:lnTo>
                  <a:pt x="369989" y="3044952"/>
                </a:lnTo>
                <a:lnTo>
                  <a:pt x="383705" y="3044952"/>
                </a:lnTo>
                <a:lnTo>
                  <a:pt x="383705" y="3031236"/>
                </a:lnTo>
                <a:lnTo>
                  <a:pt x="369989" y="3031236"/>
                </a:lnTo>
                <a:lnTo>
                  <a:pt x="369989" y="3017520"/>
                </a:lnTo>
                <a:close/>
                <a:moveTo>
                  <a:pt x="441655" y="2596439"/>
                </a:moveTo>
                <a:lnTo>
                  <a:pt x="421767" y="2596439"/>
                </a:lnTo>
                <a:lnTo>
                  <a:pt x="421767" y="2616670"/>
                </a:lnTo>
                <a:lnTo>
                  <a:pt x="401536" y="2616670"/>
                </a:lnTo>
                <a:lnTo>
                  <a:pt x="401536" y="2636558"/>
                </a:lnTo>
                <a:lnTo>
                  <a:pt x="421767" y="2636558"/>
                </a:lnTo>
                <a:lnTo>
                  <a:pt x="421767" y="2656789"/>
                </a:lnTo>
                <a:lnTo>
                  <a:pt x="441655" y="2656789"/>
                </a:lnTo>
                <a:lnTo>
                  <a:pt x="441655" y="2636558"/>
                </a:lnTo>
                <a:lnTo>
                  <a:pt x="461886" y="2636558"/>
                </a:lnTo>
                <a:lnTo>
                  <a:pt x="461886" y="2616670"/>
                </a:lnTo>
                <a:lnTo>
                  <a:pt x="441655" y="2616670"/>
                </a:lnTo>
                <a:lnTo>
                  <a:pt x="441655" y="2596439"/>
                </a:lnTo>
                <a:close/>
                <a:moveTo>
                  <a:pt x="438226" y="3156052"/>
                </a:moveTo>
                <a:lnTo>
                  <a:pt x="425196" y="3156052"/>
                </a:lnTo>
                <a:lnTo>
                  <a:pt x="425196" y="3168739"/>
                </a:lnTo>
                <a:lnTo>
                  <a:pt x="412509" y="3168739"/>
                </a:lnTo>
                <a:lnTo>
                  <a:pt x="412509" y="3181769"/>
                </a:lnTo>
                <a:lnTo>
                  <a:pt x="425196" y="3181769"/>
                </a:lnTo>
                <a:lnTo>
                  <a:pt x="425196" y="3194456"/>
                </a:lnTo>
                <a:lnTo>
                  <a:pt x="438226" y="3194456"/>
                </a:lnTo>
                <a:lnTo>
                  <a:pt x="438226" y="3181769"/>
                </a:lnTo>
                <a:lnTo>
                  <a:pt x="450913" y="3181769"/>
                </a:lnTo>
                <a:lnTo>
                  <a:pt x="450913" y="3168739"/>
                </a:lnTo>
                <a:lnTo>
                  <a:pt x="438226" y="3168739"/>
                </a:lnTo>
                <a:lnTo>
                  <a:pt x="438226" y="3156052"/>
                </a:lnTo>
                <a:close/>
                <a:moveTo>
                  <a:pt x="647052" y="3009633"/>
                </a:moveTo>
                <a:lnTo>
                  <a:pt x="627850" y="3009633"/>
                </a:lnTo>
                <a:lnTo>
                  <a:pt x="627850" y="3028493"/>
                </a:lnTo>
                <a:lnTo>
                  <a:pt x="608990" y="3028493"/>
                </a:lnTo>
                <a:lnTo>
                  <a:pt x="608990" y="3047695"/>
                </a:lnTo>
                <a:lnTo>
                  <a:pt x="627850" y="3047695"/>
                </a:lnTo>
                <a:lnTo>
                  <a:pt x="627850" y="3066555"/>
                </a:lnTo>
                <a:lnTo>
                  <a:pt x="647052" y="3066555"/>
                </a:lnTo>
                <a:lnTo>
                  <a:pt x="647052" y="3047695"/>
                </a:lnTo>
                <a:lnTo>
                  <a:pt x="665912" y="3047695"/>
                </a:lnTo>
                <a:lnTo>
                  <a:pt x="665912" y="3028493"/>
                </a:lnTo>
                <a:lnTo>
                  <a:pt x="647052" y="3028493"/>
                </a:lnTo>
                <a:lnTo>
                  <a:pt x="647052" y="3009633"/>
                </a:lnTo>
                <a:close/>
                <a:moveTo>
                  <a:pt x="420052" y="2112607"/>
                </a:moveTo>
                <a:lnTo>
                  <a:pt x="443370" y="2112607"/>
                </a:lnTo>
                <a:lnTo>
                  <a:pt x="443370" y="2089633"/>
                </a:lnTo>
                <a:lnTo>
                  <a:pt x="466344" y="2089633"/>
                </a:lnTo>
                <a:lnTo>
                  <a:pt x="466344" y="2066315"/>
                </a:lnTo>
                <a:lnTo>
                  <a:pt x="443370" y="2066315"/>
                </a:lnTo>
                <a:lnTo>
                  <a:pt x="443370" y="2043341"/>
                </a:lnTo>
                <a:lnTo>
                  <a:pt x="420052" y="2043341"/>
                </a:lnTo>
                <a:lnTo>
                  <a:pt x="420052" y="2066315"/>
                </a:lnTo>
                <a:lnTo>
                  <a:pt x="397078" y="2066315"/>
                </a:lnTo>
                <a:lnTo>
                  <a:pt x="397078" y="2089633"/>
                </a:lnTo>
                <a:lnTo>
                  <a:pt x="420052" y="2089633"/>
                </a:lnTo>
                <a:lnTo>
                  <a:pt x="420052" y="2112607"/>
                </a:lnTo>
                <a:close/>
                <a:moveTo>
                  <a:pt x="374104" y="1907896"/>
                </a:moveTo>
                <a:lnTo>
                  <a:pt x="352158" y="1907896"/>
                </a:lnTo>
                <a:lnTo>
                  <a:pt x="352158" y="1929841"/>
                </a:lnTo>
                <a:lnTo>
                  <a:pt x="330213" y="1929841"/>
                </a:lnTo>
                <a:lnTo>
                  <a:pt x="330213" y="1951787"/>
                </a:lnTo>
                <a:lnTo>
                  <a:pt x="352158" y="1951787"/>
                </a:lnTo>
                <a:lnTo>
                  <a:pt x="352158" y="1973732"/>
                </a:lnTo>
                <a:lnTo>
                  <a:pt x="374104" y="1973732"/>
                </a:lnTo>
                <a:lnTo>
                  <a:pt x="374104" y="1951787"/>
                </a:lnTo>
                <a:lnTo>
                  <a:pt x="396049" y="1951787"/>
                </a:lnTo>
                <a:lnTo>
                  <a:pt x="396049" y="1929841"/>
                </a:lnTo>
                <a:lnTo>
                  <a:pt x="374104" y="1929841"/>
                </a:lnTo>
                <a:lnTo>
                  <a:pt x="374104" y="1907896"/>
                </a:lnTo>
                <a:close/>
                <a:moveTo>
                  <a:pt x="14059" y="1547851"/>
                </a:moveTo>
                <a:lnTo>
                  <a:pt x="26403" y="1547851"/>
                </a:lnTo>
                <a:lnTo>
                  <a:pt x="26403" y="1535506"/>
                </a:lnTo>
                <a:lnTo>
                  <a:pt x="38748" y="1535506"/>
                </a:lnTo>
                <a:lnTo>
                  <a:pt x="38748" y="1523162"/>
                </a:lnTo>
                <a:lnTo>
                  <a:pt x="26403" y="1523162"/>
                </a:lnTo>
                <a:lnTo>
                  <a:pt x="26403" y="1510817"/>
                </a:lnTo>
                <a:lnTo>
                  <a:pt x="14059" y="1510817"/>
                </a:lnTo>
                <a:lnTo>
                  <a:pt x="14059" y="1523162"/>
                </a:lnTo>
                <a:lnTo>
                  <a:pt x="1715" y="1523162"/>
                </a:lnTo>
                <a:lnTo>
                  <a:pt x="1715" y="1535506"/>
                </a:lnTo>
                <a:lnTo>
                  <a:pt x="14059" y="1535506"/>
                </a:lnTo>
                <a:lnTo>
                  <a:pt x="14059" y="1547851"/>
                </a:lnTo>
                <a:close/>
                <a:moveTo>
                  <a:pt x="1949044" y="3698177"/>
                </a:moveTo>
                <a:lnTo>
                  <a:pt x="1931899" y="3698177"/>
                </a:lnTo>
                <a:lnTo>
                  <a:pt x="1931899" y="3715322"/>
                </a:lnTo>
                <a:lnTo>
                  <a:pt x="1914754" y="3715322"/>
                </a:lnTo>
                <a:lnTo>
                  <a:pt x="1914754" y="3732467"/>
                </a:lnTo>
                <a:lnTo>
                  <a:pt x="1931899" y="3732467"/>
                </a:lnTo>
                <a:lnTo>
                  <a:pt x="1931899" y="3749612"/>
                </a:lnTo>
                <a:lnTo>
                  <a:pt x="1949044" y="3749612"/>
                </a:lnTo>
                <a:lnTo>
                  <a:pt x="1949044" y="3732467"/>
                </a:lnTo>
                <a:lnTo>
                  <a:pt x="1966189" y="3732467"/>
                </a:lnTo>
                <a:lnTo>
                  <a:pt x="1966189" y="3715322"/>
                </a:lnTo>
                <a:lnTo>
                  <a:pt x="1949044" y="3715322"/>
                </a:lnTo>
                <a:lnTo>
                  <a:pt x="1949044" y="3698177"/>
                </a:lnTo>
                <a:close/>
                <a:moveTo>
                  <a:pt x="3460890" y="1769021"/>
                </a:moveTo>
                <a:lnTo>
                  <a:pt x="3437573" y="1769021"/>
                </a:lnTo>
                <a:lnTo>
                  <a:pt x="3437573" y="1791995"/>
                </a:lnTo>
                <a:lnTo>
                  <a:pt x="3414598" y="1791995"/>
                </a:lnTo>
                <a:lnTo>
                  <a:pt x="3414598" y="1815313"/>
                </a:lnTo>
                <a:lnTo>
                  <a:pt x="3437573" y="1815313"/>
                </a:lnTo>
                <a:lnTo>
                  <a:pt x="3437573" y="1838287"/>
                </a:lnTo>
                <a:lnTo>
                  <a:pt x="3460890" y="1838287"/>
                </a:lnTo>
                <a:lnTo>
                  <a:pt x="3460890" y="1815313"/>
                </a:lnTo>
                <a:lnTo>
                  <a:pt x="3483864" y="1815313"/>
                </a:lnTo>
                <a:lnTo>
                  <a:pt x="3483864" y="1791995"/>
                </a:lnTo>
                <a:lnTo>
                  <a:pt x="3460890" y="1791995"/>
                </a:lnTo>
                <a:lnTo>
                  <a:pt x="3460890" y="1769021"/>
                </a:lnTo>
                <a:close/>
                <a:moveTo>
                  <a:pt x="3455746" y="3156052"/>
                </a:moveTo>
                <a:lnTo>
                  <a:pt x="3442716" y="3156052"/>
                </a:lnTo>
                <a:lnTo>
                  <a:pt x="3442716" y="3168739"/>
                </a:lnTo>
                <a:lnTo>
                  <a:pt x="3430029" y="3168739"/>
                </a:lnTo>
                <a:lnTo>
                  <a:pt x="3430029" y="3181769"/>
                </a:lnTo>
                <a:lnTo>
                  <a:pt x="3442716" y="3181769"/>
                </a:lnTo>
                <a:lnTo>
                  <a:pt x="3442716" y="3194456"/>
                </a:lnTo>
                <a:lnTo>
                  <a:pt x="3455746" y="3194456"/>
                </a:lnTo>
                <a:lnTo>
                  <a:pt x="3455746" y="3181769"/>
                </a:lnTo>
                <a:lnTo>
                  <a:pt x="3468434" y="3181769"/>
                </a:lnTo>
                <a:lnTo>
                  <a:pt x="3468434" y="3168739"/>
                </a:lnTo>
                <a:lnTo>
                  <a:pt x="3455746" y="3168739"/>
                </a:lnTo>
                <a:lnTo>
                  <a:pt x="3455746" y="3156052"/>
                </a:lnTo>
                <a:close/>
                <a:moveTo>
                  <a:pt x="3459175" y="2596439"/>
                </a:moveTo>
                <a:lnTo>
                  <a:pt x="3439287" y="2596439"/>
                </a:lnTo>
                <a:lnTo>
                  <a:pt x="3439287" y="2616670"/>
                </a:lnTo>
                <a:lnTo>
                  <a:pt x="3419056" y="2616670"/>
                </a:lnTo>
                <a:lnTo>
                  <a:pt x="3419056" y="2636558"/>
                </a:lnTo>
                <a:lnTo>
                  <a:pt x="3439287" y="2636558"/>
                </a:lnTo>
                <a:lnTo>
                  <a:pt x="3439287" y="2656789"/>
                </a:lnTo>
                <a:lnTo>
                  <a:pt x="3459175" y="2656789"/>
                </a:lnTo>
                <a:lnTo>
                  <a:pt x="3459175" y="2636558"/>
                </a:lnTo>
                <a:lnTo>
                  <a:pt x="3479407" y="2636558"/>
                </a:lnTo>
                <a:lnTo>
                  <a:pt x="3479407" y="2616670"/>
                </a:lnTo>
                <a:lnTo>
                  <a:pt x="3459175" y="2616670"/>
                </a:lnTo>
                <a:lnTo>
                  <a:pt x="3459175" y="2596439"/>
                </a:lnTo>
                <a:close/>
                <a:moveTo>
                  <a:pt x="3457804" y="2875559"/>
                </a:moveTo>
                <a:lnTo>
                  <a:pt x="3440659" y="2875559"/>
                </a:lnTo>
                <a:lnTo>
                  <a:pt x="3440659" y="2892362"/>
                </a:lnTo>
                <a:lnTo>
                  <a:pt x="3423857" y="2892362"/>
                </a:lnTo>
                <a:lnTo>
                  <a:pt x="3423857" y="2909507"/>
                </a:lnTo>
                <a:lnTo>
                  <a:pt x="3440659" y="2909507"/>
                </a:lnTo>
                <a:lnTo>
                  <a:pt x="3440659" y="2926309"/>
                </a:lnTo>
                <a:lnTo>
                  <a:pt x="3457804" y="2926309"/>
                </a:lnTo>
                <a:lnTo>
                  <a:pt x="3457804" y="2909507"/>
                </a:lnTo>
                <a:lnTo>
                  <a:pt x="3474606" y="2909507"/>
                </a:lnTo>
                <a:lnTo>
                  <a:pt x="3474606" y="2892362"/>
                </a:lnTo>
                <a:lnTo>
                  <a:pt x="3457804" y="2892362"/>
                </a:lnTo>
                <a:lnTo>
                  <a:pt x="3457804" y="2875559"/>
                </a:lnTo>
                <a:close/>
                <a:moveTo>
                  <a:pt x="3460204" y="2319033"/>
                </a:moveTo>
                <a:lnTo>
                  <a:pt x="3438259" y="2319033"/>
                </a:lnTo>
                <a:lnTo>
                  <a:pt x="3438259" y="2341321"/>
                </a:lnTo>
                <a:lnTo>
                  <a:pt x="3415970" y="2341321"/>
                </a:lnTo>
                <a:lnTo>
                  <a:pt x="3415970" y="2363267"/>
                </a:lnTo>
                <a:lnTo>
                  <a:pt x="3438259" y="2363267"/>
                </a:lnTo>
                <a:lnTo>
                  <a:pt x="3438259" y="2385555"/>
                </a:lnTo>
                <a:lnTo>
                  <a:pt x="3460204" y="2385555"/>
                </a:lnTo>
                <a:lnTo>
                  <a:pt x="3460204" y="2363267"/>
                </a:lnTo>
                <a:lnTo>
                  <a:pt x="3482492" y="2363267"/>
                </a:lnTo>
                <a:lnTo>
                  <a:pt x="3482492" y="2341321"/>
                </a:lnTo>
                <a:lnTo>
                  <a:pt x="3460204" y="2341321"/>
                </a:lnTo>
                <a:lnTo>
                  <a:pt x="3460204" y="2319033"/>
                </a:lnTo>
                <a:close/>
                <a:moveTo>
                  <a:pt x="3528441" y="2183244"/>
                </a:moveTo>
                <a:lnTo>
                  <a:pt x="3507181" y="2183244"/>
                </a:lnTo>
                <a:lnTo>
                  <a:pt x="3507181" y="2204504"/>
                </a:lnTo>
                <a:lnTo>
                  <a:pt x="3485921" y="2204504"/>
                </a:lnTo>
                <a:lnTo>
                  <a:pt x="3485921" y="2225764"/>
                </a:lnTo>
                <a:lnTo>
                  <a:pt x="3507181" y="2225764"/>
                </a:lnTo>
                <a:lnTo>
                  <a:pt x="3507181" y="2247024"/>
                </a:lnTo>
                <a:lnTo>
                  <a:pt x="3528441" y="2247024"/>
                </a:lnTo>
                <a:lnTo>
                  <a:pt x="3528441" y="2225764"/>
                </a:lnTo>
                <a:lnTo>
                  <a:pt x="3549701" y="2225764"/>
                </a:lnTo>
                <a:lnTo>
                  <a:pt x="3549701" y="2204504"/>
                </a:lnTo>
                <a:lnTo>
                  <a:pt x="3528441" y="2204504"/>
                </a:lnTo>
                <a:lnTo>
                  <a:pt x="3528441" y="2183244"/>
                </a:lnTo>
                <a:close/>
                <a:moveTo>
                  <a:pt x="3250692" y="3290811"/>
                </a:moveTo>
                <a:lnTo>
                  <a:pt x="3236290" y="3290811"/>
                </a:lnTo>
                <a:lnTo>
                  <a:pt x="3236290" y="3305213"/>
                </a:lnTo>
                <a:lnTo>
                  <a:pt x="3221888" y="3305213"/>
                </a:lnTo>
                <a:lnTo>
                  <a:pt x="3221888" y="3319615"/>
                </a:lnTo>
                <a:lnTo>
                  <a:pt x="3236290" y="3319615"/>
                </a:lnTo>
                <a:lnTo>
                  <a:pt x="3236290" y="3334017"/>
                </a:lnTo>
                <a:lnTo>
                  <a:pt x="3250692" y="3334017"/>
                </a:lnTo>
                <a:lnTo>
                  <a:pt x="3250692" y="3319615"/>
                </a:lnTo>
                <a:lnTo>
                  <a:pt x="3265094" y="3319615"/>
                </a:lnTo>
                <a:lnTo>
                  <a:pt x="3265094" y="3305213"/>
                </a:lnTo>
                <a:lnTo>
                  <a:pt x="3250692" y="3305213"/>
                </a:lnTo>
                <a:lnTo>
                  <a:pt x="3250692" y="3290811"/>
                </a:lnTo>
                <a:close/>
                <a:moveTo>
                  <a:pt x="3524669" y="3017863"/>
                </a:moveTo>
                <a:lnTo>
                  <a:pt x="3510953" y="3017863"/>
                </a:lnTo>
                <a:lnTo>
                  <a:pt x="3510953" y="3031236"/>
                </a:lnTo>
                <a:lnTo>
                  <a:pt x="3497580" y="3031236"/>
                </a:lnTo>
                <a:lnTo>
                  <a:pt x="3497580" y="3044952"/>
                </a:lnTo>
                <a:lnTo>
                  <a:pt x="3510953" y="3044952"/>
                </a:lnTo>
                <a:lnTo>
                  <a:pt x="3510953" y="3058325"/>
                </a:lnTo>
                <a:lnTo>
                  <a:pt x="3524669" y="3058325"/>
                </a:lnTo>
                <a:lnTo>
                  <a:pt x="3524669" y="3044952"/>
                </a:lnTo>
                <a:lnTo>
                  <a:pt x="3538042" y="3044952"/>
                </a:lnTo>
                <a:lnTo>
                  <a:pt x="3538042" y="3031236"/>
                </a:lnTo>
                <a:lnTo>
                  <a:pt x="3524669" y="3031236"/>
                </a:lnTo>
                <a:lnTo>
                  <a:pt x="3524669" y="3017863"/>
                </a:lnTo>
                <a:close/>
                <a:moveTo>
                  <a:pt x="3526384" y="2738057"/>
                </a:moveTo>
                <a:lnTo>
                  <a:pt x="3509239" y="2738057"/>
                </a:lnTo>
                <a:lnTo>
                  <a:pt x="3509239" y="2755202"/>
                </a:lnTo>
                <a:lnTo>
                  <a:pt x="3492094" y="2755202"/>
                </a:lnTo>
                <a:lnTo>
                  <a:pt x="3492094" y="2772347"/>
                </a:lnTo>
                <a:lnTo>
                  <a:pt x="3509239" y="2772347"/>
                </a:lnTo>
                <a:lnTo>
                  <a:pt x="3509239" y="2789492"/>
                </a:lnTo>
                <a:lnTo>
                  <a:pt x="3526384" y="2789492"/>
                </a:lnTo>
                <a:lnTo>
                  <a:pt x="3526384" y="2772347"/>
                </a:lnTo>
                <a:lnTo>
                  <a:pt x="3543529" y="2772347"/>
                </a:lnTo>
                <a:lnTo>
                  <a:pt x="3543529" y="2755202"/>
                </a:lnTo>
                <a:lnTo>
                  <a:pt x="3526384" y="2755202"/>
                </a:lnTo>
                <a:lnTo>
                  <a:pt x="3526384" y="2738057"/>
                </a:lnTo>
                <a:close/>
                <a:moveTo>
                  <a:pt x="3460890" y="2043341"/>
                </a:moveTo>
                <a:lnTo>
                  <a:pt x="3437573" y="2043341"/>
                </a:lnTo>
                <a:lnTo>
                  <a:pt x="3437573" y="2066315"/>
                </a:lnTo>
                <a:lnTo>
                  <a:pt x="3414598" y="2066315"/>
                </a:lnTo>
                <a:lnTo>
                  <a:pt x="3414598" y="2089633"/>
                </a:lnTo>
                <a:lnTo>
                  <a:pt x="3437573" y="2089633"/>
                </a:lnTo>
                <a:lnTo>
                  <a:pt x="3437573" y="2112607"/>
                </a:lnTo>
                <a:lnTo>
                  <a:pt x="3460890" y="2112607"/>
                </a:lnTo>
                <a:lnTo>
                  <a:pt x="3460890" y="2089633"/>
                </a:lnTo>
                <a:lnTo>
                  <a:pt x="3483864" y="2089633"/>
                </a:lnTo>
                <a:lnTo>
                  <a:pt x="3483864" y="2066315"/>
                </a:lnTo>
                <a:lnTo>
                  <a:pt x="3460890" y="2066315"/>
                </a:lnTo>
                <a:lnTo>
                  <a:pt x="3460890" y="2043341"/>
                </a:lnTo>
                <a:close/>
                <a:moveTo>
                  <a:pt x="3254807" y="2729827"/>
                </a:moveTo>
                <a:lnTo>
                  <a:pt x="3232175" y="2729827"/>
                </a:lnTo>
                <a:lnTo>
                  <a:pt x="3232175" y="2752458"/>
                </a:lnTo>
                <a:lnTo>
                  <a:pt x="3209544" y="2752458"/>
                </a:lnTo>
                <a:lnTo>
                  <a:pt x="3209544" y="2775090"/>
                </a:lnTo>
                <a:lnTo>
                  <a:pt x="3232175" y="2775090"/>
                </a:lnTo>
                <a:lnTo>
                  <a:pt x="3232175" y="2797721"/>
                </a:lnTo>
                <a:lnTo>
                  <a:pt x="3254807" y="2797721"/>
                </a:lnTo>
                <a:lnTo>
                  <a:pt x="3254807" y="2775090"/>
                </a:lnTo>
                <a:lnTo>
                  <a:pt x="3277438" y="2775090"/>
                </a:lnTo>
                <a:lnTo>
                  <a:pt x="3277438" y="2752458"/>
                </a:lnTo>
                <a:lnTo>
                  <a:pt x="3254807" y="2752458"/>
                </a:lnTo>
                <a:lnTo>
                  <a:pt x="3254807" y="2729827"/>
                </a:lnTo>
                <a:close/>
                <a:moveTo>
                  <a:pt x="3319958" y="3151937"/>
                </a:moveTo>
                <a:lnTo>
                  <a:pt x="3304184" y="3151937"/>
                </a:lnTo>
                <a:lnTo>
                  <a:pt x="3304184" y="3167367"/>
                </a:lnTo>
                <a:lnTo>
                  <a:pt x="3288754" y="3167367"/>
                </a:lnTo>
                <a:lnTo>
                  <a:pt x="3288754" y="3183141"/>
                </a:lnTo>
                <a:lnTo>
                  <a:pt x="3304184" y="3183141"/>
                </a:lnTo>
                <a:lnTo>
                  <a:pt x="3304184" y="3198571"/>
                </a:lnTo>
                <a:lnTo>
                  <a:pt x="3319958" y="3198571"/>
                </a:lnTo>
                <a:lnTo>
                  <a:pt x="3319958" y="3183141"/>
                </a:lnTo>
                <a:lnTo>
                  <a:pt x="3335389" y="3183141"/>
                </a:lnTo>
                <a:lnTo>
                  <a:pt x="3335389" y="3167367"/>
                </a:lnTo>
                <a:lnTo>
                  <a:pt x="3319958" y="3167367"/>
                </a:lnTo>
                <a:lnTo>
                  <a:pt x="3319958" y="3151937"/>
                </a:lnTo>
                <a:close/>
                <a:moveTo>
                  <a:pt x="3322015" y="2871445"/>
                </a:moveTo>
                <a:lnTo>
                  <a:pt x="3302127" y="2871445"/>
                </a:lnTo>
                <a:lnTo>
                  <a:pt x="3302127" y="2890990"/>
                </a:lnTo>
                <a:lnTo>
                  <a:pt x="3282582" y="2890990"/>
                </a:lnTo>
                <a:lnTo>
                  <a:pt x="3282582" y="2910878"/>
                </a:lnTo>
                <a:lnTo>
                  <a:pt x="3302127" y="2910878"/>
                </a:lnTo>
                <a:lnTo>
                  <a:pt x="3302127" y="2930423"/>
                </a:lnTo>
                <a:lnTo>
                  <a:pt x="3322015" y="2930423"/>
                </a:lnTo>
                <a:lnTo>
                  <a:pt x="3322015" y="2910878"/>
                </a:lnTo>
                <a:lnTo>
                  <a:pt x="3341561" y="2910878"/>
                </a:lnTo>
                <a:lnTo>
                  <a:pt x="3341561" y="2890990"/>
                </a:lnTo>
                <a:lnTo>
                  <a:pt x="3322015" y="2890990"/>
                </a:lnTo>
                <a:lnTo>
                  <a:pt x="3322015" y="2871445"/>
                </a:lnTo>
                <a:close/>
                <a:moveTo>
                  <a:pt x="3253093" y="3009633"/>
                </a:moveTo>
                <a:lnTo>
                  <a:pt x="3233890" y="3009633"/>
                </a:lnTo>
                <a:lnTo>
                  <a:pt x="3233890" y="3028493"/>
                </a:lnTo>
                <a:lnTo>
                  <a:pt x="3215030" y="3028493"/>
                </a:lnTo>
                <a:lnTo>
                  <a:pt x="3215030" y="3047695"/>
                </a:lnTo>
                <a:lnTo>
                  <a:pt x="3233890" y="3047695"/>
                </a:lnTo>
                <a:lnTo>
                  <a:pt x="3233890" y="3066555"/>
                </a:lnTo>
                <a:lnTo>
                  <a:pt x="3253093" y="3066555"/>
                </a:lnTo>
                <a:lnTo>
                  <a:pt x="3253093" y="3047695"/>
                </a:lnTo>
                <a:lnTo>
                  <a:pt x="3271952" y="3047695"/>
                </a:lnTo>
                <a:lnTo>
                  <a:pt x="3271952" y="3028493"/>
                </a:lnTo>
                <a:lnTo>
                  <a:pt x="3253093" y="3028493"/>
                </a:lnTo>
                <a:lnTo>
                  <a:pt x="3253093" y="3009633"/>
                </a:lnTo>
                <a:close/>
                <a:moveTo>
                  <a:pt x="3323387" y="2592667"/>
                </a:moveTo>
                <a:lnTo>
                  <a:pt x="3300755" y="2592667"/>
                </a:lnTo>
                <a:lnTo>
                  <a:pt x="3300755" y="2615298"/>
                </a:lnTo>
                <a:lnTo>
                  <a:pt x="3278124" y="2615298"/>
                </a:lnTo>
                <a:lnTo>
                  <a:pt x="3278124" y="2637930"/>
                </a:lnTo>
                <a:lnTo>
                  <a:pt x="3300755" y="2637930"/>
                </a:lnTo>
                <a:lnTo>
                  <a:pt x="3300755" y="2660561"/>
                </a:lnTo>
                <a:lnTo>
                  <a:pt x="3323387" y="2660561"/>
                </a:lnTo>
                <a:lnTo>
                  <a:pt x="3323387" y="2637930"/>
                </a:lnTo>
                <a:lnTo>
                  <a:pt x="3346018" y="2637930"/>
                </a:lnTo>
                <a:lnTo>
                  <a:pt x="3346018" y="2615298"/>
                </a:lnTo>
                <a:lnTo>
                  <a:pt x="3323387" y="2615298"/>
                </a:lnTo>
                <a:lnTo>
                  <a:pt x="3323387" y="2592667"/>
                </a:lnTo>
                <a:close/>
                <a:moveTo>
                  <a:pt x="3388881" y="3013405"/>
                </a:moveTo>
                <a:lnTo>
                  <a:pt x="3372422" y="3013405"/>
                </a:lnTo>
                <a:lnTo>
                  <a:pt x="3372422" y="3029864"/>
                </a:lnTo>
                <a:lnTo>
                  <a:pt x="3355963" y="3029864"/>
                </a:lnTo>
                <a:lnTo>
                  <a:pt x="3355963" y="3046324"/>
                </a:lnTo>
                <a:lnTo>
                  <a:pt x="3372422" y="3046324"/>
                </a:lnTo>
                <a:lnTo>
                  <a:pt x="3372422" y="3062783"/>
                </a:lnTo>
                <a:lnTo>
                  <a:pt x="3388881" y="3062783"/>
                </a:lnTo>
                <a:lnTo>
                  <a:pt x="3388881" y="3046324"/>
                </a:lnTo>
                <a:lnTo>
                  <a:pt x="3405340" y="3046324"/>
                </a:lnTo>
                <a:lnTo>
                  <a:pt x="3405340" y="3029864"/>
                </a:lnTo>
                <a:lnTo>
                  <a:pt x="3388881" y="3029864"/>
                </a:lnTo>
                <a:lnTo>
                  <a:pt x="3388881" y="3013405"/>
                </a:lnTo>
                <a:close/>
                <a:moveTo>
                  <a:pt x="3391967" y="2455507"/>
                </a:moveTo>
                <a:lnTo>
                  <a:pt x="3369335" y="2455507"/>
                </a:lnTo>
                <a:lnTo>
                  <a:pt x="3369335" y="2478138"/>
                </a:lnTo>
                <a:lnTo>
                  <a:pt x="3346704" y="2478138"/>
                </a:lnTo>
                <a:lnTo>
                  <a:pt x="3346704" y="2500770"/>
                </a:lnTo>
                <a:lnTo>
                  <a:pt x="3369335" y="2500770"/>
                </a:lnTo>
                <a:lnTo>
                  <a:pt x="3369335" y="2523401"/>
                </a:lnTo>
                <a:lnTo>
                  <a:pt x="3391967" y="2523401"/>
                </a:lnTo>
                <a:lnTo>
                  <a:pt x="3391967" y="2500770"/>
                </a:lnTo>
                <a:lnTo>
                  <a:pt x="3414598" y="2500770"/>
                </a:lnTo>
                <a:lnTo>
                  <a:pt x="3414598" y="2478138"/>
                </a:lnTo>
                <a:lnTo>
                  <a:pt x="3391967" y="2478138"/>
                </a:lnTo>
                <a:lnTo>
                  <a:pt x="3391967" y="2455507"/>
                </a:lnTo>
                <a:close/>
                <a:moveTo>
                  <a:pt x="3390595" y="2733599"/>
                </a:moveTo>
                <a:lnTo>
                  <a:pt x="3370707" y="2733599"/>
                </a:lnTo>
                <a:lnTo>
                  <a:pt x="3370707" y="2753830"/>
                </a:lnTo>
                <a:lnTo>
                  <a:pt x="3350476" y="2753830"/>
                </a:lnTo>
                <a:lnTo>
                  <a:pt x="3350476" y="2773718"/>
                </a:lnTo>
                <a:lnTo>
                  <a:pt x="3370707" y="2773718"/>
                </a:lnTo>
                <a:lnTo>
                  <a:pt x="3370707" y="2793949"/>
                </a:lnTo>
                <a:lnTo>
                  <a:pt x="3390595" y="2793949"/>
                </a:lnTo>
                <a:lnTo>
                  <a:pt x="3390595" y="2773718"/>
                </a:lnTo>
                <a:lnTo>
                  <a:pt x="3410827" y="2773718"/>
                </a:lnTo>
                <a:lnTo>
                  <a:pt x="3410827" y="2753830"/>
                </a:lnTo>
                <a:lnTo>
                  <a:pt x="3390595" y="2753830"/>
                </a:lnTo>
                <a:lnTo>
                  <a:pt x="3390595" y="2733599"/>
                </a:lnTo>
                <a:close/>
                <a:moveTo>
                  <a:pt x="3386480" y="3294583"/>
                </a:moveTo>
                <a:lnTo>
                  <a:pt x="3374822" y="3294583"/>
                </a:lnTo>
                <a:lnTo>
                  <a:pt x="3374822" y="3306585"/>
                </a:lnTo>
                <a:lnTo>
                  <a:pt x="3362821" y="3306585"/>
                </a:lnTo>
                <a:lnTo>
                  <a:pt x="3362821" y="3318243"/>
                </a:lnTo>
                <a:lnTo>
                  <a:pt x="3374822" y="3318243"/>
                </a:lnTo>
                <a:lnTo>
                  <a:pt x="3374822" y="3330245"/>
                </a:lnTo>
                <a:lnTo>
                  <a:pt x="3386480" y="3330245"/>
                </a:lnTo>
                <a:lnTo>
                  <a:pt x="3386480" y="3318243"/>
                </a:lnTo>
                <a:lnTo>
                  <a:pt x="3398482" y="3318243"/>
                </a:lnTo>
                <a:lnTo>
                  <a:pt x="3398482" y="3306585"/>
                </a:lnTo>
                <a:lnTo>
                  <a:pt x="3386480" y="3306585"/>
                </a:lnTo>
                <a:lnTo>
                  <a:pt x="3386480" y="3294583"/>
                </a:lnTo>
                <a:close/>
                <a:moveTo>
                  <a:pt x="3527755" y="2459965"/>
                </a:moveTo>
                <a:lnTo>
                  <a:pt x="3507867" y="2459965"/>
                </a:lnTo>
                <a:lnTo>
                  <a:pt x="3507867" y="2479510"/>
                </a:lnTo>
                <a:lnTo>
                  <a:pt x="3488322" y="2479510"/>
                </a:lnTo>
                <a:lnTo>
                  <a:pt x="3488322" y="2499398"/>
                </a:lnTo>
                <a:lnTo>
                  <a:pt x="3507867" y="2499398"/>
                </a:lnTo>
                <a:lnTo>
                  <a:pt x="3507867" y="2518943"/>
                </a:lnTo>
                <a:lnTo>
                  <a:pt x="3527755" y="2518943"/>
                </a:lnTo>
                <a:lnTo>
                  <a:pt x="3527755" y="2499398"/>
                </a:lnTo>
                <a:lnTo>
                  <a:pt x="3547301" y="2499398"/>
                </a:lnTo>
                <a:lnTo>
                  <a:pt x="3547301" y="2479510"/>
                </a:lnTo>
                <a:lnTo>
                  <a:pt x="3527755" y="2479510"/>
                </a:lnTo>
                <a:lnTo>
                  <a:pt x="3527755" y="2459965"/>
                </a:lnTo>
                <a:close/>
                <a:moveTo>
                  <a:pt x="3799675" y="2192846"/>
                </a:moveTo>
                <a:lnTo>
                  <a:pt x="3784588" y="2192846"/>
                </a:lnTo>
                <a:lnTo>
                  <a:pt x="3784588" y="2207590"/>
                </a:lnTo>
                <a:lnTo>
                  <a:pt x="3769843" y="2207590"/>
                </a:lnTo>
                <a:lnTo>
                  <a:pt x="3769843" y="2222678"/>
                </a:lnTo>
                <a:lnTo>
                  <a:pt x="3784588" y="2222678"/>
                </a:lnTo>
                <a:lnTo>
                  <a:pt x="3784588" y="2237423"/>
                </a:lnTo>
                <a:lnTo>
                  <a:pt x="3799675" y="2237423"/>
                </a:lnTo>
                <a:lnTo>
                  <a:pt x="3799675" y="2222678"/>
                </a:lnTo>
                <a:lnTo>
                  <a:pt x="3814420" y="2222678"/>
                </a:lnTo>
                <a:lnTo>
                  <a:pt x="3814420" y="2207590"/>
                </a:lnTo>
                <a:lnTo>
                  <a:pt x="3799675" y="2207590"/>
                </a:lnTo>
                <a:lnTo>
                  <a:pt x="3799675" y="2192846"/>
                </a:lnTo>
                <a:close/>
                <a:moveTo>
                  <a:pt x="3798646" y="2469566"/>
                </a:moveTo>
                <a:lnTo>
                  <a:pt x="3785616" y="2469566"/>
                </a:lnTo>
                <a:lnTo>
                  <a:pt x="3785616" y="2482939"/>
                </a:lnTo>
                <a:lnTo>
                  <a:pt x="3772243" y="2482939"/>
                </a:lnTo>
                <a:lnTo>
                  <a:pt x="3772243" y="2495969"/>
                </a:lnTo>
                <a:lnTo>
                  <a:pt x="3785616" y="2495969"/>
                </a:lnTo>
                <a:lnTo>
                  <a:pt x="3785616" y="2509342"/>
                </a:lnTo>
                <a:lnTo>
                  <a:pt x="3798646" y="2509342"/>
                </a:lnTo>
                <a:lnTo>
                  <a:pt x="3798646" y="2495969"/>
                </a:lnTo>
                <a:lnTo>
                  <a:pt x="3812020" y="2495969"/>
                </a:lnTo>
                <a:lnTo>
                  <a:pt x="3812020" y="2482939"/>
                </a:lnTo>
                <a:lnTo>
                  <a:pt x="3798646" y="2482939"/>
                </a:lnTo>
                <a:lnTo>
                  <a:pt x="3798646" y="2469566"/>
                </a:lnTo>
                <a:close/>
                <a:moveTo>
                  <a:pt x="3799675" y="1917840"/>
                </a:moveTo>
                <a:lnTo>
                  <a:pt x="3784588" y="1917840"/>
                </a:lnTo>
                <a:lnTo>
                  <a:pt x="3784588" y="1933270"/>
                </a:lnTo>
                <a:lnTo>
                  <a:pt x="3769157" y="1933270"/>
                </a:lnTo>
                <a:lnTo>
                  <a:pt x="3769157" y="1948358"/>
                </a:lnTo>
                <a:lnTo>
                  <a:pt x="3784588" y="1948358"/>
                </a:lnTo>
                <a:lnTo>
                  <a:pt x="3784588" y="1963788"/>
                </a:lnTo>
                <a:lnTo>
                  <a:pt x="3799675" y="1963788"/>
                </a:lnTo>
                <a:lnTo>
                  <a:pt x="3799675" y="1948358"/>
                </a:lnTo>
                <a:lnTo>
                  <a:pt x="3815105" y="1948358"/>
                </a:lnTo>
                <a:lnTo>
                  <a:pt x="3815105" y="1933270"/>
                </a:lnTo>
                <a:lnTo>
                  <a:pt x="3799675" y="1933270"/>
                </a:lnTo>
                <a:lnTo>
                  <a:pt x="3799675" y="1917840"/>
                </a:lnTo>
                <a:close/>
                <a:moveTo>
                  <a:pt x="3732124" y="2052599"/>
                </a:moveTo>
                <a:lnTo>
                  <a:pt x="3714979" y="2052599"/>
                </a:lnTo>
                <a:lnTo>
                  <a:pt x="3714979" y="2069402"/>
                </a:lnTo>
                <a:lnTo>
                  <a:pt x="3698177" y="2069402"/>
                </a:lnTo>
                <a:lnTo>
                  <a:pt x="3698177" y="2086547"/>
                </a:lnTo>
                <a:lnTo>
                  <a:pt x="3714979" y="2086547"/>
                </a:lnTo>
                <a:lnTo>
                  <a:pt x="3714979" y="2103349"/>
                </a:lnTo>
                <a:lnTo>
                  <a:pt x="3732124" y="2103349"/>
                </a:lnTo>
                <a:lnTo>
                  <a:pt x="3732124" y="2086547"/>
                </a:lnTo>
                <a:lnTo>
                  <a:pt x="3748926" y="2086547"/>
                </a:lnTo>
                <a:lnTo>
                  <a:pt x="3748926" y="2069402"/>
                </a:lnTo>
                <a:lnTo>
                  <a:pt x="3732124" y="2069402"/>
                </a:lnTo>
                <a:lnTo>
                  <a:pt x="3732124" y="2052599"/>
                </a:lnTo>
                <a:close/>
                <a:moveTo>
                  <a:pt x="3593249" y="2880017"/>
                </a:moveTo>
                <a:lnTo>
                  <a:pt x="3579533" y="2880017"/>
                </a:lnTo>
                <a:lnTo>
                  <a:pt x="3579533" y="2894076"/>
                </a:lnTo>
                <a:lnTo>
                  <a:pt x="3565474" y="2894076"/>
                </a:lnTo>
                <a:lnTo>
                  <a:pt x="3565474" y="2907792"/>
                </a:lnTo>
                <a:lnTo>
                  <a:pt x="3579533" y="2907792"/>
                </a:lnTo>
                <a:lnTo>
                  <a:pt x="3579533" y="2921851"/>
                </a:lnTo>
                <a:lnTo>
                  <a:pt x="3593249" y="2921851"/>
                </a:lnTo>
                <a:lnTo>
                  <a:pt x="3593249" y="2907792"/>
                </a:lnTo>
                <a:lnTo>
                  <a:pt x="3607308" y="2907792"/>
                </a:lnTo>
                <a:lnTo>
                  <a:pt x="3607308" y="2894076"/>
                </a:lnTo>
                <a:lnTo>
                  <a:pt x="3593249" y="2894076"/>
                </a:lnTo>
                <a:lnTo>
                  <a:pt x="3593249" y="2880017"/>
                </a:lnTo>
                <a:close/>
                <a:moveTo>
                  <a:pt x="3732124" y="1778279"/>
                </a:moveTo>
                <a:lnTo>
                  <a:pt x="3714979" y="1778279"/>
                </a:lnTo>
                <a:lnTo>
                  <a:pt x="3714979" y="1795082"/>
                </a:lnTo>
                <a:lnTo>
                  <a:pt x="3698177" y="1795082"/>
                </a:lnTo>
                <a:lnTo>
                  <a:pt x="3698177" y="1812227"/>
                </a:lnTo>
                <a:lnTo>
                  <a:pt x="3714979" y="1812227"/>
                </a:lnTo>
                <a:lnTo>
                  <a:pt x="3714979" y="1829029"/>
                </a:lnTo>
                <a:lnTo>
                  <a:pt x="3732124" y="1829029"/>
                </a:lnTo>
                <a:lnTo>
                  <a:pt x="3732124" y="1812227"/>
                </a:lnTo>
                <a:lnTo>
                  <a:pt x="3748926" y="1812227"/>
                </a:lnTo>
                <a:lnTo>
                  <a:pt x="3748926" y="1795082"/>
                </a:lnTo>
                <a:lnTo>
                  <a:pt x="3732124" y="1795082"/>
                </a:lnTo>
                <a:lnTo>
                  <a:pt x="3732124" y="1778279"/>
                </a:lnTo>
                <a:close/>
                <a:moveTo>
                  <a:pt x="3866884" y="2333435"/>
                </a:moveTo>
                <a:lnTo>
                  <a:pt x="3854539" y="2333435"/>
                </a:lnTo>
                <a:lnTo>
                  <a:pt x="3854539" y="2346122"/>
                </a:lnTo>
                <a:lnTo>
                  <a:pt x="3841852" y="2346122"/>
                </a:lnTo>
                <a:lnTo>
                  <a:pt x="3841852" y="2358466"/>
                </a:lnTo>
                <a:lnTo>
                  <a:pt x="3854539" y="2358466"/>
                </a:lnTo>
                <a:lnTo>
                  <a:pt x="3854539" y="2371154"/>
                </a:lnTo>
                <a:lnTo>
                  <a:pt x="3866884" y="2371154"/>
                </a:lnTo>
                <a:lnTo>
                  <a:pt x="3866884" y="2358466"/>
                </a:lnTo>
                <a:lnTo>
                  <a:pt x="3879571" y="2358466"/>
                </a:lnTo>
                <a:lnTo>
                  <a:pt x="3879571" y="2346122"/>
                </a:lnTo>
                <a:lnTo>
                  <a:pt x="3866884" y="2346122"/>
                </a:lnTo>
                <a:lnTo>
                  <a:pt x="3866884" y="2333435"/>
                </a:lnTo>
                <a:close/>
                <a:moveTo>
                  <a:pt x="3947122" y="1934985"/>
                </a:moveTo>
                <a:lnTo>
                  <a:pt x="3935120" y="1934985"/>
                </a:lnTo>
                <a:lnTo>
                  <a:pt x="3935120" y="1922983"/>
                </a:lnTo>
                <a:lnTo>
                  <a:pt x="3923462" y="1922983"/>
                </a:lnTo>
                <a:lnTo>
                  <a:pt x="3923462" y="1934985"/>
                </a:lnTo>
                <a:lnTo>
                  <a:pt x="3911461" y="1934985"/>
                </a:lnTo>
                <a:lnTo>
                  <a:pt x="3911461" y="1946643"/>
                </a:lnTo>
                <a:lnTo>
                  <a:pt x="3923462" y="1946643"/>
                </a:lnTo>
                <a:lnTo>
                  <a:pt x="3923462" y="1958645"/>
                </a:lnTo>
                <a:lnTo>
                  <a:pt x="3935120" y="1958645"/>
                </a:lnTo>
                <a:lnTo>
                  <a:pt x="3935120" y="1946643"/>
                </a:lnTo>
                <a:lnTo>
                  <a:pt x="3947122" y="1946643"/>
                </a:lnTo>
                <a:cubicBezTo>
                  <a:pt x="3947122" y="1944586"/>
                  <a:pt x="3947122" y="1942871"/>
                  <a:pt x="3947122" y="1940814"/>
                </a:cubicBezTo>
                <a:cubicBezTo>
                  <a:pt x="3947122" y="1938757"/>
                  <a:pt x="3947122" y="1937042"/>
                  <a:pt x="3947122" y="1934985"/>
                </a:cubicBezTo>
                <a:close/>
                <a:moveTo>
                  <a:pt x="3867569" y="1783423"/>
                </a:moveTo>
                <a:lnTo>
                  <a:pt x="3853853" y="1783423"/>
                </a:lnTo>
                <a:lnTo>
                  <a:pt x="3853853" y="1796796"/>
                </a:lnTo>
                <a:lnTo>
                  <a:pt x="3840480" y="1796796"/>
                </a:lnTo>
                <a:lnTo>
                  <a:pt x="3840480" y="1810512"/>
                </a:lnTo>
                <a:lnTo>
                  <a:pt x="3853853" y="1810512"/>
                </a:lnTo>
                <a:lnTo>
                  <a:pt x="3853853" y="1823885"/>
                </a:lnTo>
                <a:lnTo>
                  <a:pt x="3867569" y="1823885"/>
                </a:lnTo>
                <a:lnTo>
                  <a:pt x="3867569" y="1810512"/>
                </a:lnTo>
                <a:lnTo>
                  <a:pt x="3880942" y="1810512"/>
                </a:lnTo>
                <a:lnTo>
                  <a:pt x="3880942" y="1796796"/>
                </a:lnTo>
                <a:lnTo>
                  <a:pt x="3867569" y="1796796"/>
                </a:lnTo>
                <a:lnTo>
                  <a:pt x="3867569" y="1783423"/>
                </a:lnTo>
                <a:close/>
                <a:moveTo>
                  <a:pt x="3867569" y="2057743"/>
                </a:moveTo>
                <a:lnTo>
                  <a:pt x="3853853" y="2057743"/>
                </a:lnTo>
                <a:lnTo>
                  <a:pt x="3853853" y="2071116"/>
                </a:lnTo>
                <a:lnTo>
                  <a:pt x="3840480" y="2071116"/>
                </a:lnTo>
                <a:lnTo>
                  <a:pt x="3840480" y="2084832"/>
                </a:lnTo>
                <a:lnTo>
                  <a:pt x="3853853" y="2084832"/>
                </a:lnTo>
                <a:lnTo>
                  <a:pt x="3853853" y="2098205"/>
                </a:lnTo>
                <a:lnTo>
                  <a:pt x="3867569" y="2098205"/>
                </a:lnTo>
                <a:lnTo>
                  <a:pt x="3867569" y="2084832"/>
                </a:lnTo>
                <a:lnTo>
                  <a:pt x="3880942" y="2084832"/>
                </a:lnTo>
                <a:lnTo>
                  <a:pt x="3880942" y="2071116"/>
                </a:lnTo>
                <a:lnTo>
                  <a:pt x="3867569" y="2071116"/>
                </a:lnTo>
                <a:lnTo>
                  <a:pt x="3867569" y="2057743"/>
                </a:lnTo>
                <a:close/>
                <a:moveTo>
                  <a:pt x="3731438" y="2328634"/>
                </a:moveTo>
                <a:lnTo>
                  <a:pt x="3715664" y="2328634"/>
                </a:lnTo>
                <a:lnTo>
                  <a:pt x="3715664" y="2344407"/>
                </a:lnTo>
                <a:lnTo>
                  <a:pt x="3699891" y="2344407"/>
                </a:lnTo>
                <a:lnTo>
                  <a:pt x="3699891" y="2360181"/>
                </a:lnTo>
                <a:lnTo>
                  <a:pt x="3715664" y="2360181"/>
                </a:lnTo>
                <a:lnTo>
                  <a:pt x="3715664" y="2375954"/>
                </a:lnTo>
                <a:lnTo>
                  <a:pt x="3731438" y="2375954"/>
                </a:lnTo>
                <a:lnTo>
                  <a:pt x="3731438" y="2360181"/>
                </a:lnTo>
                <a:lnTo>
                  <a:pt x="3747211" y="2360181"/>
                </a:lnTo>
                <a:lnTo>
                  <a:pt x="3747211" y="2344407"/>
                </a:lnTo>
                <a:lnTo>
                  <a:pt x="3731438" y="2344407"/>
                </a:lnTo>
                <a:lnTo>
                  <a:pt x="3731438" y="2328634"/>
                </a:lnTo>
                <a:close/>
                <a:moveTo>
                  <a:pt x="3596335" y="1773479"/>
                </a:moveTo>
                <a:lnTo>
                  <a:pt x="3576447" y="1773479"/>
                </a:lnTo>
                <a:lnTo>
                  <a:pt x="3576447" y="1793710"/>
                </a:lnTo>
                <a:lnTo>
                  <a:pt x="3556216" y="1793710"/>
                </a:lnTo>
                <a:lnTo>
                  <a:pt x="3556216" y="1813598"/>
                </a:lnTo>
                <a:lnTo>
                  <a:pt x="3576447" y="1813598"/>
                </a:lnTo>
                <a:lnTo>
                  <a:pt x="3576447" y="1833829"/>
                </a:lnTo>
                <a:lnTo>
                  <a:pt x="3596335" y="1833829"/>
                </a:lnTo>
                <a:lnTo>
                  <a:pt x="3596335" y="1813598"/>
                </a:lnTo>
                <a:lnTo>
                  <a:pt x="3616567" y="1813598"/>
                </a:lnTo>
                <a:lnTo>
                  <a:pt x="3616567" y="1793710"/>
                </a:lnTo>
                <a:lnTo>
                  <a:pt x="3596335" y="1793710"/>
                </a:lnTo>
                <a:lnTo>
                  <a:pt x="3596335" y="1773479"/>
                </a:lnTo>
                <a:close/>
                <a:moveTo>
                  <a:pt x="3595993" y="2323833"/>
                </a:moveTo>
                <a:lnTo>
                  <a:pt x="3576790" y="2323833"/>
                </a:lnTo>
                <a:lnTo>
                  <a:pt x="3576790" y="2342693"/>
                </a:lnTo>
                <a:lnTo>
                  <a:pt x="3557930" y="2342693"/>
                </a:lnTo>
                <a:lnTo>
                  <a:pt x="3557930" y="2361895"/>
                </a:lnTo>
                <a:lnTo>
                  <a:pt x="3576790" y="2361895"/>
                </a:lnTo>
                <a:lnTo>
                  <a:pt x="3576790" y="2380755"/>
                </a:lnTo>
                <a:lnTo>
                  <a:pt x="3595993" y="2380755"/>
                </a:lnTo>
                <a:lnTo>
                  <a:pt x="3595993" y="2361895"/>
                </a:lnTo>
                <a:lnTo>
                  <a:pt x="3614852" y="2361895"/>
                </a:lnTo>
                <a:lnTo>
                  <a:pt x="3614852" y="2342693"/>
                </a:lnTo>
                <a:lnTo>
                  <a:pt x="3595993" y="2342693"/>
                </a:lnTo>
                <a:lnTo>
                  <a:pt x="3595993" y="2323833"/>
                </a:lnTo>
                <a:close/>
                <a:moveTo>
                  <a:pt x="3596335" y="2047799"/>
                </a:moveTo>
                <a:lnTo>
                  <a:pt x="3576447" y="2047799"/>
                </a:lnTo>
                <a:lnTo>
                  <a:pt x="3576447" y="2068030"/>
                </a:lnTo>
                <a:lnTo>
                  <a:pt x="3556216" y="2068030"/>
                </a:lnTo>
                <a:lnTo>
                  <a:pt x="3556216" y="2087918"/>
                </a:lnTo>
                <a:lnTo>
                  <a:pt x="3576447" y="2087918"/>
                </a:lnTo>
                <a:lnTo>
                  <a:pt x="3576447" y="2108149"/>
                </a:lnTo>
                <a:lnTo>
                  <a:pt x="3596335" y="2108149"/>
                </a:lnTo>
                <a:lnTo>
                  <a:pt x="3596335" y="2087918"/>
                </a:lnTo>
                <a:lnTo>
                  <a:pt x="3616567" y="2087918"/>
                </a:lnTo>
                <a:lnTo>
                  <a:pt x="3616567" y="2068030"/>
                </a:lnTo>
                <a:lnTo>
                  <a:pt x="3596335" y="2068030"/>
                </a:lnTo>
                <a:lnTo>
                  <a:pt x="3596335" y="2047799"/>
                </a:lnTo>
                <a:close/>
                <a:moveTo>
                  <a:pt x="3730409" y="2606040"/>
                </a:moveTo>
                <a:lnTo>
                  <a:pt x="3716693" y="2606040"/>
                </a:lnTo>
                <a:lnTo>
                  <a:pt x="3716693" y="2619756"/>
                </a:lnTo>
                <a:lnTo>
                  <a:pt x="3702977" y="2619756"/>
                </a:lnTo>
                <a:lnTo>
                  <a:pt x="3702977" y="2633472"/>
                </a:lnTo>
                <a:lnTo>
                  <a:pt x="3716693" y="2633472"/>
                </a:lnTo>
                <a:lnTo>
                  <a:pt x="3716693" y="2647188"/>
                </a:lnTo>
                <a:lnTo>
                  <a:pt x="3730409" y="2647188"/>
                </a:lnTo>
                <a:lnTo>
                  <a:pt x="3730409" y="2633472"/>
                </a:lnTo>
                <a:lnTo>
                  <a:pt x="3744125" y="2633472"/>
                </a:lnTo>
                <a:lnTo>
                  <a:pt x="3744125" y="2619756"/>
                </a:lnTo>
                <a:lnTo>
                  <a:pt x="3730409" y="2619756"/>
                </a:lnTo>
                <a:lnTo>
                  <a:pt x="3730409" y="2606040"/>
                </a:lnTo>
                <a:close/>
                <a:moveTo>
                  <a:pt x="3594964" y="2600897"/>
                </a:moveTo>
                <a:lnTo>
                  <a:pt x="3577819" y="2600897"/>
                </a:lnTo>
                <a:lnTo>
                  <a:pt x="3577819" y="2618042"/>
                </a:lnTo>
                <a:lnTo>
                  <a:pt x="3560674" y="2618042"/>
                </a:lnTo>
                <a:lnTo>
                  <a:pt x="3560674" y="2635187"/>
                </a:lnTo>
                <a:lnTo>
                  <a:pt x="3577819" y="2635187"/>
                </a:lnTo>
                <a:lnTo>
                  <a:pt x="3577819" y="2652332"/>
                </a:lnTo>
                <a:lnTo>
                  <a:pt x="3594964" y="2652332"/>
                </a:lnTo>
                <a:lnTo>
                  <a:pt x="3594964" y="2635187"/>
                </a:lnTo>
                <a:lnTo>
                  <a:pt x="3612109" y="2635187"/>
                </a:lnTo>
                <a:lnTo>
                  <a:pt x="3612109" y="2618042"/>
                </a:lnTo>
                <a:lnTo>
                  <a:pt x="3594964" y="2618042"/>
                </a:lnTo>
                <a:lnTo>
                  <a:pt x="3594964" y="2600897"/>
                </a:lnTo>
                <a:close/>
                <a:moveTo>
                  <a:pt x="3664229" y="1913039"/>
                </a:moveTo>
                <a:lnTo>
                  <a:pt x="3645713" y="1913039"/>
                </a:lnTo>
                <a:lnTo>
                  <a:pt x="3645713" y="1931556"/>
                </a:lnTo>
                <a:lnTo>
                  <a:pt x="3627196" y="1931556"/>
                </a:lnTo>
                <a:lnTo>
                  <a:pt x="3627196" y="1950072"/>
                </a:lnTo>
                <a:lnTo>
                  <a:pt x="3645713" y="1950072"/>
                </a:lnTo>
                <a:lnTo>
                  <a:pt x="3645713" y="1968589"/>
                </a:lnTo>
                <a:lnTo>
                  <a:pt x="3664229" y="1968589"/>
                </a:lnTo>
                <a:lnTo>
                  <a:pt x="3664229" y="1950072"/>
                </a:lnTo>
                <a:lnTo>
                  <a:pt x="3682746" y="1950072"/>
                </a:lnTo>
                <a:lnTo>
                  <a:pt x="3682746" y="1931556"/>
                </a:lnTo>
                <a:lnTo>
                  <a:pt x="3664229" y="1931556"/>
                </a:lnTo>
                <a:lnTo>
                  <a:pt x="3664229" y="1913039"/>
                </a:lnTo>
                <a:close/>
                <a:moveTo>
                  <a:pt x="3663887" y="2188045"/>
                </a:moveTo>
                <a:lnTo>
                  <a:pt x="3646056" y="2188045"/>
                </a:lnTo>
                <a:lnTo>
                  <a:pt x="3646056" y="2206219"/>
                </a:lnTo>
                <a:lnTo>
                  <a:pt x="3627882" y="2206219"/>
                </a:lnTo>
                <a:lnTo>
                  <a:pt x="3627882" y="2224049"/>
                </a:lnTo>
                <a:lnTo>
                  <a:pt x="3646056" y="2224049"/>
                </a:lnTo>
                <a:lnTo>
                  <a:pt x="3646056" y="2242223"/>
                </a:lnTo>
                <a:lnTo>
                  <a:pt x="3663887" y="2242223"/>
                </a:lnTo>
                <a:lnTo>
                  <a:pt x="3663887" y="2224049"/>
                </a:lnTo>
                <a:lnTo>
                  <a:pt x="3682060" y="2224049"/>
                </a:lnTo>
                <a:lnTo>
                  <a:pt x="3682060" y="2206219"/>
                </a:lnTo>
                <a:lnTo>
                  <a:pt x="3663887" y="2206219"/>
                </a:lnTo>
                <a:lnTo>
                  <a:pt x="3663887" y="2188045"/>
                </a:lnTo>
                <a:close/>
                <a:moveTo>
                  <a:pt x="3661829" y="2742857"/>
                </a:moveTo>
                <a:lnTo>
                  <a:pt x="3648113" y="2742857"/>
                </a:lnTo>
                <a:lnTo>
                  <a:pt x="3648113" y="2756916"/>
                </a:lnTo>
                <a:lnTo>
                  <a:pt x="3634054" y="2756916"/>
                </a:lnTo>
                <a:lnTo>
                  <a:pt x="3634054" y="2770632"/>
                </a:lnTo>
                <a:lnTo>
                  <a:pt x="3648113" y="2770632"/>
                </a:lnTo>
                <a:lnTo>
                  <a:pt x="3648113" y="2784691"/>
                </a:lnTo>
                <a:lnTo>
                  <a:pt x="3661829" y="2784691"/>
                </a:lnTo>
                <a:lnTo>
                  <a:pt x="3661829" y="2770632"/>
                </a:lnTo>
                <a:lnTo>
                  <a:pt x="3675888" y="2770632"/>
                </a:lnTo>
                <a:lnTo>
                  <a:pt x="3675888" y="2756916"/>
                </a:lnTo>
                <a:lnTo>
                  <a:pt x="3661829" y="2756916"/>
                </a:lnTo>
                <a:lnTo>
                  <a:pt x="3661829" y="2742857"/>
                </a:lnTo>
                <a:close/>
                <a:moveTo>
                  <a:pt x="3663201" y="2464422"/>
                </a:moveTo>
                <a:lnTo>
                  <a:pt x="3646742" y="2464422"/>
                </a:lnTo>
                <a:lnTo>
                  <a:pt x="3646742" y="2481224"/>
                </a:lnTo>
                <a:lnTo>
                  <a:pt x="3629939" y="2481224"/>
                </a:lnTo>
                <a:lnTo>
                  <a:pt x="3629939" y="2497684"/>
                </a:lnTo>
                <a:lnTo>
                  <a:pt x="3646742" y="2497684"/>
                </a:lnTo>
                <a:lnTo>
                  <a:pt x="3646742" y="2514486"/>
                </a:lnTo>
                <a:lnTo>
                  <a:pt x="3663201" y="2514486"/>
                </a:lnTo>
                <a:lnTo>
                  <a:pt x="3663201" y="2497684"/>
                </a:lnTo>
                <a:lnTo>
                  <a:pt x="3680003" y="2497684"/>
                </a:lnTo>
                <a:lnTo>
                  <a:pt x="3680003" y="2481224"/>
                </a:lnTo>
                <a:lnTo>
                  <a:pt x="3663201" y="2481224"/>
                </a:lnTo>
                <a:lnTo>
                  <a:pt x="3663201" y="2464422"/>
                </a:lnTo>
                <a:close/>
                <a:moveTo>
                  <a:pt x="3528784" y="1907896"/>
                </a:moveTo>
                <a:lnTo>
                  <a:pt x="3506839" y="1907896"/>
                </a:lnTo>
                <a:lnTo>
                  <a:pt x="3506839" y="1929841"/>
                </a:lnTo>
                <a:lnTo>
                  <a:pt x="3484893" y="1929841"/>
                </a:lnTo>
                <a:lnTo>
                  <a:pt x="3484893" y="1951787"/>
                </a:lnTo>
                <a:lnTo>
                  <a:pt x="3506839" y="1951787"/>
                </a:lnTo>
                <a:lnTo>
                  <a:pt x="3506839" y="1973732"/>
                </a:lnTo>
                <a:lnTo>
                  <a:pt x="3528784" y="1973732"/>
                </a:lnTo>
                <a:lnTo>
                  <a:pt x="3528784" y="1951787"/>
                </a:lnTo>
                <a:lnTo>
                  <a:pt x="3550730" y="1951787"/>
                </a:lnTo>
                <a:lnTo>
                  <a:pt x="3550730" y="1929841"/>
                </a:lnTo>
                <a:lnTo>
                  <a:pt x="3528784" y="1929841"/>
                </a:lnTo>
                <a:lnTo>
                  <a:pt x="3528784" y="1907896"/>
                </a:lnTo>
                <a:close/>
                <a:moveTo>
                  <a:pt x="2362924" y="3416313"/>
                </a:moveTo>
                <a:lnTo>
                  <a:pt x="2340979" y="3416313"/>
                </a:lnTo>
                <a:lnTo>
                  <a:pt x="2340979" y="3438601"/>
                </a:lnTo>
                <a:lnTo>
                  <a:pt x="2318690" y="3438601"/>
                </a:lnTo>
                <a:lnTo>
                  <a:pt x="2318690" y="3460547"/>
                </a:lnTo>
                <a:lnTo>
                  <a:pt x="2340979" y="3460547"/>
                </a:lnTo>
                <a:lnTo>
                  <a:pt x="2340979" y="3482835"/>
                </a:lnTo>
                <a:lnTo>
                  <a:pt x="2362924" y="3482835"/>
                </a:lnTo>
                <a:lnTo>
                  <a:pt x="2362924" y="3460547"/>
                </a:lnTo>
                <a:lnTo>
                  <a:pt x="2385212" y="3460547"/>
                </a:lnTo>
                <a:lnTo>
                  <a:pt x="2385212" y="3438601"/>
                </a:lnTo>
                <a:lnTo>
                  <a:pt x="2362924" y="3438601"/>
                </a:lnTo>
                <a:lnTo>
                  <a:pt x="2362924" y="3416313"/>
                </a:lnTo>
                <a:close/>
                <a:moveTo>
                  <a:pt x="2426704" y="3842880"/>
                </a:moveTo>
                <a:lnTo>
                  <a:pt x="2414359" y="3842880"/>
                </a:lnTo>
                <a:lnTo>
                  <a:pt x="2414359" y="3854882"/>
                </a:lnTo>
                <a:lnTo>
                  <a:pt x="2402357" y="3854882"/>
                </a:lnTo>
                <a:lnTo>
                  <a:pt x="2402357" y="3867226"/>
                </a:lnTo>
                <a:lnTo>
                  <a:pt x="2414359" y="3867226"/>
                </a:lnTo>
                <a:lnTo>
                  <a:pt x="2414359" y="3879228"/>
                </a:lnTo>
                <a:lnTo>
                  <a:pt x="2426704" y="3879228"/>
                </a:lnTo>
                <a:lnTo>
                  <a:pt x="2426704" y="3867226"/>
                </a:lnTo>
                <a:lnTo>
                  <a:pt x="2438705" y="3867226"/>
                </a:lnTo>
                <a:lnTo>
                  <a:pt x="2438705" y="3854882"/>
                </a:lnTo>
                <a:lnTo>
                  <a:pt x="2426704" y="3854882"/>
                </a:lnTo>
                <a:lnTo>
                  <a:pt x="2426704" y="3842880"/>
                </a:lnTo>
                <a:close/>
                <a:moveTo>
                  <a:pt x="2289886" y="3841852"/>
                </a:moveTo>
                <a:lnTo>
                  <a:pt x="2276856" y="3841852"/>
                </a:lnTo>
                <a:lnTo>
                  <a:pt x="2276856" y="3854539"/>
                </a:lnTo>
                <a:lnTo>
                  <a:pt x="2264169" y="3854539"/>
                </a:lnTo>
                <a:lnTo>
                  <a:pt x="2264169" y="3867569"/>
                </a:lnTo>
                <a:lnTo>
                  <a:pt x="2276856" y="3867569"/>
                </a:lnTo>
                <a:lnTo>
                  <a:pt x="2276856" y="3880256"/>
                </a:lnTo>
                <a:lnTo>
                  <a:pt x="2289886" y="3880256"/>
                </a:lnTo>
                <a:lnTo>
                  <a:pt x="2289886" y="3867569"/>
                </a:lnTo>
                <a:lnTo>
                  <a:pt x="2302574" y="3867569"/>
                </a:lnTo>
                <a:lnTo>
                  <a:pt x="2302574" y="3854539"/>
                </a:lnTo>
                <a:lnTo>
                  <a:pt x="2289886" y="3854539"/>
                </a:lnTo>
                <a:lnTo>
                  <a:pt x="2289886" y="3841852"/>
                </a:lnTo>
                <a:close/>
                <a:moveTo>
                  <a:pt x="3185884" y="2867673"/>
                </a:moveTo>
                <a:lnTo>
                  <a:pt x="3163939" y="2867673"/>
                </a:lnTo>
                <a:lnTo>
                  <a:pt x="3163939" y="2889961"/>
                </a:lnTo>
                <a:lnTo>
                  <a:pt x="3141650" y="2889961"/>
                </a:lnTo>
                <a:lnTo>
                  <a:pt x="3141650" y="2911907"/>
                </a:lnTo>
                <a:lnTo>
                  <a:pt x="3163939" y="2911907"/>
                </a:lnTo>
                <a:lnTo>
                  <a:pt x="3163939" y="2934195"/>
                </a:lnTo>
                <a:lnTo>
                  <a:pt x="3185884" y="2934195"/>
                </a:lnTo>
                <a:lnTo>
                  <a:pt x="3185884" y="2911907"/>
                </a:lnTo>
                <a:lnTo>
                  <a:pt x="3208172" y="2911907"/>
                </a:lnTo>
                <a:lnTo>
                  <a:pt x="3208172" y="2889961"/>
                </a:lnTo>
                <a:lnTo>
                  <a:pt x="3185884" y="2889961"/>
                </a:lnTo>
                <a:lnTo>
                  <a:pt x="3185884" y="2867673"/>
                </a:lnTo>
                <a:close/>
                <a:moveTo>
                  <a:pt x="2359838" y="3700234"/>
                </a:moveTo>
                <a:lnTo>
                  <a:pt x="2344064" y="3700234"/>
                </a:lnTo>
                <a:lnTo>
                  <a:pt x="2344064" y="3716007"/>
                </a:lnTo>
                <a:lnTo>
                  <a:pt x="2328291" y="3716007"/>
                </a:lnTo>
                <a:lnTo>
                  <a:pt x="2328291" y="3731781"/>
                </a:lnTo>
                <a:lnTo>
                  <a:pt x="2344064" y="3731781"/>
                </a:lnTo>
                <a:lnTo>
                  <a:pt x="2344064" y="3747554"/>
                </a:lnTo>
                <a:lnTo>
                  <a:pt x="2359838" y="3747554"/>
                </a:lnTo>
                <a:lnTo>
                  <a:pt x="2359838" y="3731781"/>
                </a:lnTo>
                <a:lnTo>
                  <a:pt x="2375611" y="3731781"/>
                </a:lnTo>
                <a:lnTo>
                  <a:pt x="2375611" y="3716007"/>
                </a:lnTo>
                <a:lnTo>
                  <a:pt x="2359838" y="3716007"/>
                </a:lnTo>
                <a:lnTo>
                  <a:pt x="2359838" y="3700234"/>
                </a:lnTo>
                <a:close/>
                <a:moveTo>
                  <a:pt x="2292973" y="3557588"/>
                </a:moveTo>
                <a:lnTo>
                  <a:pt x="2273770" y="3557588"/>
                </a:lnTo>
                <a:lnTo>
                  <a:pt x="2273770" y="3577133"/>
                </a:lnTo>
                <a:lnTo>
                  <a:pt x="2254225" y="3577133"/>
                </a:lnTo>
                <a:lnTo>
                  <a:pt x="2254225" y="3596335"/>
                </a:lnTo>
                <a:lnTo>
                  <a:pt x="2273770" y="3596335"/>
                </a:lnTo>
                <a:lnTo>
                  <a:pt x="2273770" y="3615881"/>
                </a:lnTo>
                <a:lnTo>
                  <a:pt x="2292973" y="3615881"/>
                </a:lnTo>
                <a:lnTo>
                  <a:pt x="2292973" y="3596335"/>
                </a:lnTo>
                <a:lnTo>
                  <a:pt x="2312518" y="3596335"/>
                </a:lnTo>
                <a:lnTo>
                  <a:pt x="2312518" y="3577133"/>
                </a:lnTo>
                <a:lnTo>
                  <a:pt x="2292973" y="3577133"/>
                </a:lnTo>
                <a:lnTo>
                  <a:pt x="2292973" y="3557588"/>
                </a:lnTo>
                <a:close/>
                <a:moveTo>
                  <a:pt x="2566607" y="3560331"/>
                </a:moveTo>
                <a:lnTo>
                  <a:pt x="2548776" y="3560331"/>
                </a:lnTo>
                <a:lnTo>
                  <a:pt x="2548776" y="3577819"/>
                </a:lnTo>
                <a:lnTo>
                  <a:pt x="2531288" y="3577819"/>
                </a:lnTo>
                <a:lnTo>
                  <a:pt x="2531288" y="3595649"/>
                </a:lnTo>
                <a:lnTo>
                  <a:pt x="2548776" y="3595649"/>
                </a:lnTo>
                <a:lnTo>
                  <a:pt x="2548776" y="3613137"/>
                </a:lnTo>
                <a:lnTo>
                  <a:pt x="2566607" y="3613137"/>
                </a:lnTo>
                <a:lnTo>
                  <a:pt x="2566607" y="3595649"/>
                </a:lnTo>
                <a:lnTo>
                  <a:pt x="2584094" y="3595649"/>
                </a:lnTo>
                <a:lnTo>
                  <a:pt x="2584094" y="3577819"/>
                </a:lnTo>
                <a:lnTo>
                  <a:pt x="2566607" y="3577819"/>
                </a:lnTo>
                <a:lnTo>
                  <a:pt x="2566607" y="3560331"/>
                </a:lnTo>
                <a:close/>
                <a:moveTo>
                  <a:pt x="2569350" y="3277438"/>
                </a:moveTo>
                <a:lnTo>
                  <a:pt x="2546033" y="3277438"/>
                </a:lnTo>
                <a:lnTo>
                  <a:pt x="2546033" y="3300755"/>
                </a:lnTo>
                <a:lnTo>
                  <a:pt x="2522716" y="3300755"/>
                </a:lnTo>
                <a:lnTo>
                  <a:pt x="2522716" y="3324073"/>
                </a:lnTo>
                <a:lnTo>
                  <a:pt x="2546033" y="3324073"/>
                </a:lnTo>
                <a:lnTo>
                  <a:pt x="2546033" y="3347390"/>
                </a:lnTo>
                <a:lnTo>
                  <a:pt x="2569350" y="3347390"/>
                </a:lnTo>
                <a:lnTo>
                  <a:pt x="2569350" y="3324073"/>
                </a:lnTo>
                <a:lnTo>
                  <a:pt x="2592667" y="3324073"/>
                </a:lnTo>
                <a:lnTo>
                  <a:pt x="2592667" y="3300755"/>
                </a:lnTo>
                <a:lnTo>
                  <a:pt x="2569350" y="3300755"/>
                </a:lnTo>
                <a:lnTo>
                  <a:pt x="2569350" y="3277438"/>
                </a:lnTo>
                <a:close/>
                <a:moveTo>
                  <a:pt x="2496655" y="3701263"/>
                </a:moveTo>
                <a:lnTo>
                  <a:pt x="2481568" y="3701263"/>
                </a:lnTo>
                <a:lnTo>
                  <a:pt x="2481568" y="3716350"/>
                </a:lnTo>
                <a:lnTo>
                  <a:pt x="2466480" y="3716350"/>
                </a:lnTo>
                <a:lnTo>
                  <a:pt x="2466480" y="3731438"/>
                </a:lnTo>
                <a:lnTo>
                  <a:pt x="2481568" y="3731438"/>
                </a:lnTo>
                <a:lnTo>
                  <a:pt x="2481568" y="3746525"/>
                </a:lnTo>
                <a:lnTo>
                  <a:pt x="2496655" y="3746525"/>
                </a:lnTo>
                <a:lnTo>
                  <a:pt x="2496655" y="3731438"/>
                </a:lnTo>
                <a:lnTo>
                  <a:pt x="2511743" y="3731438"/>
                </a:lnTo>
                <a:lnTo>
                  <a:pt x="2511743" y="3716350"/>
                </a:lnTo>
                <a:lnTo>
                  <a:pt x="2496655" y="3716350"/>
                </a:lnTo>
                <a:lnTo>
                  <a:pt x="2496655" y="3701263"/>
                </a:lnTo>
                <a:close/>
                <a:moveTo>
                  <a:pt x="2499741" y="3417684"/>
                </a:moveTo>
                <a:lnTo>
                  <a:pt x="2478481" y="3417684"/>
                </a:lnTo>
                <a:lnTo>
                  <a:pt x="2478481" y="3438944"/>
                </a:lnTo>
                <a:lnTo>
                  <a:pt x="2457221" y="3438944"/>
                </a:lnTo>
                <a:lnTo>
                  <a:pt x="2457221" y="3460204"/>
                </a:lnTo>
                <a:lnTo>
                  <a:pt x="2478481" y="3460204"/>
                </a:lnTo>
                <a:lnTo>
                  <a:pt x="2478481" y="3481464"/>
                </a:lnTo>
                <a:lnTo>
                  <a:pt x="2499741" y="3481464"/>
                </a:lnTo>
                <a:lnTo>
                  <a:pt x="2499741" y="3460204"/>
                </a:lnTo>
                <a:lnTo>
                  <a:pt x="2521001" y="3460204"/>
                </a:lnTo>
                <a:lnTo>
                  <a:pt x="2521001" y="3438944"/>
                </a:lnTo>
                <a:lnTo>
                  <a:pt x="2499741" y="3438944"/>
                </a:lnTo>
                <a:lnTo>
                  <a:pt x="2499741" y="3417684"/>
                </a:lnTo>
                <a:close/>
                <a:moveTo>
                  <a:pt x="1952130" y="3414598"/>
                </a:moveTo>
                <a:lnTo>
                  <a:pt x="1928812" y="3414598"/>
                </a:lnTo>
                <a:lnTo>
                  <a:pt x="1928812" y="3437915"/>
                </a:lnTo>
                <a:lnTo>
                  <a:pt x="1905495" y="3437915"/>
                </a:lnTo>
                <a:lnTo>
                  <a:pt x="1905495" y="3461233"/>
                </a:lnTo>
                <a:lnTo>
                  <a:pt x="1928812" y="3461233"/>
                </a:lnTo>
                <a:lnTo>
                  <a:pt x="1928812" y="3484550"/>
                </a:lnTo>
                <a:lnTo>
                  <a:pt x="1952130" y="3484550"/>
                </a:lnTo>
                <a:lnTo>
                  <a:pt x="1952130" y="3461233"/>
                </a:lnTo>
                <a:lnTo>
                  <a:pt x="1975447" y="3461233"/>
                </a:lnTo>
                <a:lnTo>
                  <a:pt x="1975447" y="3437915"/>
                </a:lnTo>
                <a:lnTo>
                  <a:pt x="1952130" y="3437915"/>
                </a:lnTo>
                <a:lnTo>
                  <a:pt x="1952130" y="3414598"/>
                </a:lnTo>
                <a:close/>
                <a:moveTo>
                  <a:pt x="2019338" y="3556216"/>
                </a:moveTo>
                <a:lnTo>
                  <a:pt x="1998764" y="3556216"/>
                </a:lnTo>
                <a:lnTo>
                  <a:pt x="1998764" y="3576447"/>
                </a:lnTo>
                <a:lnTo>
                  <a:pt x="1978533" y="3576447"/>
                </a:lnTo>
                <a:lnTo>
                  <a:pt x="1978533" y="3597021"/>
                </a:lnTo>
                <a:lnTo>
                  <a:pt x="1998764" y="3597021"/>
                </a:lnTo>
                <a:lnTo>
                  <a:pt x="1998764" y="3617252"/>
                </a:lnTo>
                <a:lnTo>
                  <a:pt x="2019338" y="3617252"/>
                </a:lnTo>
                <a:lnTo>
                  <a:pt x="2019338" y="3597021"/>
                </a:lnTo>
                <a:lnTo>
                  <a:pt x="2039569" y="3597021"/>
                </a:lnTo>
                <a:lnTo>
                  <a:pt x="2039569" y="3576447"/>
                </a:lnTo>
                <a:lnTo>
                  <a:pt x="2019338" y="3576447"/>
                </a:lnTo>
                <a:lnTo>
                  <a:pt x="2019338" y="3556216"/>
                </a:lnTo>
                <a:close/>
                <a:moveTo>
                  <a:pt x="2015909" y="3840823"/>
                </a:moveTo>
                <a:lnTo>
                  <a:pt x="2002193" y="3840823"/>
                </a:lnTo>
                <a:lnTo>
                  <a:pt x="2002193" y="3854196"/>
                </a:lnTo>
                <a:lnTo>
                  <a:pt x="1988820" y="3854196"/>
                </a:lnTo>
                <a:lnTo>
                  <a:pt x="1988820" y="3867912"/>
                </a:lnTo>
                <a:lnTo>
                  <a:pt x="2002193" y="3867912"/>
                </a:lnTo>
                <a:lnTo>
                  <a:pt x="2002193" y="3881285"/>
                </a:lnTo>
                <a:lnTo>
                  <a:pt x="2015909" y="3881285"/>
                </a:lnTo>
                <a:lnTo>
                  <a:pt x="2015909" y="3867912"/>
                </a:lnTo>
                <a:lnTo>
                  <a:pt x="2029282" y="3867912"/>
                </a:lnTo>
                <a:lnTo>
                  <a:pt x="2029282" y="3854196"/>
                </a:lnTo>
                <a:lnTo>
                  <a:pt x="2015909" y="3854196"/>
                </a:lnTo>
                <a:lnTo>
                  <a:pt x="2015909" y="3840823"/>
                </a:lnTo>
                <a:close/>
                <a:moveTo>
                  <a:pt x="2086204" y="3698519"/>
                </a:moveTo>
                <a:lnTo>
                  <a:pt x="2069059" y="3698519"/>
                </a:lnTo>
                <a:lnTo>
                  <a:pt x="2069059" y="3715322"/>
                </a:lnTo>
                <a:lnTo>
                  <a:pt x="2052256" y="3715322"/>
                </a:lnTo>
                <a:lnTo>
                  <a:pt x="2052256" y="3732467"/>
                </a:lnTo>
                <a:lnTo>
                  <a:pt x="2069059" y="3732467"/>
                </a:lnTo>
                <a:lnTo>
                  <a:pt x="2069059" y="3749269"/>
                </a:lnTo>
                <a:lnTo>
                  <a:pt x="2086204" y="3749269"/>
                </a:lnTo>
                <a:lnTo>
                  <a:pt x="2086204" y="3732467"/>
                </a:lnTo>
                <a:lnTo>
                  <a:pt x="2103006" y="3732467"/>
                </a:lnTo>
                <a:lnTo>
                  <a:pt x="2103006" y="3715322"/>
                </a:lnTo>
                <a:lnTo>
                  <a:pt x="2086204" y="3715322"/>
                </a:lnTo>
                <a:lnTo>
                  <a:pt x="2086204" y="3698519"/>
                </a:lnTo>
                <a:close/>
                <a:moveTo>
                  <a:pt x="2633129" y="3703320"/>
                </a:moveTo>
                <a:lnTo>
                  <a:pt x="2619413" y="3703320"/>
                </a:lnTo>
                <a:lnTo>
                  <a:pt x="2619413" y="3717036"/>
                </a:lnTo>
                <a:lnTo>
                  <a:pt x="2605697" y="3717036"/>
                </a:lnTo>
                <a:lnTo>
                  <a:pt x="2605697" y="3730752"/>
                </a:lnTo>
                <a:lnTo>
                  <a:pt x="2619413" y="3730752"/>
                </a:lnTo>
                <a:lnTo>
                  <a:pt x="2619413" y="3744468"/>
                </a:lnTo>
                <a:lnTo>
                  <a:pt x="2633129" y="3744468"/>
                </a:lnTo>
                <a:lnTo>
                  <a:pt x="2633129" y="3730752"/>
                </a:lnTo>
                <a:lnTo>
                  <a:pt x="2646845" y="3730752"/>
                </a:lnTo>
                <a:lnTo>
                  <a:pt x="2646845" y="3717036"/>
                </a:lnTo>
                <a:lnTo>
                  <a:pt x="2633129" y="3717036"/>
                </a:lnTo>
                <a:lnTo>
                  <a:pt x="2633129" y="3703320"/>
                </a:lnTo>
                <a:close/>
                <a:moveTo>
                  <a:pt x="2156155" y="3556559"/>
                </a:moveTo>
                <a:lnTo>
                  <a:pt x="2136267" y="3556559"/>
                </a:lnTo>
                <a:lnTo>
                  <a:pt x="2136267" y="3576790"/>
                </a:lnTo>
                <a:lnTo>
                  <a:pt x="2116036" y="3576790"/>
                </a:lnTo>
                <a:lnTo>
                  <a:pt x="2116036" y="3596678"/>
                </a:lnTo>
                <a:lnTo>
                  <a:pt x="2136267" y="3596678"/>
                </a:lnTo>
                <a:lnTo>
                  <a:pt x="2136267" y="3616909"/>
                </a:lnTo>
                <a:lnTo>
                  <a:pt x="2156155" y="3616909"/>
                </a:lnTo>
                <a:lnTo>
                  <a:pt x="2156155" y="3596678"/>
                </a:lnTo>
                <a:lnTo>
                  <a:pt x="2176387" y="3596678"/>
                </a:lnTo>
                <a:lnTo>
                  <a:pt x="2176387" y="3576790"/>
                </a:lnTo>
                <a:lnTo>
                  <a:pt x="2156155" y="3576790"/>
                </a:lnTo>
                <a:lnTo>
                  <a:pt x="2156155" y="3556559"/>
                </a:lnTo>
                <a:close/>
                <a:moveTo>
                  <a:pt x="2223021" y="3699205"/>
                </a:moveTo>
                <a:lnTo>
                  <a:pt x="2206562" y="3699205"/>
                </a:lnTo>
                <a:lnTo>
                  <a:pt x="2206562" y="3715664"/>
                </a:lnTo>
                <a:lnTo>
                  <a:pt x="2190103" y="3715664"/>
                </a:lnTo>
                <a:lnTo>
                  <a:pt x="2190103" y="3732124"/>
                </a:lnTo>
                <a:lnTo>
                  <a:pt x="2206562" y="3732124"/>
                </a:lnTo>
                <a:lnTo>
                  <a:pt x="2206562" y="3748583"/>
                </a:lnTo>
                <a:lnTo>
                  <a:pt x="2223021" y="3748583"/>
                </a:lnTo>
                <a:lnTo>
                  <a:pt x="2223021" y="3732124"/>
                </a:lnTo>
                <a:lnTo>
                  <a:pt x="2239480" y="3732124"/>
                </a:lnTo>
                <a:lnTo>
                  <a:pt x="2239480" y="3715664"/>
                </a:lnTo>
                <a:lnTo>
                  <a:pt x="2223021" y="3715664"/>
                </a:lnTo>
                <a:lnTo>
                  <a:pt x="2223021" y="3699205"/>
                </a:lnTo>
                <a:close/>
                <a:moveTo>
                  <a:pt x="2089290" y="3414598"/>
                </a:moveTo>
                <a:lnTo>
                  <a:pt x="2065972" y="3414598"/>
                </a:lnTo>
                <a:lnTo>
                  <a:pt x="2065972" y="3437915"/>
                </a:lnTo>
                <a:lnTo>
                  <a:pt x="2042656" y="3437915"/>
                </a:lnTo>
                <a:lnTo>
                  <a:pt x="2042656" y="3461233"/>
                </a:lnTo>
                <a:lnTo>
                  <a:pt x="2065972" y="3461233"/>
                </a:lnTo>
                <a:lnTo>
                  <a:pt x="2065972" y="3484550"/>
                </a:lnTo>
                <a:lnTo>
                  <a:pt x="2089290" y="3484550"/>
                </a:lnTo>
                <a:lnTo>
                  <a:pt x="2089290" y="3461233"/>
                </a:lnTo>
                <a:lnTo>
                  <a:pt x="2112607" y="3461233"/>
                </a:lnTo>
                <a:lnTo>
                  <a:pt x="2112607" y="3437915"/>
                </a:lnTo>
                <a:lnTo>
                  <a:pt x="2089290" y="3437915"/>
                </a:lnTo>
                <a:lnTo>
                  <a:pt x="2089290" y="3414598"/>
                </a:lnTo>
                <a:close/>
                <a:moveTo>
                  <a:pt x="2226107" y="3415627"/>
                </a:moveTo>
                <a:lnTo>
                  <a:pt x="2203475" y="3415627"/>
                </a:lnTo>
                <a:lnTo>
                  <a:pt x="2203475" y="3438258"/>
                </a:lnTo>
                <a:lnTo>
                  <a:pt x="2180844" y="3438258"/>
                </a:lnTo>
                <a:lnTo>
                  <a:pt x="2180844" y="3460890"/>
                </a:lnTo>
                <a:lnTo>
                  <a:pt x="2203475" y="3460890"/>
                </a:lnTo>
                <a:lnTo>
                  <a:pt x="2203475" y="3483521"/>
                </a:lnTo>
                <a:lnTo>
                  <a:pt x="2226107" y="3483521"/>
                </a:lnTo>
                <a:lnTo>
                  <a:pt x="2226107" y="3460890"/>
                </a:lnTo>
                <a:lnTo>
                  <a:pt x="2248738" y="3460890"/>
                </a:lnTo>
                <a:lnTo>
                  <a:pt x="2248738" y="3438258"/>
                </a:lnTo>
                <a:lnTo>
                  <a:pt x="2226107" y="3438258"/>
                </a:lnTo>
                <a:lnTo>
                  <a:pt x="2226107" y="3415627"/>
                </a:lnTo>
                <a:close/>
                <a:moveTo>
                  <a:pt x="2153069" y="3840823"/>
                </a:moveTo>
                <a:lnTo>
                  <a:pt x="2139353" y="3840823"/>
                </a:lnTo>
                <a:lnTo>
                  <a:pt x="2139353" y="3854196"/>
                </a:lnTo>
                <a:lnTo>
                  <a:pt x="2125980" y="3854196"/>
                </a:lnTo>
                <a:lnTo>
                  <a:pt x="2125980" y="3867912"/>
                </a:lnTo>
                <a:lnTo>
                  <a:pt x="2139353" y="3867912"/>
                </a:lnTo>
                <a:lnTo>
                  <a:pt x="2139353" y="3881285"/>
                </a:lnTo>
                <a:lnTo>
                  <a:pt x="2153069" y="3881285"/>
                </a:lnTo>
                <a:lnTo>
                  <a:pt x="2153069" y="3867912"/>
                </a:lnTo>
                <a:lnTo>
                  <a:pt x="2166442" y="3867912"/>
                </a:lnTo>
                <a:lnTo>
                  <a:pt x="2166442" y="3854196"/>
                </a:lnTo>
                <a:lnTo>
                  <a:pt x="2153069" y="3854196"/>
                </a:lnTo>
                <a:lnTo>
                  <a:pt x="2153069" y="3840823"/>
                </a:lnTo>
                <a:close/>
                <a:moveTo>
                  <a:pt x="2429789" y="3558616"/>
                </a:moveTo>
                <a:lnTo>
                  <a:pt x="2411273" y="3558616"/>
                </a:lnTo>
                <a:lnTo>
                  <a:pt x="2411273" y="3577476"/>
                </a:lnTo>
                <a:lnTo>
                  <a:pt x="2392414" y="3577476"/>
                </a:lnTo>
                <a:lnTo>
                  <a:pt x="2392414" y="3595992"/>
                </a:lnTo>
                <a:lnTo>
                  <a:pt x="2411273" y="3595992"/>
                </a:lnTo>
                <a:lnTo>
                  <a:pt x="2411273" y="3614852"/>
                </a:lnTo>
                <a:lnTo>
                  <a:pt x="2429789" y="3614852"/>
                </a:lnTo>
                <a:lnTo>
                  <a:pt x="2429789" y="3595992"/>
                </a:lnTo>
                <a:lnTo>
                  <a:pt x="2448649" y="3595992"/>
                </a:lnTo>
                <a:lnTo>
                  <a:pt x="2448649" y="3577476"/>
                </a:lnTo>
                <a:lnTo>
                  <a:pt x="2429789" y="3577476"/>
                </a:lnTo>
                <a:lnTo>
                  <a:pt x="2429789" y="3558616"/>
                </a:lnTo>
                <a:close/>
                <a:moveTo>
                  <a:pt x="3048038" y="3144736"/>
                </a:moveTo>
                <a:lnTo>
                  <a:pt x="3027464" y="3144736"/>
                </a:lnTo>
                <a:lnTo>
                  <a:pt x="3027464" y="3164967"/>
                </a:lnTo>
                <a:lnTo>
                  <a:pt x="3007233" y="3164967"/>
                </a:lnTo>
                <a:lnTo>
                  <a:pt x="3007233" y="3185541"/>
                </a:lnTo>
                <a:lnTo>
                  <a:pt x="3027464" y="3185541"/>
                </a:lnTo>
                <a:lnTo>
                  <a:pt x="3027464" y="3205772"/>
                </a:lnTo>
                <a:lnTo>
                  <a:pt x="3048038" y="3205772"/>
                </a:lnTo>
                <a:lnTo>
                  <a:pt x="3048038" y="3185541"/>
                </a:lnTo>
                <a:lnTo>
                  <a:pt x="3068269" y="3185541"/>
                </a:lnTo>
                <a:lnTo>
                  <a:pt x="3068269" y="3164967"/>
                </a:lnTo>
                <a:lnTo>
                  <a:pt x="3048038" y="3164967"/>
                </a:lnTo>
                <a:lnTo>
                  <a:pt x="3048038" y="3144736"/>
                </a:lnTo>
                <a:close/>
                <a:moveTo>
                  <a:pt x="2980830" y="3003118"/>
                </a:moveTo>
                <a:lnTo>
                  <a:pt x="2957513" y="3003118"/>
                </a:lnTo>
                <a:lnTo>
                  <a:pt x="2957513" y="3026435"/>
                </a:lnTo>
                <a:lnTo>
                  <a:pt x="2934196" y="3026435"/>
                </a:lnTo>
                <a:lnTo>
                  <a:pt x="2934196" y="3049753"/>
                </a:lnTo>
                <a:lnTo>
                  <a:pt x="2957513" y="3049753"/>
                </a:lnTo>
                <a:lnTo>
                  <a:pt x="2957513" y="3073070"/>
                </a:lnTo>
                <a:lnTo>
                  <a:pt x="2980830" y="3073070"/>
                </a:lnTo>
                <a:lnTo>
                  <a:pt x="2980830" y="3049753"/>
                </a:lnTo>
                <a:lnTo>
                  <a:pt x="3004147" y="3049753"/>
                </a:lnTo>
                <a:lnTo>
                  <a:pt x="3004147" y="3026435"/>
                </a:lnTo>
                <a:lnTo>
                  <a:pt x="2980830" y="3026435"/>
                </a:lnTo>
                <a:lnTo>
                  <a:pt x="2980830" y="3003118"/>
                </a:lnTo>
                <a:close/>
                <a:moveTo>
                  <a:pt x="3045295" y="3426943"/>
                </a:moveTo>
                <a:lnTo>
                  <a:pt x="3030208" y="3426943"/>
                </a:lnTo>
                <a:lnTo>
                  <a:pt x="3030208" y="3442030"/>
                </a:lnTo>
                <a:lnTo>
                  <a:pt x="3015120" y="3442030"/>
                </a:lnTo>
                <a:lnTo>
                  <a:pt x="3015120" y="3457118"/>
                </a:lnTo>
                <a:lnTo>
                  <a:pt x="3030208" y="3457118"/>
                </a:lnTo>
                <a:lnTo>
                  <a:pt x="3030208" y="3472205"/>
                </a:lnTo>
                <a:lnTo>
                  <a:pt x="3045295" y="3472205"/>
                </a:lnTo>
                <a:lnTo>
                  <a:pt x="3045295" y="3457118"/>
                </a:lnTo>
                <a:lnTo>
                  <a:pt x="3060383" y="3457118"/>
                </a:lnTo>
                <a:lnTo>
                  <a:pt x="3060383" y="3442030"/>
                </a:lnTo>
                <a:lnTo>
                  <a:pt x="3045295" y="3442030"/>
                </a:lnTo>
                <a:lnTo>
                  <a:pt x="3045295" y="3426943"/>
                </a:lnTo>
                <a:close/>
                <a:moveTo>
                  <a:pt x="2636215" y="3419399"/>
                </a:moveTo>
                <a:lnTo>
                  <a:pt x="2616327" y="3419399"/>
                </a:lnTo>
                <a:lnTo>
                  <a:pt x="2616327" y="3439630"/>
                </a:lnTo>
                <a:lnTo>
                  <a:pt x="2596096" y="3439630"/>
                </a:lnTo>
                <a:lnTo>
                  <a:pt x="2596096" y="3459518"/>
                </a:lnTo>
                <a:lnTo>
                  <a:pt x="2616327" y="3459518"/>
                </a:lnTo>
                <a:lnTo>
                  <a:pt x="2616327" y="3479749"/>
                </a:lnTo>
                <a:lnTo>
                  <a:pt x="2636215" y="3479749"/>
                </a:lnTo>
                <a:lnTo>
                  <a:pt x="2636215" y="3459518"/>
                </a:lnTo>
                <a:lnTo>
                  <a:pt x="2656447" y="3459518"/>
                </a:lnTo>
                <a:lnTo>
                  <a:pt x="2656447" y="3439630"/>
                </a:lnTo>
                <a:lnTo>
                  <a:pt x="2636215" y="3439630"/>
                </a:lnTo>
                <a:lnTo>
                  <a:pt x="2636215" y="3419399"/>
                </a:lnTo>
                <a:close/>
                <a:moveTo>
                  <a:pt x="3114561" y="3287382"/>
                </a:moveTo>
                <a:lnTo>
                  <a:pt x="3098102" y="3287382"/>
                </a:lnTo>
                <a:lnTo>
                  <a:pt x="3098102" y="3304184"/>
                </a:lnTo>
                <a:lnTo>
                  <a:pt x="3081299" y="3304184"/>
                </a:lnTo>
                <a:lnTo>
                  <a:pt x="3081299" y="3320644"/>
                </a:lnTo>
                <a:lnTo>
                  <a:pt x="3098102" y="3320644"/>
                </a:lnTo>
                <a:lnTo>
                  <a:pt x="3098102" y="3337446"/>
                </a:lnTo>
                <a:lnTo>
                  <a:pt x="3114561" y="3337446"/>
                </a:lnTo>
                <a:lnTo>
                  <a:pt x="3114561" y="3320644"/>
                </a:lnTo>
                <a:lnTo>
                  <a:pt x="3131363" y="3320644"/>
                </a:lnTo>
                <a:lnTo>
                  <a:pt x="3131363" y="3304184"/>
                </a:lnTo>
                <a:lnTo>
                  <a:pt x="3114561" y="3304184"/>
                </a:lnTo>
                <a:lnTo>
                  <a:pt x="3114561" y="3287382"/>
                </a:lnTo>
                <a:close/>
                <a:moveTo>
                  <a:pt x="2975686" y="3567189"/>
                </a:moveTo>
                <a:lnTo>
                  <a:pt x="2962656" y="3567189"/>
                </a:lnTo>
                <a:lnTo>
                  <a:pt x="2962656" y="3580219"/>
                </a:lnTo>
                <a:lnTo>
                  <a:pt x="2949626" y="3580219"/>
                </a:lnTo>
                <a:lnTo>
                  <a:pt x="2949626" y="3593249"/>
                </a:lnTo>
                <a:lnTo>
                  <a:pt x="2962656" y="3593249"/>
                </a:lnTo>
                <a:lnTo>
                  <a:pt x="2962656" y="3606279"/>
                </a:lnTo>
                <a:lnTo>
                  <a:pt x="2975686" y="3606279"/>
                </a:lnTo>
                <a:lnTo>
                  <a:pt x="2975686" y="3593249"/>
                </a:lnTo>
                <a:lnTo>
                  <a:pt x="2988716" y="3593249"/>
                </a:lnTo>
                <a:lnTo>
                  <a:pt x="2988716" y="3580219"/>
                </a:lnTo>
                <a:lnTo>
                  <a:pt x="2975686" y="3580219"/>
                </a:lnTo>
                <a:lnTo>
                  <a:pt x="2975686" y="3567189"/>
                </a:lnTo>
                <a:close/>
                <a:moveTo>
                  <a:pt x="3183827" y="3148508"/>
                </a:moveTo>
                <a:lnTo>
                  <a:pt x="3165996" y="3148508"/>
                </a:lnTo>
                <a:lnTo>
                  <a:pt x="3165996" y="3166339"/>
                </a:lnTo>
                <a:lnTo>
                  <a:pt x="3148165" y="3166339"/>
                </a:lnTo>
                <a:lnTo>
                  <a:pt x="3148165" y="3184169"/>
                </a:lnTo>
                <a:lnTo>
                  <a:pt x="3165996" y="3184169"/>
                </a:lnTo>
                <a:lnTo>
                  <a:pt x="3165996" y="3202000"/>
                </a:lnTo>
                <a:lnTo>
                  <a:pt x="3183827" y="3202000"/>
                </a:lnTo>
                <a:lnTo>
                  <a:pt x="3183827" y="3184169"/>
                </a:lnTo>
                <a:lnTo>
                  <a:pt x="3201658" y="3184169"/>
                </a:lnTo>
                <a:lnTo>
                  <a:pt x="3201658" y="3166339"/>
                </a:lnTo>
                <a:lnTo>
                  <a:pt x="3183827" y="3166339"/>
                </a:lnTo>
                <a:lnTo>
                  <a:pt x="3183827" y="3148508"/>
                </a:lnTo>
                <a:close/>
                <a:moveTo>
                  <a:pt x="3181426" y="3430029"/>
                </a:moveTo>
                <a:lnTo>
                  <a:pt x="3168396" y="3430029"/>
                </a:lnTo>
                <a:lnTo>
                  <a:pt x="3168396" y="3443059"/>
                </a:lnTo>
                <a:lnTo>
                  <a:pt x="3155366" y="3443059"/>
                </a:lnTo>
                <a:lnTo>
                  <a:pt x="3155366" y="3456089"/>
                </a:lnTo>
                <a:lnTo>
                  <a:pt x="3168396" y="3456089"/>
                </a:lnTo>
                <a:lnTo>
                  <a:pt x="3168396" y="3469119"/>
                </a:lnTo>
                <a:lnTo>
                  <a:pt x="3181426" y="3469119"/>
                </a:lnTo>
                <a:lnTo>
                  <a:pt x="3181426" y="3456089"/>
                </a:lnTo>
                <a:lnTo>
                  <a:pt x="3194456" y="3456089"/>
                </a:lnTo>
                <a:lnTo>
                  <a:pt x="3194456" y="3443059"/>
                </a:lnTo>
                <a:lnTo>
                  <a:pt x="3181426" y="3443059"/>
                </a:lnTo>
                <a:lnTo>
                  <a:pt x="3181426" y="3430029"/>
                </a:lnTo>
                <a:close/>
                <a:moveTo>
                  <a:pt x="3116961" y="3006204"/>
                </a:moveTo>
                <a:lnTo>
                  <a:pt x="3095701" y="3006204"/>
                </a:lnTo>
                <a:lnTo>
                  <a:pt x="3095701" y="3027464"/>
                </a:lnTo>
                <a:lnTo>
                  <a:pt x="3074441" y="3027464"/>
                </a:lnTo>
                <a:lnTo>
                  <a:pt x="3074441" y="3048724"/>
                </a:lnTo>
                <a:lnTo>
                  <a:pt x="3095701" y="3048724"/>
                </a:lnTo>
                <a:lnTo>
                  <a:pt x="3095701" y="3069984"/>
                </a:lnTo>
                <a:lnTo>
                  <a:pt x="3116961" y="3069984"/>
                </a:lnTo>
                <a:lnTo>
                  <a:pt x="3116961" y="3048724"/>
                </a:lnTo>
                <a:lnTo>
                  <a:pt x="3138221" y="3048724"/>
                </a:lnTo>
                <a:lnTo>
                  <a:pt x="3138221" y="3027464"/>
                </a:lnTo>
                <a:lnTo>
                  <a:pt x="3116961" y="3027464"/>
                </a:lnTo>
                <a:lnTo>
                  <a:pt x="3116961" y="3006204"/>
                </a:lnTo>
                <a:close/>
                <a:moveTo>
                  <a:pt x="2978429" y="3284296"/>
                </a:moveTo>
                <a:lnTo>
                  <a:pt x="2959913" y="3284296"/>
                </a:lnTo>
                <a:lnTo>
                  <a:pt x="2959913" y="3303156"/>
                </a:lnTo>
                <a:lnTo>
                  <a:pt x="2941054" y="3303156"/>
                </a:lnTo>
                <a:lnTo>
                  <a:pt x="2941054" y="3321672"/>
                </a:lnTo>
                <a:lnTo>
                  <a:pt x="2959913" y="3321672"/>
                </a:lnTo>
                <a:lnTo>
                  <a:pt x="2959913" y="3340532"/>
                </a:lnTo>
                <a:lnTo>
                  <a:pt x="2978429" y="3340532"/>
                </a:lnTo>
                <a:lnTo>
                  <a:pt x="2978429" y="3321672"/>
                </a:lnTo>
                <a:lnTo>
                  <a:pt x="2997289" y="3321672"/>
                </a:lnTo>
                <a:lnTo>
                  <a:pt x="2997289" y="3303156"/>
                </a:lnTo>
                <a:lnTo>
                  <a:pt x="2978429" y="3303156"/>
                </a:lnTo>
                <a:lnTo>
                  <a:pt x="2978429" y="3284296"/>
                </a:lnTo>
                <a:close/>
                <a:moveTo>
                  <a:pt x="2772689" y="3421799"/>
                </a:moveTo>
                <a:lnTo>
                  <a:pt x="2754173" y="3421799"/>
                </a:lnTo>
                <a:lnTo>
                  <a:pt x="2754173" y="3440316"/>
                </a:lnTo>
                <a:lnTo>
                  <a:pt x="2735656" y="3440316"/>
                </a:lnTo>
                <a:lnTo>
                  <a:pt x="2735656" y="3458832"/>
                </a:lnTo>
                <a:lnTo>
                  <a:pt x="2754173" y="3458832"/>
                </a:lnTo>
                <a:lnTo>
                  <a:pt x="2754173" y="3477349"/>
                </a:lnTo>
                <a:lnTo>
                  <a:pt x="2772689" y="3477349"/>
                </a:lnTo>
                <a:lnTo>
                  <a:pt x="2772689" y="3458832"/>
                </a:lnTo>
                <a:lnTo>
                  <a:pt x="2791206" y="3458832"/>
                </a:lnTo>
                <a:lnTo>
                  <a:pt x="2791206" y="3440316"/>
                </a:lnTo>
                <a:lnTo>
                  <a:pt x="2772689" y="3440316"/>
                </a:lnTo>
                <a:lnTo>
                  <a:pt x="2772689" y="3421799"/>
                </a:lnTo>
                <a:close/>
                <a:moveTo>
                  <a:pt x="2705824" y="3279153"/>
                </a:moveTo>
                <a:lnTo>
                  <a:pt x="2683879" y="3279153"/>
                </a:lnTo>
                <a:lnTo>
                  <a:pt x="2683879" y="3301441"/>
                </a:lnTo>
                <a:lnTo>
                  <a:pt x="2661590" y="3301441"/>
                </a:lnTo>
                <a:lnTo>
                  <a:pt x="2661590" y="3323387"/>
                </a:lnTo>
                <a:lnTo>
                  <a:pt x="2683879" y="3323387"/>
                </a:lnTo>
                <a:lnTo>
                  <a:pt x="2683879" y="3345675"/>
                </a:lnTo>
                <a:lnTo>
                  <a:pt x="2705824" y="3345675"/>
                </a:lnTo>
                <a:lnTo>
                  <a:pt x="2705824" y="3323387"/>
                </a:lnTo>
                <a:lnTo>
                  <a:pt x="2728112" y="3323387"/>
                </a:lnTo>
                <a:lnTo>
                  <a:pt x="2728112" y="3301441"/>
                </a:lnTo>
                <a:lnTo>
                  <a:pt x="2705824" y="3301441"/>
                </a:lnTo>
                <a:lnTo>
                  <a:pt x="2705824" y="3279153"/>
                </a:lnTo>
                <a:close/>
                <a:moveTo>
                  <a:pt x="2769604" y="3705035"/>
                </a:moveTo>
                <a:lnTo>
                  <a:pt x="2757259" y="3705035"/>
                </a:lnTo>
                <a:lnTo>
                  <a:pt x="2757259" y="3717722"/>
                </a:lnTo>
                <a:lnTo>
                  <a:pt x="2744572" y="3717722"/>
                </a:lnTo>
                <a:lnTo>
                  <a:pt x="2744572" y="3730066"/>
                </a:lnTo>
                <a:lnTo>
                  <a:pt x="2757259" y="3730066"/>
                </a:lnTo>
                <a:lnTo>
                  <a:pt x="2757259" y="3742754"/>
                </a:lnTo>
                <a:lnTo>
                  <a:pt x="2769604" y="3742754"/>
                </a:lnTo>
                <a:lnTo>
                  <a:pt x="2769604" y="3730066"/>
                </a:lnTo>
                <a:lnTo>
                  <a:pt x="2782291" y="3730066"/>
                </a:lnTo>
                <a:lnTo>
                  <a:pt x="2782291" y="3717722"/>
                </a:lnTo>
                <a:lnTo>
                  <a:pt x="2769604" y="3717722"/>
                </a:lnTo>
                <a:lnTo>
                  <a:pt x="2769604" y="3705035"/>
                </a:lnTo>
                <a:close/>
                <a:moveTo>
                  <a:pt x="2911564" y="3141993"/>
                </a:moveTo>
                <a:lnTo>
                  <a:pt x="2889619" y="3141993"/>
                </a:lnTo>
                <a:lnTo>
                  <a:pt x="2889619" y="3164281"/>
                </a:lnTo>
                <a:lnTo>
                  <a:pt x="2867330" y="3164281"/>
                </a:lnTo>
                <a:lnTo>
                  <a:pt x="2867330" y="3186227"/>
                </a:lnTo>
                <a:lnTo>
                  <a:pt x="2889619" y="3186227"/>
                </a:lnTo>
                <a:lnTo>
                  <a:pt x="2889619" y="3208515"/>
                </a:lnTo>
                <a:lnTo>
                  <a:pt x="2911564" y="3208515"/>
                </a:lnTo>
                <a:lnTo>
                  <a:pt x="2911564" y="3186227"/>
                </a:lnTo>
                <a:lnTo>
                  <a:pt x="2933852" y="3186227"/>
                </a:lnTo>
                <a:lnTo>
                  <a:pt x="2933852" y="3164281"/>
                </a:lnTo>
                <a:lnTo>
                  <a:pt x="2911564" y="3164281"/>
                </a:lnTo>
                <a:lnTo>
                  <a:pt x="2911564" y="3141993"/>
                </a:lnTo>
                <a:close/>
                <a:moveTo>
                  <a:pt x="2703081" y="3562045"/>
                </a:moveTo>
                <a:lnTo>
                  <a:pt x="2686622" y="3562045"/>
                </a:lnTo>
                <a:lnTo>
                  <a:pt x="2686622" y="3578504"/>
                </a:lnTo>
                <a:lnTo>
                  <a:pt x="2670163" y="3578504"/>
                </a:lnTo>
                <a:lnTo>
                  <a:pt x="2670163" y="3594964"/>
                </a:lnTo>
                <a:lnTo>
                  <a:pt x="2686622" y="3594964"/>
                </a:lnTo>
                <a:lnTo>
                  <a:pt x="2686622" y="3611423"/>
                </a:lnTo>
                <a:lnTo>
                  <a:pt x="2703081" y="3611423"/>
                </a:lnTo>
                <a:lnTo>
                  <a:pt x="2703081" y="3594964"/>
                </a:lnTo>
                <a:lnTo>
                  <a:pt x="2719540" y="3594964"/>
                </a:lnTo>
                <a:lnTo>
                  <a:pt x="2719540" y="3578504"/>
                </a:lnTo>
                <a:lnTo>
                  <a:pt x="2703081" y="3578504"/>
                </a:lnTo>
                <a:lnTo>
                  <a:pt x="2703081" y="3562045"/>
                </a:lnTo>
                <a:close/>
                <a:moveTo>
                  <a:pt x="2909164" y="3424199"/>
                </a:moveTo>
                <a:lnTo>
                  <a:pt x="2892019" y="3424199"/>
                </a:lnTo>
                <a:lnTo>
                  <a:pt x="2892019" y="3441002"/>
                </a:lnTo>
                <a:lnTo>
                  <a:pt x="2875217" y="3441002"/>
                </a:lnTo>
                <a:lnTo>
                  <a:pt x="2875217" y="3458147"/>
                </a:lnTo>
                <a:lnTo>
                  <a:pt x="2892019" y="3458147"/>
                </a:lnTo>
                <a:lnTo>
                  <a:pt x="2892019" y="3474949"/>
                </a:lnTo>
                <a:lnTo>
                  <a:pt x="2909164" y="3474949"/>
                </a:lnTo>
                <a:lnTo>
                  <a:pt x="2909164" y="3458147"/>
                </a:lnTo>
                <a:lnTo>
                  <a:pt x="2925966" y="3458147"/>
                </a:lnTo>
                <a:lnTo>
                  <a:pt x="2925966" y="3441002"/>
                </a:lnTo>
                <a:lnTo>
                  <a:pt x="2909164" y="3441002"/>
                </a:lnTo>
                <a:lnTo>
                  <a:pt x="2909164" y="3424199"/>
                </a:lnTo>
                <a:close/>
                <a:moveTo>
                  <a:pt x="2842298" y="3281553"/>
                </a:moveTo>
                <a:lnTo>
                  <a:pt x="2821724" y="3281553"/>
                </a:lnTo>
                <a:lnTo>
                  <a:pt x="2821724" y="3302127"/>
                </a:lnTo>
                <a:lnTo>
                  <a:pt x="2801150" y="3302127"/>
                </a:lnTo>
                <a:lnTo>
                  <a:pt x="2801150" y="3322701"/>
                </a:lnTo>
                <a:lnTo>
                  <a:pt x="2821724" y="3322701"/>
                </a:lnTo>
                <a:lnTo>
                  <a:pt x="2821724" y="3343275"/>
                </a:lnTo>
                <a:lnTo>
                  <a:pt x="2842298" y="3343275"/>
                </a:lnTo>
                <a:lnTo>
                  <a:pt x="2842298" y="3322701"/>
                </a:lnTo>
                <a:lnTo>
                  <a:pt x="2862872" y="3322701"/>
                </a:lnTo>
                <a:lnTo>
                  <a:pt x="2862872" y="3302127"/>
                </a:lnTo>
                <a:lnTo>
                  <a:pt x="2842298" y="3302127"/>
                </a:lnTo>
                <a:lnTo>
                  <a:pt x="2842298" y="3281553"/>
                </a:lnTo>
                <a:close/>
                <a:moveTo>
                  <a:pt x="2839555" y="3564446"/>
                </a:moveTo>
                <a:lnTo>
                  <a:pt x="2824468" y="3564446"/>
                </a:lnTo>
                <a:lnTo>
                  <a:pt x="2824468" y="3579190"/>
                </a:lnTo>
                <a:lnTo>
                  <a:pt x="2809723" y="3579190"/>
                </a:lnTo>
                <a:lnTo>
                  <a:pt x="2809723" y="3594278"/>
                </a:lnTo>
                <a:lnTo>
                  <a:pt x="2824468" y="3594278"/>
                </a:lnTo>
                <a:lnTo>
                  <a:pt x="2824468" y="3609023"/>
                </a:lnTo>
                <a:lnTo>
                  <a:pt x="2839555" y="3609023"/>
                </a:lnTo>
                <a:lnTo>
                  <a:pt x="2839555" y="3594278"/>
                </a:lnTo>
                <a:lnTo>
                  <a:pt x="2854300" y="3594278"/>
                </a:lnTo>
                <a:lnTo>
                  <a:pt x="2854300" y="3579190"/>
                </a:lnTo>
                <a:lnTo>
                  <a:pt x="2839555" y="3579190"/>
                </a:lnTo>
                <a:lnTo>
                  <a:pt x="2839555" y="3564446"/>
                </a:lnTo>
                <a:close/>
                <a:moveTo>
                  <a:pt x="2775433" y="3139592"/>
                </a:moveTo>
                <a:lnTo>
                  <a:pt x="2751430" y="3139592"/>
                </a:lnTo>
                <a:lnTo>
                  <a:pt x="2751430" y="3163253"/>
                </a:lnTo>
                <a:lnTo>
                  <a:pt x="2727770" y="3163253"/>
                </a:lnTo>
                <a:lnTo>
                  <a:pt x="2727770" y="3187256"/>
                </a:lnTo>
                <a:lnTo>
                  <a:pt x="2751430" y="3187256"/>
                </a:lnTo>
                <a:lnTo>
                  <a:pt x="2751430" y="3210916"/>
                </a:lnTo>
                <a:lnTo>
                  <a:pt x="2775433" y="3210916"/>
                </a:lnTo>
                <a:lnTo>
                  <a:pt x="2775433" y="3187256"/>
                </a:lnTo>
                <a:lnTo>
                  <a:pt x="2799093" y="3187256"/>
                </a:lnTo>
                <a:lnTo>
                  <a:pt x="2799093" y="3163253"/>
                </a:lnTo>
                <a:lnTo>
                  <a:pt x="2775433" y="3163253"/>
                </a:lnTo>
                <a:lnTo>
                  <a:pt x="2775433" y="3139592"/>
                </a:lnTo>
                <a:close/>
                <a:moveTo>
                  <a:pt x="1038644" y="600075"/>
                </a:moveTo>
                <a:lnTo>
                  <a:pt x="1059218" y="600075"/>
                </a:lnTo>
                <a:lnTo>
                  <a:pt x="1059218" y="579501"/>
                </a:lnTo>
                <a:lnTo>
                  <a:pt x="1079792" y="579501"/>
                </a:lnTo>
                <a:lnTo>
                  <a:pt x="1079792" y="558927"/>
                </a:lnTo>
                <a:lnTo>
                  <a:pt x="1059218" y="558927"/>
                </a:lnTo>
                <a:lnTo>
                  <a:pt x="1059218" y="538353"/>
                </a:lnTo>
                <a:lnTo>
                  <a:pt x="1038644" y="538353"/>
                </a:lnTo>
                <a:lnTo>
                  <a:pt x="1038644" y="558927"/>
                </a:lnTo>
                <a:lnTo>
                  <a:pt x="1018070" y="558927"/>
                </a:lnTo>
                <a:lnTo>
                  <a:pt x="1018070" y="579501"/>
                </a:lnTo>
                <a:lnTo>
                  <a:pt x="1038644" y="579501"/>
                </a:lnTo>
                <a:lnTo>
                  <a:pt x="1038644" y="600075"/>
                </a:lnTo>
                <a:close/>
                <a:moveTo>
                  <a:pt x="3236290" y="590817"/>
                </a:moveTo>
                <a:lnTo>
                  <a:pt x="3250692" y="590817"/>
                </a:lnTo>
                <a:lnTo>
                  <a:pt x="3250692" y="576415"/>
                </a:lnTo>
                <a:lnTo>
                  <a:pt x="3265094" y="576415"/>
                </a:lnTo>
                <a:lnTo>
                  <a:pt x="3265094" y="562013"/>
                </a:lnTo>
                <a:lnTo>
                  <a:pt x="3250692" y="562013"/>
                </a:lnTo>
                <a:lnTo>
                  <a:pt x="3250692" y="547611"/>
                </a:lnTo>
                <a:lnTo>
                  <a:pt x="3236290" y="547611"/>
                </a:lnTo>
                <a:lnTo>
                  <a:pt x="3236290" y="562013"/>
                </a:lnTo>
                <a:lnTo>
                  <a:pt x="3221888" y="562013"/>
                </a:lnTo>
                <a:lnTo>
                  <a:pt x="3221888" y="576415"/>
                </a:lnTo>
                <a:lnTo>
                  <a:pt x="3236290" y="576415"/>
                </a:lnTo>
                <a:lnTo>
                  <a:pt x="3236290" y="590817"/>
                </a:lnTo>
                <a:close/>
                <a:moveTo>
                  <a:pt x="3233890" y="871995"/>
                </a:moveTo>
                <a:lnTo>
                  <a:pt x="3253093" y="871995"/>
                </a:lnTo>
                <a:lnTo>
                  <a:pt x="3253093" y="853135"/>
                </a:lnTo>
                <a:lnTo>
                  <a:pt x="3271952" y="853135"/>
                </a:lnTo>
                <a:lnTo>
                  <a:pt x="3271952" y="833933"/>
                </a:lnTo>
                <a:lnTo>
                  <a:pt x="3253093" y="833933"/>
                </a:lnTo>
                <a:lnTo>
                  <a:pt x="3253093" y="815073"/>
                </a:lnTo>
                <a:lnTo>
                  <a:pt x="3233890" y="815073"/>
                </a:lnTo>
                <a:lnTo>
                  <a:pt x="3233890" y="833933"/>
                </a:lnTo>
                <a:lnTo>
                  <a:pt x="3215030" y="833933"/>
                </a:lnTo>
                <a:lnTo>
                  <a:pt x="3215030" y="853135"/>
                </a:lnTo>
                <a:lnTo>
                  <a:pt x="3233890" y="853135"/>
                </a:lnTo>
                <a:lnTo>
                  <a:pt x="3233890" y="871995"/>
                </a:lnTo>
                <a:close/>
                <a:moveTo>
                  <a:pt x="3300755" y="1288961"/>
                </a:moveTo>
                <a:lnTo>
                  <a:pt x="3323387" y="1288961"/>
                </a:lnTo>
                <a:lnTo>
                  <a:pt x="3323387" y="1266330"/>
                </a:lnTo>
                <a:lnTo>
                  <a:pt x="3346018" y="1266330"/>
                </a:lnTo>
                <a:lnTo>
                  <a:pt x="3346018" y="1243698"/>
                </a:lnTo>
                <a:lnTo>
                  <a:pt x="3323387" y="1243698"/>
                </a:lnTo>
                <a:lnTo>
                  <a:pt x="3323387" y="1221067"/>
                </a:lnTo>
                <a:lnTo>
                  <a:pt x="3300755" y="1221067"/>
                </a:lnTo>
                <a:lnTo>
                  <a:pt x="3300755" y="1243698"/>
                </a:lnTo>
                <a:lnTo>
                  <a:pt x="3278124" y="1243698"/>
                </a:lnTo>
                <a:lnTo>
                  <a:pt x="3278124" y="1266330"/>
                </a:lnTo>
                <a:lnTo>
                  <a:pt x="3300755" y="1266330"/>
                </a:lnTo>
                <a:lnTo>
                  <a:pt x="3300755" y="1288961"/>
                </a:lnTo>
                <a:close/>
                <a:moveTo>
                  <a:pt x="3304184" y="729691"/>
                </a:moveTo>
                <a:lnTo>
                  <a:pt x="3319958" y="729691"/>
                </a:lnTo>
                <a:lnTo>
                  <a:pt x="3319958" y="714261"/>
                </a:lnTo>
                <a:lnTo>
                  <a:pt x="3335389" y="714261"/>
                </a:lnTo>
                <a:lnTo>
                  <a:pt x="3335389" y="698487"/>
                </a:lnTo>
                <a:lnTo>
                  <a:pt x="3319958" y="698487"/>
                </a:lnTo>
                <a:lnTo>
                  <a:pt x="3319958" y="683057"/>
                </a:lnTo>
                <a:lnTo>
                  <a:pt x="3304184" y="683057"/>
                </a:lnTo>
                <a:lnTo>
                  <a:pt x="3304184" y="698487"/>
                </a:lnTo>
                <a:lnTo>
                  <a:pt x="3288754" y="698487"/>
                </a:lnTo>
                <a:lnTo>
                  <a:pt x="3288754" y="714261"/>
                </a:lnTo>
                <a:lnTo>
                  <a:pt x="3304184" y="714261"/>
                </a:lnTo>
                <a:lnTo>
                  <a:pt x="3304184" y="729691"/>
                </a:lnTo>
                <a:close/>
                <a:moveTo>
                  <a:pt x="3232175" y="1151801"/>
                </a:moveTo>
                <a:lnTo>
                  <a:pt x="3254807" y="1151801"/>
                </a:lnTo>
                <a:lnTo>
                  <a:pt x="3254807" y="1129170"/>
                </a:lnTo>
                <a:lnTo>
                  <a:pt x="3277438" y="1129170"/>
                </a:lnTo>
                <a:lnTo>
                  <a:pt x="3277438" y="1106538"/>
                </a:lnTo>
                <a:lnTo>
                  <a:pt x="3254807" y="1106538"/>
                </a:lnTo>
                <a:lnTo>
                  <a:pt x="3254807" y="1083907"/>
                </a:lnTo>
                <a:lnTo>
                  <a:pt x="3232175" y="1083907"/>
                </a:lnTo>
                <a:lnTo>
                  <a:pt x="3232175" y="1106538"/>
                </a:lnTo>
                <a:lnTo>
                  <a:pt x="3209544" y="1106538"/>
                </a:lnTo>
                <a:lnTo>
                  <a:pt x="3209544" y="1129170"/>
                </a:lnTo>
                <a:lnTo>
                  <a:pt x="3232175" y="1129170"/>
                </a:lnTo>
                <a:lnTo>
                  <a:pt x="3232175" y="1151801"/>
                </a:lnTo>
                <a:close/>
                <a:moveTo>
                  <a:pt x="3302127" y="1010183"/>
                </a:moveTo>
                <a:lnTo>
                  <a:pt x="3322015" y="1010183"/>
                </a:lnTo>
                <a:lnTo>
                  <a:pt x="3322015" y="990638"/>
                </a:lnTo>
                <a:lnTo>
                  <a:pt x="3341561" y="990638"/>
                </a:lnTo>
                <a:lnTo>
                  <a:pt x="3341561" y="970750"/>
                </a:lnTo>
                <a:lnTo>
                  <a:pt x="3322015" y="970750"/>
                </a:lnTo>
                <a:lnTo>
                  <a:pt x="3322015" y="951205"/>
                </a:lnTo>
                <a:lnTo>
                  <a:pt x="3302127" y="951205"/>
                </a:lnTo>
                <a:lnTo>
                  <a:pt x="3302127" y="970750"/>
                </a:lnTo>
                <a:lnTo>
                  <a:pt x="3282582" y="970750"/>
                </a:lnTo>
                <a:lnTo>
                  <a:pt x="3282582" y="990638"/>
                </a:lnTo>
                <a:lnTo>
                  <a:pt x="3302127" y="990638"/>
                </a:lnTo>
                <a:lnTo>
                  <a:pt x="3302127" y="1010183"/>
                </a:lnTo>
                <a:close/>
                <a:moveTo>
                  <a:pt x="3098102" y="594246"/>
                </a:moveTo>
                <a:lnTo>
                  <a:pt x="3114561" y="594246"/>
                </a:lnTo>
                <a:lnTo>
                  <a:pt x="3114561" y="577444"/>
                </a:lnTo>
                <a:lnTo>
                  <a:pt x="3131363" y="577444"/>
                </a:lnTo>
                <a:lnTo>
                  <a:pt x="3131363" y="560984"/>
                </a:lnTo>
                <a:lnTo>
                  <a:pt x="3114561" y="560984"/>
                </a:lnTo>
                <a:lnTo>
                  <a:pt x="3114561" y="544182"/>
                </a:lnTo>
                <a:lnTo>
                  <a:pt x="3098102" y="544182"/>
                </a:lnTo>
                <a:lnTo>
                  <a:pt x="3098102" y="560984"/>
                </a:lnTo>
                <a:lnTo>
                  <a:pt x="3081299" y="560984"/>
                </a:lnTo>
                <a:lnTo>
                  <a:pt x="3081299" y="577444"/>
                </a:lnTo>
                <a:lnTo>
                  <a:pt x="3098102" y="577444"/>
                </a:lnTo>
                <a:lnTo>
                  <a:pt x="3098102" y="594246"/>
                </a:lnTo>
                <a:close/>
                <a:moveTo>
                  <a:pt x="3163939" y="1013955"/>
                </a:moveTo>
                <a:lnTo>
                  <a:pt x="3185884" y="1013955"/>
                </a:lnTo>
                <a:lnTo>
                  <a:pt x="3185884" y="991667"/>
                </a:lnTo>
                <a:lnTo>
                  <a:pt x="3208172" y="991667"/>
                </a:lnTo>
                <a:lnTo>
                  <a:pt x="3208172" y="969721"/>
                </a:lnTo>
                <a:lnTo>
                  <a:pt x="3185884" y="969721"/>
                </a:lnTo>
                <a:lnTo>
                  <a:pt x="3185884" y="947433"/>
                </a:lnTo>
                <a:lnTo>
                  <a:pt x="3163939" y="947433"/>
                </a:lnTo>
                <a:lnTo>
                  <a:pt x="3163939" y="969721"/>
                </a:lnTo>
                <a:lnTo>
                  <a:pt x="3141650" y="969721"/>
                </a:lnTo>
                <a:lnTo>
                  <a:pt x="3141650" y="991667"/>
                </a:lnTo>
                <a:lnTo>
                  <a:pt x="3163939" y="991667"/>
                </a:lnTo>
                <a:lnTo>
                  <a:pt x="3163939" y="1013955"/>
                </a:lnTo>
                <a:close/>
                <a:moveTo>
                  <a:pt x="3165996" y="733463"/>
                </a:moveTo>
                <a:lnTo>
                  <a:pt x="3183827" y="733463"/>
                </a:lnTo>
                <a:lnTo>
                  <a:pt x="3183827" y="715289"/>
                </a:lnTo>
                <a:lnTo>
                  <a:pt x="3202000" y="715289"/>
                </a:lnTo>
                <a:lnTo>
                  <a:pt x="3202000" y="697459"/>
                </a:lnTo>
                <a:lnTo>
                  <a:pt x="3183827" y="697459"/>
                </a:lnTo>
                <a:lnTo>
                  <a:pt x="3183827" y="679285"/>
                </a:lnTo>
                <a:lnTo>
                  <a:pt x="3165996" y="679285"/>
                </a:lnTo>
                <a:lnTo>
                  <a:pt x="3165996" y="697459"/>
                </a:lnTo>
                <a:lnTo>
                  <a:pt x="3147822" y="697459"/>
                </a:lnTo>
                <a:lnTo>
                  <a:pt x="3147822" y="715289"/>
                </a:lnTo>
                <a:lnTo>
                  <a:pt x="3165996" y="715289"/>
                </a:lnTo>
                <a:lnTo>
                  <a:pt x="3165996" y="733463"/>
                </a:lnTo>
                <a:close/>
                <a:moveTo>
                  <a:pt x="3168396" y="451599"/>
                </a:moveTo>
                <a:lnTo>
                  <a:pt x="3181426" y="451599"/>
                </a:lnTo>
                <a:lnTo>
                  <a:pt x="3181426" y="438569"/>
                </a:lnTo>
                <a:lnTo>
                  <a:pt x="3194456" y="438569"/>
                </a:lnTo>
                <a:lnTo>
                  <a:pt x="3194456" y="425539"/>
                </a:lnTo>
                <a:lnTo>
                  <a:pt x="3181426" y="425539"/>
                </a:lnTo>
                <a:lnTo>
                  <a:pt x="3181426" y="412509"/>
                </a:lnTo>
                <a:lnTo>
                  <a:pt x="3168396" y="412509"/>
                </a:lnTo>
                <a:lnTo>
                  <a:pt x="3168396" y="425539"/>
                </a:lnTo>
                <a:lnTo>
                  <a:pt x="3155366" y="425539"/>
                </a:lnTo>
                <a:lnTo>
                  <a:pt x="3155366" y="438569"/>
                </a:lnTo>
                <a:lnTo>
                  <a:pt x="3168396" y="438569"/>
                </a:lnTo>
                <a:lnTo>
                  <a:pt x="3168396" y="451599"/>
                </a:lnTo>
                <a:close/>
                <a:moveTo>
                  <a:pt x="3374822" y="587045"/>
                </a:moveTo>
                <a:lnTo>
                  <a:pt x="3386480" y="587045"/>
                </a:lnTo>
                <a:lnTo>
                  <a:pt x="3386480" y="575043"/>
                </a:lnTo>
                <a:lnTo>
                  <a:pt x="3398482" y="575043"/>
                </a:lnTo>
                <a:lnTo>
                  <a:pt x="3398482" y="563385"/>
                </a:lnTo>
                <a:lnTo>
                  <a:pt x="3386480" y="563385"/>
                </a:lnTo>
                <a:lnTo>
                  <a:pt x="3386480" y="551383"/>
                </a:lnTo>
                <a:lnTo>
                  <a:pt x="3374822" y="551383"/>
                </a:lnTo>
                <a:lnTo>
                  <a:pt x="3374822" y="563385"/>
                </a:lnTo>
                <a:lnTo>
                  <a:pt x="3362821" y="563385"/>
                </a:lnTo>
                <a:lnTo>
                  <a:pt x="3362821" y="575043"/>
                </a:lnTo>
                <a:lnTo>
                  <a:pt x="3374822" y="575043"/>
                </a:lnTo>
                <a:lnTo>
                  <a:pt x="3374822" y="587045"/>
                </a:lnTo>
                <a:close/>
                <a:moveTo>
                  <a:pt x="1065047" y="1989163"/>
                </a:moveTo>
                <a:lnTo>
                  <a:pt x="1065047" y="1956930"/>
                </a:lnTo>
                <a:lnTo>
                  <a:pt x="1097280" y="1956930"/>
                </a:lnTo>
                <a:lnTo>
                  <a:pt x="1097280" y="1924698"/>
                </a:lnTo>
                <a:lnTo>
                  <a:pt x="1065047" y="1924698"/>
                </a:lnTo>
                <a:lnTo>
                  <a:pt x="1065047" y="1892465"/>
                </a:lnTo>
                <a:lnTo>
                  <a:pt x="1032815" y="1892465"/>
                </a:lnTo>
                <a:lnTo>
                  <a:pt x="1032815" y="1924698"/>
                </a:lnTo>
                <a:lnTo>
                  <a:pt x="1000582" y="1924698"/>
                </a:lnTo>
                <a:lnTo>
                  <a:pt x="1000582" y="1956930"/>
                </a:lnTo>
                <a:lnTo>
                  <a:pt x="1032815" y="1956930"/>
                </a:lnTo>
                <a:lnTo>
                  <a:pt x="1032815" y="1989163"/>
                </a:lnTo>
                <a:lnTo>
                  <a:pt x="1065047" y="1989163"/>
                </a:lnTo>
                <a:close/>
                <a:moveTo>
                  <a:pt x="2610155" y="1755305"/>
                </a:moveTo>
                <a:lnTo>
                  <a:pt x="2610155" y="1787538"/>
                </a:lnTo>
                <a:lnTo>
                  <a:pt x="2577922" y="1787538"/>
                </a:lnTo>
                <a:lnTo>
                  <a:pt x="2577922" y="1819770"/>
                </a:lnTo>
                <a:lnTo>
                  <a:pt x="2610155" y="1819770"/>
                </a:lnTo>
                <a:lnTo>
                  <a:pt x="2610155" y="1852003"/>
                </a:lnTo>
                <a:lnTo>
                  <a:pt x="2642387" y="1852003"/>
                </a:lnTo>
                <a:lnTo>
                  <a:pt x="2642387" y="1819770"/>
                </a:lnTo>
                <a:lnTo>
                  <a:pt x="2674620" y="1819770"/>
                </a:lnTo>
                <a:lnTo>
                  <a:pt x="2674620" y="1787538"/>
                </a:lnTo>
                <a:lnTo>
                  <a:pt x="2642387" y="1787538"/>
                </a:lnTo>
                <a:lnTo>
                  <a:pt x="2642387" y="1755305"/>
                </a:lnTo>
                <a:lnTo>
                  <a:pt x="2610155" y="1755305"/>
                </a:lnTo>
                <a:close/>
                <a:moveTo>
                  <a:pt x="1613687" y="1989163"/>
                </a:moveTo>
                <a:lnTo>
                  <a:pt x="1613687" y="1956930"/>
                </a:lnTo>
                <a:lnTo>
                  <a:pt x="1645920" y="1956930"/>
                </a:lnTo>
                <a:lnTo>
                  <a:pt x="1645920" y="1924698"/>
                </a:lnTo>
                <a:lnTo>
                  <a:pt x="1613687" y="1924698"/>
                </a:lnTo>
                <a:lnTo>
                  <a:pt x="1613687" y="1892465"/>
                </a:lnTo>
                <a:lnTo>
                  <a:pt x="1581455" y="1892465"/>
                </a:lnTo>
                <a:lnTo>
                  <a:pt x="1581455" y="1924698"/>
                </a:lnTo>
                <a:lnTo>
                  <a:pt x="1549222" y="1924698"/>
                </a:lnTo>
                <a:lnTo>
                  <a:pt x="1549222" y="1956930"/>
                </a:lnTo>
                <a:lnTo>
                  <a:pt x="1581455" y="1956930"/>
                </a:lnTo>
                <a:lnTo>
                  <a:pt x="1581455" y="1989163"/>
                </a:lnTo>
                <a:lnTo>
                  <a:pt x="1613687" y="1989163"/>
                </a:lnTo>
                <a:close/>
                <a:moveTo>
                  <a:pt x="1750847" y="1989163"/>
                </a:moveTo>
                <a:lnTo>
                  <a:pt x="1750847" y="1956930"/>
                </a:lnTo>
                <a:lnTo>
                  <a:pt x="1783080" y="1956930"/>
                </a:lnTo>
                <a:lnTo>
                  <a:pt x="1783080" y="1924698"/>
                </a:lnTo>
                <a:lnTo>
                  <a:pt x="1750847" y="1924698"/>
                </a:lnTo>
                <a:lnTo>
                  <a:pt x="1750847" y="1892465"/>
                </a:lnTo>
                <a:lnTo>
                  <a:pt x="1718615" y="1892465"/>
                </a:lnTo>
                <a:lnTo>
                  <a:pt x="1718615" y="1924698"/>
                </a:lnTo>
                <a:lnTo>
                  <a:pt x="1686382" y="1924698"/>
                </a:lnTo>
                <a:lnTo>
                  <a:pt x="1686382" y="1956930"/>
                </a:lnTo>
                <a:lnTo>
                  <a:pt x="1718615" y="1956930"/>
                </a:lnTo>
                <a:lnTo>
                  <a:pt x="1718615" y="1989163"/>
                </a:lnTo>
                <a:lnTo>
                  <a:pt x="1750847" y="1989163"/>
                </a:lnTo>
                <a:close/>
                <a:moveTo>
                  <a:pt x="3372422" y="868223"/>
                </a:moveTo>
                <a:lnTo>
                  <a:pt x="3388881" y="868223"/>
                </a:lnTo>
                <a:lnTo>
                  <a:pt x="3388881" y="851764"/>
                </a:lnTo>
                <a:lnTo>
                  <a:pt x="3405340" y="851764"/>
                </a:lnTo>
                <a:lnTo>
                  <a:pt x="3405340" y="835304"/>
                </a:lnTo>
                <a:lnTo>
                  <a:pt x="3388881" y="835304"/>
                </a:lnTo>
                <a:lnTo>
                  <a:pt x="3388881" y="818845"/>
                </a:lnTo>
                <a:lnTo>
                  <a:pt x="3372422" y="818845"/>
                </a:lnTo>
                <a:lnTo>
                  <a:pt x="3372422" y="835304"/>
                </a:lnTo>
                <a:lnTo>
                  <a:pt x="3355963" y="835304"/>
                </a:lnTo>
                <a:lnTo>
                  <a:pt x="3355963" y="851764"/>
                </a:lnTo>
                <a:lnTo>
                  <a:pt x="3372422" y="851764"/>
                </a:lnTo>
                <a:lnTo>
                  <a:pt x="3372422" y="868223"/>
                </a:lnTo>
                <a:close/>
                <a:moveTo>
                  <a:pt x="3369335" y="1426121"/>
                </a:moveTo>
                <a:lnTo>
                  <a:pt x="3391967" y="1426121"/>
                </a:lnTo>
                <a:lnTo>
                  <a:pt x="3391967" y="1403490"/>
                </a:lnTo>
                <a:lnTo>
                  <a:pt x="3414598" y="1403490"/>
                </a:lnTo>
                <a:lnTo>
                  <a:pt x="3414598" y="1380858"/>
                </a:lnTo>
                <a:lnTo>
                  <a:pt x="3391967" y="1380858"/>
                </a:lnTo>
                <a:lnTo>
                  <a:pt x="3391967" y="1358227"/>
                </a:lnTo>
                <a:lnTo>
                  <a:pt x="3369335" y="1358227"/>
                </a:lnTo>
                <a:lnTo>
                  <a:pt x="3369335" y="1380858"/>
                </a:lnTo>
                <a:lnTo>
                  <a:pt x="3346704" y="1380858"/>
                </a:lnTo>
                <a:lnTo>
                  <a:pt x="3346704" y="1403490"/>
                </a:lnTo>
                <a:lnTo>
                  <a:pt x="3369335" y="1403490"/>
                </a:lnTo>
                <a:lnTo>
                  <a:pt x="3369335" y="1426121"/>
                </a:lnTo>
                <a:close/>
                <a:moveTo>
                  <a:pt x="3370707" y="1148029"/>
                </a:moveTo>
                <a:lnTo>
                  <a:pt x="3390595" y="1148029"/>
                </a:lnTo>
                <a:lnTo>
                  <a:pt x="3390595" y="1127798"/>
                </a:lnTo>
                <a:lnTo>
                  <a:pt x="3410827" y="1127798"/>
                </a:lnTo>
                <a:lnTo>
                  <a:pt x="3410827" y="1107910"/>
                </a:lnTo>
                <a:lnTo>
                  <a:pt x="3390595" y="1107910"/>
                </a:lnTo>
                <a:lnTo>
                  <a:pt x="3390595" y="1087679"/>
                </a:lnTo>
                <a:lnTo>
                  <a:pt x="3370707" y="1087679"/>
                </a:lnTo>
                <a:lnTo>
                  <a:pt x="3370707" y="1107910"/>
                </a:lnTo>
                <a:lnTo>
                  <a:pt x="3350476" y="1107910"/>
                </a:lnTo>
                <a:lnTo>
                  <a:pt x="3350476" y="1127798"/>
                </a:lnTo>
                <a:lnTo>
                  <a:pt x="3370707" y="1127798"/>
                </a:lnTo>
                <a:lnTo>
                  <a:pt x="3370707" y="1148029"/>
                </a:lnTo>
                <a:close/>
                <a:moveTo>
                  <a:pt x="3095701" y="875424"/>
                </a:moveTo>
                <a:lnTo>
                  <a:pt x="3116961" y="875424"/>
                </a:lnTo>
                <a:lnTo>
                  <a:pt x="3116961" y="854164"/>
                </a:lnTo>
                <a:lnTo>
                  <a:pt x="3138221" y="854164"/>
                </a:lnTo>
                <a:lnTo>
                  <a:pt x="3138221" y="832904"/>
                </a:lnTo>
                <a:lnTo>
                  <a:pt x="3116961" y="832904"/>
                </a:lnTo>
                <a:lnTo>
                  <a:pt x="3116961" y="811644"/>
                </a:lnTo>
                <a:lnTo>
                  <a:pt x="3095701" y="811644"/>
                </a:lnTo>
                <a:lnTo>
                  <a:pt x="3095701" y="832904"/>
                </a:lnTo>
                <a:lnTo>
                  <a:pt x="3074441" y="832904"/>
                </a:lnTo>
                <a:lnTo>
                  <a:pt x="3074441" y="854164"/>
                </a:lnTo>
                <a:lnTo>
                  <a:pt x="3095701" y="854164"/>
                </a:lnTo>
                <a:lnTo>
                  <a:pt x="3095701" y="875424"/>
                </a:lnTo>
                <a:close/>
                <a:moveTo>
                  <a:pt x="3416999" y="1654493"/>
                </a:moveTo>
                <a:lnTo>
                  <a:pt x="3392653" y="1654493"/>
                </a:lnTo>
                <a:lnTo>
                  <a:pt x="3392653" y="1630147"/>
                </a:lnTo>
                <a:lnTo>
                  <a:pt x="3368650" y="1630147"/>
                </a:lnTo>
                <a:lnTo>
                  <a:pt x="3368650" y="1654493"/>
                </a:lnTo>
                <a:lnTo>
                  <a:pt x="3344304" y="1654493"/>
                </a:lnTo>
                <a:lnTo>
                  <a:pt x="3344304" y="1678496"/>
                </a:lnTo>
                <a:lnTo>
                  <a:pt x="3368650" y="1678496"/>
                </a:lnTo>
                <a:lnTo>
                  <a:pt x="3368650" y="1702841"/>
                </a:lnTo>
                <a:lnTo>
                  <a:pt x="3392653" y="1702841"/>
                </a:lnTo>
                <a:lnTo>
                  <a:pt x="3392653" y="1678496"/>
                </a:lnTo>
                <a:lnTo>
                  <a:pt x="3416999" y="1678496"/>
                </a:lnTo>
                <a:lnTo>
                  <a:pt x="3416999" y="1654493"/>
                </a:lnTo>
                <a:close/>
                <a:moveTo>
                  <a:pt x="1888007" y="1989163"/>
                </a:moveTo>
                <a:lnTo>
                  <a:pt x="1888007" y="1956930"/>
                </a:lnTo>
                <a:lnTo>
                  <a:pt x="1920240" y="1956930"/>
                </a:lnTo>
                <a:lnTo>
                  <a:pt x="1920240" y="1924698"/>
                </a:lnTo>
                <a:lnTo>
                  <a:pt x="1888007" y="1924698"/>
                </a:lnTo>
                <a:lnTo>
                  <a:pt x="1888007" y="1892465"/>
                </a:lnTo>
                <a:lnTo>
                  <a:pt x="1855775" y="1892465"/>
                </a:lnTo>
                <a:lnTo>
                  <a:pt x="1855775" y="1924698"/>
                </a:lnTo>
                <a:lnTo>
                  <a:pt x="1823542" y="1924698"/>
                </a:lnTo>
                <a:lnTo>
                  <a:pt x="1823542" y="1956930"/>
                </a:lnTo>
                <a:lnTo>
                  <a:pt x="1855775" y="1956930"/>
                </a:lnTo>
                <a:lnTo>
                  <a:pt x="1855775" y="1989163"/>
                </a:lnTo>
                <a:lnTo>
                  <a:pt x="1888007" y="1989163"/>
                </a:lnTo>
                <a:close/>
                <a:moveTo>
                  <a:pt x="2686622" y="319583"/>
                </a:moveTo>
                <a:lnTo>
                  <a:pt x="2703081" y="319583"/>
                </a:lnTo>
                <a:lnTo>
                  <a:pt x="2703081" y="303124"/>
                </a:lnTo>
                <a:lnTo>
                  <a:pt x="2719540" y="303124"/>
                </a:lnTo>
                <a:lnTo>
                  <a:pt x="2719540" y="286664"/>
                </a:lnTo>
                <a:lnTo>
                  <a:pt x="2703081" y="286664"/>
                </a:lnTo>
                <a:lnTo>
                  <a:pt x="2703081" y="270205"/>
                </a:lnTo>
                <a:lnTo>
                  <a:pt x="2686622" y="270205"/>
                </a:lnTo>
                <a:lnTo>
                  <a:pt x="2686622" y="286664"/>
                </a:lnTo>
                <a:lnTo>
                  <a:pt x="2670163" y="286664"/>
                </a:lnTo>
                <a:lnTo>
                  <a:pt x="2670163" y="303124"/>
                </a:lnTo>
                <a:lnTo>
                  <a:pt x="2686622" y="303124"/>
                </a:lnTo>
                <a:lnTo>
                  <a:pt x="2686622" y="319583"/>
                </a:lnTo>
                <a:close/>
                <a:moveTo>
                  <a:pt x="2683879" y="602132"/>
                </a:moveTo>
                <a:lnTo>
                  <a:pt x="2705824" y="602132"/>
                </a:lnTo>
                <a:lnTo>
                  <a:pt x="2705824" y="580187"/>
                </a:lnTo>
                <a:lnTo>
                  <a:pt x="2727770" y="580187"/>
                </a:lnTo>
                <a:lnTo>
                  <a:pt x="2727770" y="558241"/>
                </a:lnTo>
                <a:lnTo>
                  <a:pt x="2705824" y="558241"/>
                </a:lnTo>
                <a:lnTo>
                  <a:pt x="2705824" y="536296"/>
                </a:lnTo>
                <a:lnTo>
                  <a:pt x="2683879" y="536296"/>
                </a:lnTo>
                <a:lnTo>
                  <a:pt x="2683879" y="558241"/>
                </a:lnTo>
                <a:lnTo>
                  <a:pt x="2661933" y="558241"/>
                </a:lnTo>
                <a:lnTo>
                  <a:pt x="2661933" y="580187"/>
                </a:lnTo>
                <a:lnTo>
                  <a:pt x="2683879" y="580187"/>
                </a:lnTo>
                <a:lnTo>
                  <a:pt x="2683879" y="602132"/>
                </a:lnTo>
                <a:close/>
                <a:moveTo>
                  <a:pt x="2619413" y="178651"/>
                </a:moveTo>
                <a:lnTo>
                  <a:pt x="2633129" y="178651"/>
                </a:lnTo>
                <a:lnTo>
                  <a:pt x="2633129" y="164592"/>
                </a:lnTo>
                <a:lnTo>
                  <a:pt x="2647188" y="164592"/>
                </a:lnTo>
                <a:lnTo>
                  <a:pt x="2647188" y="150876"/>
                </a:lnTo>
                <a:lnTo>
                  <a:pt x="2633129" y="150876"/>
                </a:lnTo>
                <a:lnTo>
                  <a:pt x="2633129" y="136817"/>
                </a:lnTo>
                <a:lnTo>
                  <a:pt x="2619413" y="136817"/>
                </a:lnTo>
                <a:lnTo>
                  <a:pt x="2619413" y="150876"/>
                </a:lnTo>
                <a:lnTo>
                  <a:pt x="2605354" y="150876"/>
                </a:lnTo>
                <a:lnTo>
                  <a:pt x="2605354" y="164592"/>
                </a:lnTo>
                <a:lnTo>
                  <a:pt x="2619413" y="164592"/>
                </a:lnTo>
                <a:lnTo>
                  <a:pt x="2619413" y="178651"/>
                </a:lnTo>
                <a:close/>
                <a:moveTo>
                  <a:pt x="2754173" y="459829"/>
                </a:moveTo>
                <a:lnTo>
                  <a:pt x="2772689" y="459829"/>
                </a:lnTo>
                <a:lnTo>
                  <a:pt x="2772689" y="441312"/>
                </a:lnTo>
                <a:lnTo>
                  <a:pt x="2791206" y="441312"/>
                </a:lnTo>
                <a:lnTo>
                  <a:pt x="2791206" y="422796"/>
                </a:lnTo>
                <a:lnTo>
                  <a:pt x="2772689" y="422796"/>
                </a:lnTo>
                <a:lnTo>
                  <a:pt x="2772689" y="404279"/>
                </a:lnTo>
                <a:lnTo>
                  <a:pt x="2754173" y="404279"/>
                </a:lnTo>
                <a:lnTo>
                  <a:pt x="2754173" y="422796"/>
                </a:lnTo>
                <a:lnTo>
                  <a:pt x="2735656" y="422796"/>
                </a:lnTo>
                <a:lnTo>
                  <a:pt x="2735656" y="441312"/>
                </a:lnTo>
                <a:lnTo>
                  <a:pt x="2754173" y="441312"/>
                </a:lnTo>
                <a:lnTo>
                  <a:pt x="2754173" y="459829"/>
                </a:lnTo>
                <a:close/>
                <a:moveTo>
                  <a:pt x="3049753" y="944347"/>
                </a:moveTo>
                <a:lnTo>
                  <a:pt x="3025750" y="944347"/>
                </a:lnTo>
                <a:lnTo>
                  <a:pt x="3025750" y="968693"/>
                </a:lnTo>
                <a:lnTo>
                  <a:pt x="3001404" y="968693"/>
                </a:lnTo>
                <a:lnTo>
                  <a:pt x="3001404" y="992696"/>
                </a:lnTo>
                <a:lnTo>
                  <a:pt x="3025750" y="992696"/>
                </a:lnTo>
                <a:lnTo>
                  <a:pt x="3025750" y="1017041"/>
                </a:lnTo>
                <a:lnTo>
                  <a:pt x="3049753" y="1017041"/>
                </a:lnTo>
                <a:lnTo>
                  <a:pt x="3049753" y="992696"/>
                </a:lnTo>
                <a:lnTo>
                  <a:pt x="3074099" y="992696"/>
                </a:lnTo>
                <a:lnTo>
                  <a:pt x="3074099" y="968693"/>
                </a:lnTo>
                <a:lnTo>
                  <a:pt x="3049753" y="968693"/>
                </a:lnTo>
                <a:lnTo>
                  <a:pt x="3049753" y="944347"/>
                </a:lnTo>
                <a:close/>
                <a:moveTo>
                  <a:pt x="2616327" y="462229"/>
                </a:moveTo>
                <a:lnTo>
                  <a:pt x="2636215" y="462229"/>
                </a:lnTo>
                <a:lnTo>
                  <a:pt x="2636215" y="441998"/>
                </a:lnTo>
                <a:lnTo>
                  <a:pt x="2656447" y="441998"/>
                </a:lnTo>
                <a:lnTo>
                  <a:pt x="2656447" y="422110"/>
                </a:lnTo>
                <a:lnTo>
                  <a:pt x="2636215" y="422110"/>
                </a:lnTo>
                <a:lnTo>
                  <a:pt x="2636215" y="401879"/>
                </a:lnTo>
                <a:lnTo>
                  <a:pt x="2616327" y="401879"/>
                </a:lnTo>
                <a:lnTo>
                  <a:pt x="2616327" y="422110"/>
                </a:lnTo>
                <a:lnTo>
                  <a:pt x="2596096" y="422110"/>
                </a:lnTo>
                <a:lnTo>
                  <a:pt x="2596096" y="441998"/>
                </a:lnTo>
                <a:lnTo>
                  <a:pt x="2616327" y="441998"/>
                </a:lnTo>
                <a:lnTo>
                  <a:pt x="2616327" y="462229"/>
                </a:lnTo>
                <a:close/>
                <a:moveTo>
                  <a:pt x="2546033" y="604190"/>
                </a:moveTo>
                <a:lnTo>
                  <a:pt x="2569350" y="604190"/>
                </a:lnTo>
                <a:lnTo>
                  <a:pt x="2569350" y="580873"/>
                </a:lnTo>
                <a:lnTo>
                  <a:pt x="2592667" y="580873"/>
                </a:lnTo>
                <a:lnTo>
                  <a:pt x="2592667" y="557555"/>
                </a:lnTo>
                <a:lnTo>
                  <a:pt x="2569350" y="557555"/>
                </a:lnTo>
                <a:lnTo>
                  <a:pt x="2569350" y="534238"/>
                </a:lnTo>
                <a:lnTo>
                  <a:pt x="2546033" y="534238"/>
                </a:lnTo>
                <a:lnTo>
                  <a:pt x="2546033" y="557555"/>
                </a:lnTo>
                <a:lnTo>
                  <a:pt x="2522716" y="557555"/>
                </a:lnTo>
                <a:lnTo>
                  <a:pt x="2522716" y="580873"/>
                </a:lnTo>
                <a:lnTo>
                  <a:pt x="2546033" y="580873"/>
                </a:lnTo>
                <a:lnTo>
                  <a:pt x="2546033" y="604190"/>
                </a:lnTo>
                <a:close/>
                <a:moveTo>
                  <a:pt x="2775433" y="670712"/>
                </a:moveTo>
                <a:lnTo>
                  <a:pt x="2751430" y="670712"/>
                </a:lnTo>
                <a:lnTo>
                  <a:pt x="2751430" y="694373"/>
                </a:lnTo>
                <a:lnTo>
                  <a:pt x="2727770" y="694373"/>
                </a:lnTo>
                <a:lnTo>
                  <a:pt x="2727770" y="718376"/>
                </a:lnTo>
                <a:lnTo>
                  <a:pt x="2751430" y="718376"/>
                </a:lnTo>
                <a:lnTo>
                  <a:pt x="2751430" y="742036"/>
                </a:lnTo>
                <a:lnTo>
                  <a:pt x="2775433" y="742036"/>
                </a:lnTo>
                <a:lnTo>
                  <a:pt x="2775433" y="718376"/>
                </a:lnTo>
                <a:lnTo>
                  <a:pt x="2799093" y="718376"/>
                </a:lnTo>
                <a:lnTo>
                  <a:pt x="2799093" y="694373"/>
                </a:lnTo>
                <a:lnTo>
                  <a:pt x="2775433" y="694373"/>
                </a:lnTo>
                <a:lnTo>
                  <a:pt x="2775433" y="670712"/>
                </a:lnTo>
                <a:close/>
                <a:moveTo>
                  <a:pt x="2481568" y="180365"/>
                </a:moveTo>
                <a:lnTo>
                  <a:pt x="2496655" y="180365"/>
                </a:lnTo>
                <a:lnTo>
                  <a:pt x="2496655" y="165278"/>
                </a:lnTo>
                <a:lnTo>
                  <a:pt x="2511743" y="165278"/>
                </a:lnTo>
                <a:lnTo>
                  <a:pt x="2511743" y="150190"/>
                </a:lnTo>
                <a:lnTo>
                  <a:pt x="2496655" y="150190"/>
                </a:lnTo>
                <a:lnTo>
                  <a:pt x="2496655" y="135103"/>
                </a:lnTo>
                <a:lnTo>
                  <a:pt x="2481568" y="135103"/>
                </a:lnTo>
                <a:lnTo>
                  <a:pt x="2481568" y="150190"/>
                </a:lnTo>
                <a:lnTo>
                  <a:pt x="2466480" y="150190"/>
                </a:lnTo>
                <a:lnTo>
                  <a:pt x="2466480" y="165278"/>
                </a:lnTo>
                <a:lnTo>
                  <a:pt x="2481568" y="165278"/>
                </a:lnTo>
                <a:lnTo>
                  <a:pt x="2481568" y="180365"/>
                </a:lnTo>
                <a:close/>
                <a:moveTo>
                  <a:pt x="2548776" y="321297"/>
                </a:moveTo>
                <a:lnTo>
                  <a:pt x="2566607" y="321297"/>
                </a:lnTo>
                <a:lnTo>
                  <a:pt x="2566607" y="303809"/>
                </a:lnTo>
                <a:lnTo>
                  <a:pt x="2584094" y="303809"/>
                </a:lnTo>
                <a:lnTo>
                  <a:pt x="2584094" y="285979"/>
                </a:lnTo>
                <a:lnTo>
                  <a:pt x="2566607" y="285979"/>
                </a:lnTo>
                <a:lnTo>
                  <a:pt x="2566607" y="268491"/>
                </a:lnTo>
                <a:lnTo>
                  <a:pt x="2548776" y="268491"/>
                </a:lnTo>
                <a:lnTo>
                  <a:pt x="2548776" y="285979"/>
                </a:lnTo>
                <a:lnTo>
                  <a:pt x="2531288" y="285979"/>
                </a:lnTo>
                <a:lnTo>
                  <a:pt x="2531288" y="303809"/>
                </a:lnTo>
                <a:lnTo>
                  <a:pt x="2548776" y="303809"/>
                </a:lnTo>
                <a:lnTo>
                  <a:pt x="2548776" y="321297"/>
                </a:lnTo>
                <a:close/>
                <a:moveTo>
                  <a:pt x="2757259" y="176594"/>
                </a:moveTo>
                <a:lnTo>
                  <a:pt x="2769604" y="176594"/>
                </a:lnTo>
                <a:lnTo>
                  <a:pt x="2769604" y="163906"/>
                </a:lnTo>
                <a:lnTo>
                  <a:pt x="2782291" y="163906"/>
                </a:lnTo>
                <a:lnTo>
                  <a:pt x="2782291" y="151562"/>
                </a:lnTo>
                <a:lnTo>
                  <a:pt x="2769604" y="151562"/>
                </a:lnTo>
                <a:lnTo>
                  <a:pt x="2769604" y="138875"/>
                </a:lnTo>
                <a:lnTo>
                  <a:pt x="2757259" y="138875"/>
                </a:lnTo>
                <a:lnTo>
                  <a:pt x="2757259" y="151562"/>
                </a:lnTo>
                <a:lnTo>
                  <a:pt x="2744572" y="151562"/>
                </a:lnTo>
                <a:lnTo>
                  <a:pt x="2744572" y="163906"/>
                </a:lnTo>
                <a:lnTo>
                  <a:pt x="2757259" y="163906"/>
                </a:lnTo>
                <a:lnTo>
                  <a:pt x="2757259" y="176594"/>
                </a:lnTo>
                <a:close/>
                <a:moveTo>
                  <a:pt x="2821724" y="600075"/>
                </a:moveTo>
                <a:lnTo>
                  <a:pt x="2842298" y="600075"/>
                </a:lnTo>
                <a:lnTo>
                  <a:pt x="2842298" y="579501"/>
                </a:lnTo>
                <a:lnTo>
                  <a:pt x="2862872" y="579501"/>
                </a:lnTo>
                <a:lnTo>
                  <a:pt x="2862872" y="558927"/>
                </a:lnTo>
                <a:lnTo>
                  <a:pt x="2842298" y="558927"/>
                </a:lnTo>
                <a:lnTo>
                  <a:pt x="2842298" y="538353"/>
                </a:lnTo>
                <a:lnTo>
                  <a:pt x="2821724" y="538353"/>
                </a:lnTo>
                <a:lnTo>
                  <a:pt x="2821724" y="558927"/>
                </a:lnTo>
                <a:lnTo>
                  <a:pt x="2801150" y="558927"/>
                </a:lnTo>
                <a:lnTo>
                  <a:pt x="2801150" y="579501"/>
                </a:lnTo>
                <a:lnTo>
                  <a:pt x="2821724" y="579501"/>
                </a:lnTo>
                <a:lnTo>
                  <a:pt x="2821724" y="600075"/>
                </a:lnTo>
                <a:close/>
                <a:moveTo>
                  <a:pt x="2980830" y="808215"/>
                </a:moveTo>
                <a:lnTo>
                  <a:pt x="2957513" y="808215"/>
                </a:lnTo>
                <a:lnTo>
                  <a:pt x="2957513" y="831875"/>
                </a:lnTo>
                <a:lnTo>
                  <a:pt x="2933852" y="831875"/>
                </a:lnTo>
                <a:lnTo>
                  <a:pt x="2933852" y="855193"/>
                </a:lnTo>
                <a:lnTo>
                  <a:pt x="2957513" y="855193"/>
                </a:lnTo>
                <a:lnTo>
                  <a:pt x="2957513" y="878853"/>
                </a:lnTo>
                <a:lnTo>
                  <a:pt x="2980830" y="878853"/>
                </a:lnTo>
                <a:lnTo>
                  <a:pt x="2980830" y="855193"/>
                </a:lnTo>
                <a:lnTo>
                  <a:pt x="3004490" y="855193"/>
                </a:lnTo>
                <a:lnTo>
                  <a:pt x="3004490" y="831875"/>
                </a:lnTo>
                <a:lnTo>
                  <a:pt x="2980830" y="831875"/>
                </a:lnTo>
                <a:lnTo>
                  <a:pt x="2980830" y="808215"/>
                </a:lnTo>
                <a:close/>
                <a:moveTo>
                  <a:pt x="2962656" y="314439"/>
                </a:moveTo>
                <a:lnTo>
                  <a:pt x="2975686" y="314439"/>
                </a:lnTo>
                <a:lnTo>
                  <a:pt x="2975686" y="301409"/>
                </a:lnTo>
                <a:lnTo>
                  <a:pt x="2988716" y="301409"/>
                </a:lnTo>
                <a:lnTo>
                  <a:pt x="2988716" y="288379"/>
                </a:lnTo>
                <a:lnTo>
                  <a:pt x="2975686" y="288379"/>
                </a:lnTo>
                <a:lnTo>
                  <a:pt x="2975686" y="275349"/>
                </a:lnTo>
                <a:lnTo>
                  <a:pt x="2962656" y="275349"/>
                </a:lnTo>
                <a:lnTo>
                  <a:pt x="2962656" y="288379"/>
                </a:lnTo>
                <a:lnTo>
                  <a:pt x="2949626" y="288379"/>
                </a:lnTo>
                <a:lnTo>
                  <a:pt x="2949626" y="301409"/>
                </a:lnTo>
                <a:lnTo>
                  <a:pt x="2962656" y="301409"/>
                </a:lnTo>
                <a:lnTo>
                  <a:pt x="2962656" y="314439"/>
                </a:lnTo>
                <a:close/>
                <a:moveTo>
                  <a:pt x="3030208" y="454685"/>
                </a:moveTo>
                <a:lnTo>
                  <a:pt x="3045295" y="454685"/>
                </a:lnTo>
                <a:lnTo>
                  <a:pt x="3045295" y="439598"/>
                </a:lnTo>
                <a:lnTo>
                  <a:pt x="3060383" y="439598"/>
                </a:lnTo>
                <a:lnTo>
                  <a:pt x="3060383" y="424510"/>
                </a:lnTo>
                <a:lnTo>
                  <a:pt x="3045295" y="424510"/>
                </a:lnTo>
                <a:lnTo>
                  <a:pt x="3045295" y="409423"/>
                </a:lnTo>
                <a:lnTo>
                  <a:pt x="3030208" y="409423"/>
                </a:lnTo>
                <a:lnTo>
                  <a:pt x="3030208" y="424510"/>
                </a:lnTo>
                <a:lnTo>
                  <a:pt x="3015120" y="424510"/>
                </a:lnTo>
                <a:lnTo>
                  <a:pt x="3015120" y="439598"/>
                </a:lnTo>
                <a:lnTo>
                  <a:pt x="3030208" y="439598"/>
                </a:lnTo>
                <a:lnTo>
                  <a:pt x="3030208" y="454685"/>
                </a:lnTo>
                <a:close/>
                <a:moveTo>
                  <a:pt x="3027807" y="736549"/>
                </a:moveTo>
                <a:lnTo>
                  <a:pt x="3047695" y="736549"/>
                </a:lnTo>
                <a:lnTo>
                  <a:pt x="3047695" y="716318"/>
                </a:lnTo>
                <a:lnTo>
                  <a:pt x="3067927" y="716318"/>
                </a:lnTo>
                <a:lnTo>
                  <a:pt x="3067927" y="696430"/>
                </a:lnTo>
                <a:lnTo>
                  <a:pt x="3047695" y="696430"/>
                </a:lnTo>
                <a:lnTo>
                  <a:pt x="3047695" y="676199"/>
                </a:lnTo>
                <a:lnTo>
                  <a:pt x="3027807" y="676199"/>
                </a:lnTo>
                <a:lnTo>
                  <a:pt x="3027807" y="696430"/>
                </a:lnTo>
                <a:lnTo>
                  <a:pt x="3007576" y="696430"/>
                </a:lnTo>
                <a:lnTo>
                  <a:pt x="3007576" y="716318"/>
                </a:lnTo>
                <a:lnTo>
                  <a:pt x="3027807" y="716318"/>
                </a:lnTo>
                <a:lnTo>
                  <a:pt x="3027807" y="736549"/>
                </a:lnTo>
                <a:close/>
                <a:moveTo>
                  <a:pt x="2889619" y="739635"/>
                </a:moveTo>
                <a:lnTo>
                  <a:pt x="2911564" y="739635"/>
                </a:lnTo>
                <a:lnTo>
                  <a:pt x="2911564" y="717347"/>
                </a:lnTo>
                <a:lnTo>
                  <a:pt x="2933852" y="717347"/>
                </a:lnTo>
                <a:lnTo>
                  <a:pt x="2933852" y="695401"/>
                </a:lnTo>
                <a:lnTo>
                  <a:pt x="2911564" y="695401"/>
                </a:lnTo>
                <a:lnTo>
                  <a:pt x="2911564" y="673113"/>
                </a:lnTo>
                <a:lnTo>
                  <a:pt x="2889619" y="673113"/>
                </a:lnTo>
                <a:lnTo>
                  <a:pt x="2889619" y="695401"/>
                </a:lnTo>
                <a:lnTo>
                  <a:pt x="2867330" y="695401"/>
                </a:lnTo>
                <a:lnTo>
                  <a:pt x="2867330" y="717347"/>
                </a:lnTo>
                <a:lnTo>
                  <a:pt x="2889619" y="717347"/>
                </a:lnTo>
                <a:lnTo>
                  <a:pt x="2889619" y="739635"/>
                </a:lnTo>
                <a:close/>
                <a:moveTo>
                  <a:pt x="2824468" y="317183"/>
                </a:moveTo>
                <a:lnTo>
                  <a:pt x="2839555" y="317183"/>
                </a:lnTo>
                <a:lnTo>
                  <a:pt x="2839555" y="302438"/>
                </a:lnTo>
                <a:lnTo>
                  <a:pt x="2854300" y="302438"/>
                </a:lnTo>
                <a:lnTo>
                  <a:pt x="2854300" y="287350"/>
                </a:lnTo>
                <a:lnTo>
                  <a:pt x="2839555" y="287350"/>
                </a:lnTo>
                <a:lnTo>
                  <a:pt x="2839555" y="272606"/>
                </a:lnTo>
                <a:lnTo>
                  <a:pt x="2824468" y="272606"/>
                </a:lnTo>
                <a:lnTo>
                  <a:pt x="2824468" y="287350"/>
                </a:lnTo>
                <a:lnTo>
                  <a:pt x="2809723" y="287350"/>
                </a:lnTo>
                <a:lnTo>
                  <a:pt x="2809723" y="302438"/>
                </a:lnTo>
                <a:lnTo>
                  <a:pt x="2824468" y="302438"/>
                </a:lnTo>
                <a:lnTo>
                  <a:pt x="2824468" y="317183"/>
                </a:lnTo>
                <a:close/>
                <a:moveTo>
                  <a:pt x="2892019" y="457429"/>
                </a:moveTo>
                <a:lnTo>
                  <a:pt x="2909164" y="457429"/>
                </a:lnTo>
                <a:lnTo>
                  <a:pt x="2909164" y="440627"/>
                </a:lnTo>
                <a:lnTo>
                  <a:pt x="2925966" y="440627"/>
                </a:lnTo>
                <a:lnTo>
                  <a:pt x="2925966" y="423482"/>
                </a:lnTo>
                <a:lnTo>
                  <a:pt x="2909164" y="423482"/>
                </a:lnTo>
                <a:lnTo>
                  <a:pt x="2909164" y="406679"/>
                </a:lnTo>
                <a:lnTo>
                  <a:pt x="2892019" y="406679"/>
                </a:lnTo>
                <a:lnTo>
                  <a:pt x="2892019" y="423482"/>
                </a:lnTo>
                <a:lnTo>
                  <a:pt x="2875217" y="423482"/>
                </a:lnTo>
                <a:lnTo>
                  <a:pt x="2875217" y="440627"/>
                </a:lnTo>
                <a:lnTo>
                  <a:pt x="2892019" y="440627"/>
                </a:lnTo>
                <a:lnTo>
                  <a:pt x="2892019" y="457429"/>
                </a:lnTo>
                <a:close/>
                <a:moveTo>
                  <a:pt x="2959913" y="597332"/>
                </a:moveTo>
                <a:lnTo>
                  <a:pt x="2978429" y="597332"/>
                </a:lnTo>
                <a:lnTo>
                  <a:pt x="2978429" y="578472"/>
                </a:lnTo>
                <a:lnTo>
                  <a:pt x="2997289" y="578472"/>
                </a:lnTo>
                <a:lnTo>
                  <a:pt x="2997289" y="559956"/>
                </a:lnTo>
                <a:lnTo>
                  <a:pt x="2978429" y="559956"/>
                </a:lnTo>
                <a:lnTo>
                  <a:pt x="2978429" y="541096"/>
                </a:lnTo>
                <a:lnTo>
                  <a:pt x="2959913" y="541096"/>
                </a:lnTo>
                <a:lnTo>
                  <a:pt x="2959913" y="559956"/>
                </a:lnTo>
                <a:lnTo>
                  <a:pt x="2941054" y="559956"/>
                </a:lnTo>
                <a:lnTo>
                  <a:pt x="2941054" y="578472"/>
                </a:lnTo>
                <a:lnTo>
                  <a:pt x="2959913" y="578472"/>
                </a:lnTo>
                <a:lnTo>
                  <a:pt x="2959913" y="597332"/>
                </a:lnTo>
                <a:close/>
                <a:moveTo>
                  <a:pt x="2230907" y="2126323"/>
                </a:moveTo>
                <a:lnTo>
                  <a:pt x="2230907" y="2094090"/>
                </a:lnTo>
                <a:lnTo>
                  <a:pt x="2263140" y="2094090"/>
                </a:lnTo>
                <a:lnTo>
                  <a:pt x="2263140" y="2061858"/>
                </a:lnTo>
                <a:lnTo>
                  <a:pt x="2230907" y="2061858"/>
                </a:lnTo>
                <a:lnTo>
                  <a:pt x="2230907" y="2029625"/>
                </a:lnTo>
                <a:lnTo>
                  <a:pt x="2198675" y="2029625"/>
                </a:lnTo>
                <a:lnTo>
                  <a:pt x="2198675" y="2061858"/>
                </a:lnTo>
                <a:lnTo>
                  <a:pt x="2166442" y="2061858"/>
                </a:lnTo>
                <a:lnTo>
                  <a:pt x="2166442" y="2094090"/>
                </a:lnTo>
                <a:lnTo>
                  <a:pt x="2198675" y="2094090"/>
                </a:lnTo>
                <a:lnTo>
                  <a:pt x="2198675" y="2126323"/>
                </a:lnTo>
                <a:lnTo>
                  <a:pt x="2230907" y="2126323"/>
                </a:lnTo>
                <a:close/>
                <a:moveTo>
                  <a:pt x="1476527" y="1989163"/>
                </a:moveTo>
                <a:lnTo>
                  <a:pt x="1476527" y="1956930"/>
                </a:lnTo>
                <a:lnTo>
                  <a:pt x="1508760" y="1956930"/>
                </a:lnTo>
                <a:lnTo>
                  <a:pt x="1508760" y="1924698"/>
                </a:lnTo>
                <a:lnTo>
                  <a:pt x="1476527" y="1924698"/>
                </a:lnTo>
                <a:lnTo>
                  <a:pt x="1476527" y="1892465"/>
                </a:lnTo>
                <a:lnTo>
                  <a:pt x="1444295" y="1892465"/>
                </a:lnTo>
                <a:lnTo>
                  <a:pt x="1444295" y="1924698"/>
                </a:lnTo>
                <a:lnTo>
                  <a:pt x="1412062" y="1924698"/>
                </a:lnTo>
                <a:lnTo>
                  <a:pt x="1412062" y="1956930"/>
                </a:lnTo>
                <a:lnTo>
                  <a:pt x="1444295" y="1956930"/>
                </a:lnTo>
                <a:lnTo>
                  <a:pt x="1444295" y="1989163"/>
                </a:lnTo>
                <a:lnTo>
                  <a:pt x="1476527" y="1989163"/>
                </a:lnTo>
                <a:close/>
                <a:moveTo>
                  <a:pt x="1545107" y="2126323"/>
                </a:moveTo>
                <a:lnTo>
                  <a:pt x="1545107" y="2094090"/>
                </a:lnTo>
                <a:lnTo>
                  <a:pt x="1577340" y="2094090"/>
                </a:lnTo>
                <a:lnTo>
                  <a:pt x="1577340" y="2061858"/>
                </a:lnTo>
                <a:lnTo>
                  <a:pt x="1545107" y="2061858"/>
                </a:lnTo>
                <a:lnTo>
                  <a:pt x="1545107" y="2029625"/>
                </a:lnTo>
                <a:lnTo>
                  <a:pt x="1512875" y="2029625"/>
                </a:lnTo>
                <a:lnTo>
                  <a:pt x="1512875" y="2061858"/>
                </a:lnTo>
                <a:lnTo>
                  <a:pt x="1480642" y="2061858"/>
                </a:lnTo>
                <a:lnTo>
                  <a:pt x="1480642" y="2094090"/>
                </a:lnTo>
                <a:lnTo>
                  <a:pt x="1512875" y="2094090"/>
                </a:lnTo>
                <a:lnTo>
                  <a:pt x="1512875" y="2126323"/>
                </a:lnTo>
                <a:lnTo>
                  <a:pt x="1545107" y="2126323"/>
                </a:lnTo>
                <a:close/>
                <a:moveTo>
                  <a:pt x="1613687" y="2263483"/>
                </a:moveTo>
                <a:lnTo>
                  <a:pt x="1613687" y="2231250"/>
                </a:lnTo>
                <a:lnTo>
                  <a:pt x="1645920" y="2231250"/>
                </a:lnTo>
                <a:lnTo>
                  <a:pt x="1645920" y="2199018"/>
                </a:lnTo>
                <a:lnTo>
                  <a:pt x="1613687" y="2199018"/>
                </a:lnTo>
                <a:lnTo>
                  <a:pt x="1613687" y="2166785"/>
                </a:lnTo>
                <a:lnTo>
                  <a:pt x="1581455" y="2166785"/>
                </a:lnTo>
                <a:lnTo>
                  <a:pt x="1581455" y="2199018"/>
                </a:lnTo>
                <a:lnTo>
                  <a:pt x="1549222" y="2199018"/>
                </a:lnTo>
                <a:lnTo>
                  <a:pt x="1549222" y="2231250"/>
                </a:lnTo>
                <a:lnTo>
                  <a:pt x="1581455" y="2231250"/>
                </a:lnTo>
                <a:lnTo>
                  <a:pt x="1581455" y="2263483"/>
                </a:lnTo>
                <a:lnTo>
                  <a:pt x="1613687" y="2263483"/>
                </a:lnTo>
                <a:close/>
                <a:moveTo>
                  <a:pt x="1819427" y="2126323"/>
                </a:moveTo>
                <a:lnTo>
                  <a:pt x="1819427" y="2094090"/>
                </a:lnTo>
                <a:lnTo>
                  <a:pt x="1851660" y="2094090"/>
                </a:lnTo>
                <a:lnTo>
                  <a:pt x="1851660" y="2061858"/>
                </a:lnTo>
                <a:lnTo>
                  <a:pt x="1819427" y="2061858"/>
                </a:lnTo>
                <a:lnTo>
                  <a:pt x="1819427" y="2029625"/>
                </a:lnTo>
                <a:lnTo>
                  <a:pt x="1787195" y="2029625"/>
                </a:lnTo>
                <a:lnTo>
                  <a:pt x="1787195" y="2061858"/>
                </a:lnTo>
                <a:lnTo>
                  <a:pt x="1754962" y="2061858"/>
                </a:lnTo>
                <a:lnTo>
                  <a:pt x="1754962" y="2094090"/>
                </a:lnTo>
                <a:lnTo>
                  <a:pt x="1787195" y="2094090"/>
                </a:lnTo>
                <a:lnTo>
                  <a:pt x="1787195" y="2126323"/>
                </a:lnTo>
                <a:lnTo>
                  <a:pt x="1819427" y="2126323"/>
                </a:lnTo>
                <a:close/>
                <a:moveTo>
                  <a:pt x="1682267" y="2126323"/>
                </a:moveTo>
                <a:lnTo>
                  <a:pt x="1682267" y="2094090"/>
                </a:lnTo>
                <a:lnTo>
                  <a:pt x="1714500" y="2094090"/>
                </a:lnTo>
                <a:lnTo>
                  <a:pt x="1714500" y="2061858"/>
                </a:lnTo>
                <a:lnTo>
                  <a:pt x="1682267" y="2061858"/>
                </a:lnTo>
                <a:lnTo>
                  <a:pt x="1682267" y="2029625"/>
                </a:lnTo>
                <a:lnTo>
                  <a:pt x="1650035" y="2029625"/>
                </a:lnTo>
                <a:lnTo>
                  <a:pt x="1650035" y="2061858"/>
                </a:lnTo>
                <a:lnTo>
                  <a:pt x="1617802" y="2061858"/>
                </a:lnTo>
                <a:lnTo>
                  <a:pt x="1617802" y="2094090"/>
                </a:lnTo>
                <a:lnTo>
                  <a:pt x="1650035" y="2094090"/>
                </a:lnTo>
                <a:lnTo>
                  <a:pt x="1650035" y="2126323"/>
                </a:lnTo>
                <a:lnTo>
                  <a:pt x="1682267" y="2126323"/>
                </a:lnTo>
                <a:close/>
                <a:moveTo>
                  <a:pt x="1750847" y="2263483"/>
                </a:moveTo>
                <a:lnTo>
                  <a:pt x="1750847" y="2231250"/>
                </a:lnTo>
                <a:lnTo>
                  <a:pt x="1783080" y="2231250"/>
                </a:lnTo>
                <a:lnTo>
                  <a:pt x="1783080" y="2199018"/>
                </a:lnTo>
                <a:lnTo>
                  <a:pt x="1750847" y="2199018"/>
                </a:lnTo>
                <a:lnTo>
                  <a:pt x="1750847" y="2166785"/>
                </a:lnTo>
                <a:lnTo>
                  <a:pt x="1718615" y="2166785"/>
                </a:lnTo>
                <a:lnTo>
                  <a:pt x="1718615" y="2199018"/>
                </a:lnTo>
                <a:lnTo>
                  <a:pt x="1686382" y="2199018"/>
                </a:lnTo>
                <a:lnTo>
                  <a:pt x="1686382" y="2231250"/>
                </a:lnTo>
                <a:lnTo>
                  <a:pt x="1718615" y="2231250"/>
                </a:lnTo>
                <a:lnTo>
                  <a:pt x="1718615" y="2263483"/>
                </a:lnTo>
                <a:lnTo>
                  <a:pt x="1750847" y="2263483"/>
                </a:lnTo>
                <a:close/>
                <a:moveTo>
                  <a:pt x="1407947" y="2126323"/>
                </a:moveTo>
                <a:lnTo>
                  <a:pt x="1407947" y="2094090"/>
                </a:lnTo>
                <a:lnTo>
                  <a:pt x="1440180" y="2094090"/>
                </a:lnTo>
                <a:lnTo>
                  <a:pt x="1440180" y="2061858"/>
                </a:lnTo>
                <a:lnTo>
                  <a:pt x="1407947" y="2061858"/>
                </a:lnTo>
                <a:lnTo>
                  <a:pt x="1407947" y="2029625"/>
                </a:lnTo>
                <a:lnTo>
                  <a:pt x="1375715" y="2029625"/>
                </a:lnTo>
                <a:lnTo>
                  <a:pt x="1375715" y="2061858"/>
                </a:lnTo>
                <a:lnTo>
                  <a:pt x="1343482" y="2061858"/>
                </a:lnTo>
                <a:lnTo>
                  <a:pt x="1343482" y="2094090"/>
                </a:lnTo>
                <a:lnTo>
                  <a:pt x="1375715" y="2094090"/>
                </a:lnTo>
                <a:lnTo>
                  <a:pt x="1375715" y="2126323"/>
                </a:lnTo>
                <a:lnTo>
                  <a:pt x="1407947" y="2126323"/>
                </a:lnTo>
                <a:close/>
                <a:moveTo>
                  <a:pt x="1202207" y="1989163"/>
                </a:moveTo>
                <a:lnTo>
                  <a:pt x="1202207" y="1956930"/>
                </a:lnTo>
                <a:lnTo>
                  <a:pt x="1234440" y="1956930"/>
                </a:lnTo>
                <a:lnTo>
                  <a:pt x="1234440" y="1924698"/>
                </a:lnTo>
                <a:lnTo>
                  <a:pt x="1202207" y="1924698"/>
                </a:lnTo>
                <a:lnTo>
                  <a:pt x="1202207" y="1892465"/>
                </a:lnTo>
                <a:lnTo>
                  <a:pt x="1169975" y="1892465"/>
                </a:lnTo>
                <a:lnTo>
                  <a:pt x="1169975" y="1924698"/>
                </a:lnTo>
                <a:lnTo>
                  <a:pt x="1137742" y="1924698"/>
                </a:lnTo>
                <a:lnTo>
                  <a:pt x="1137742" y="1956930"/>
                </a:lnTo>
                <a:lnTo>
                  <a:pt x="1169975" y="1956930"/>
                </a:lnTo>
                <a:lnTo>
                  <a:pt x="1169975" y="1989163"/>
                </a:lnTo>
                <a:lnTo>
                  <a:pt x="1202207" y="1989163"/>
                </a:lnTo>
                <a:close/>
                <a:moveTo>
                  <a:pt x="1270787" y="2126323"/>
                </a:moveTo>
                <a:lnTo>
                  <a:pt x="1270787" y="2094090"/>
                </a:lnTo>
                <a:lnTo>
                  <a:pt x="1303020" y="2094090"/>
                </a:lnTo>
                <a:lnTo>
                  <a:pt x="1303020" y="2061858"/>
                </a:lnTo>
                <a:lnTo>
                  <a:pt x="1270787" y="2061858"/>
                </a:lnTo>
                <a:lnTo>
                  <a:pt x="1270787" y="2029625"/>
                </a:lnTo>
                <a:lnTo>
                  <a:pt x="1238555" y="2029625"/>
                </a:lnTo>
                <a:lnTo>
                  <a:pt x="1238555" y="2061858"/>
                </a:lnTo>
                <a:lnTo>
                  <a:pt x="1206322" y="2061858"/>
                </a:lnTo>
                <a:lnTo>
                  <a:pt x="1206322" y="2094090"/>
                </a:lnTo>
                <a:lnTo>
                  <a:pt x="1238555" y="2094090"/>
                </a:lnTo>
                <a:lnTo>
                  <a:pt x="1238555" y="2126323"/>
                </a:lnTo>
                <a:lnTo>
                  <a:pt x="1270787" y="2126323"/>
                </a:lnTo>
                <a:close/>
                <a:moveTo>
                  <a:pt x="1339367" y="1989163"/>
                </a:moveTo>
                <a:lnTo>
                  <a:pt x="1339367" y="1956930"/>
                </a:lnTo>
                <a:lnTo>
                  <a:pt x="1371600" y="1956930"/>
                </a:lnTo>
                <a:lnTo>
                  <a:pt x="1371600" y="1924698"/>
                </a:lnTo>
                <a:lnTo>
                  <a:pt x="1339367" y="1924698"/>
                </a:lnTo>
                <a:lnTo>
                  <a:pt x="1339367" y="1892465"/>
                </a:lnTo>
                <a:lnTo>
                  <a:pt x="1307135" y="1892465"/>
                </a:lnTo>
                <a:lnTo>
                  <a:pt x="1307135" y="1924698"/>
                </a:lnTo>
                <a:lnTo>
                  <a:pt x="1274902" y="1924698"/>
                </a:lnTo>
                <a:lnTo>
                  <a:pt x="1274902" y="1956930"/>
                </a:lnTo>
                <a:lnTo>
                  <a:pt x="1307135" y="1956930"/>
                </a:lnTo>
                <a:lnTo>
                  <a:pt x="1307135" y="1989163"/>
                </a:lnTo>
                <a:lnTo>
                  <a:pt x="1339367" y="1989163"/>
                </a:lnTo>
                <a:close/>
                <a:moveTo>
                  <a:pt x="2299487" y="2263483"/>
                </a:moveTo>
                <a:lnTo>
                  <a:pt x="2299487" y="2231250"/>
                </a:lnTo>
                <a:lnTo>
                  <a:pt x="2331720" y="2231250"/>
                </a:lnTo>
                <a:lnTo>
                  <a:pt x="2331720" y="2199018"/>
                </a:lnTo>
                <a:lnTo>
                  <a:pt x="2299487" y="2199018"/>
                </a:lnTo>
                <a:lnTo>
                  <a:pt x="2299487" y="2166785"/>
                </a:lnTo>
                <a:lnTo>
                  <a:pt x="2267255" y="2166785"/>
                </a:lnTo>
                <a:lnTo>
                  <a:pt x="2267255" y="2199018"/>
                </a:lnTo>
                <a:lnTo>
                  <a:pt x="2235022" y="2199018"/>
                </a:lnTo>
                <a:lnTo>
                  <a:pt x="2235022" y="2231250"/>
                </a:lnTo>
                <a:lnTo>
                  <a:pt x="2267255" y="2231250"/>
                </a:lnTo>
                <a:lnTo>
                  <a:pt x="2267255" y="2263483"/>
                </a:lnTo>
                <a:lnTo>
                  <a:pt x="2299487" y="2263483"/>
                </a:lnTo>
                <a:close/>
                <a:moveTo>
                  <a:pt x="2368067" y="2126323"/>
                </a:moveTo>
                <a:lnTo>
                  <a:pt x="2368067" y="2094090"/>
                </a:lnTo>
                <a:lnTo>
                  <a:pt x="2400300" y="2094090"/>
                </a:lnTo>
                <a:lnTo>
                  <a:pt x="2400300" y="2061858"/>
                </a:lnTo>
                <a:lnTo>
                  <a:pt x="2368067" y="2061858"/>
                </a:lnTo>
                <a:lnTo>
                  <a:pt x="2368067" y="2029625"/>
                </a:lnTo>
                <a:lnTo>
                  <a:pt x="2335835" y="2029625"/>
                </a:lnTo>
                <a:lnTo>
                  <a:pt x="2335835" y="2061858"/>
                </a:lnTo>
                <a:lnTo>
                  <a:pt x="2303602" y="2061858"/>
                </a:lnTo>
                <a:lnTo>
                  <a:pt x="2303602" y="2094090"/>
                </a:lnTo>
                <a:lnTo>
                  <a:pt x="2335835" y="2094090"/>
                </a:lnTo>
                <a:lnTo>
                  <a:pt x="2335835" y="2126323"/>
                </a:lnTo>
                <a:lnTo>
                  <a:pt x="2368067" y="2126323"/>
                </a:lnTo>
                <a:close/>
                <a:moveTo>
                  <a:pt x="1888007" y="2263483"/>
                </a:moveTo>
                <a:lnTo>
                  <a:pt x="1888007" y="2231250"/>
                </a:lnTo>
                <a:lnTo>
                  <a:pt x="1920240" y="2231250"/>
                </a:lnTo>
                <a:lnTo>
                  <a:pt x="1920240" y="2199018"/>
                </a:lnTo>
                <a:lnTo>
                  <a:pt x="1888007" y="2199018"/>
                </a:lnTo>
                <a:lnTo>
                  <a:pt x="1888007" y="2166785"/>
                </a:lnTo>
                <a:lnTo>
                  <a:pt x="1855775" y="2166785"/>
                </a:lnTo>
                <a:lnTo>
                  <a:pt x="1855775" y="2199018"/>
                </a:lnTo>
                <a:lnTo>
                  <a:pt x="1823542" y="2199018"/>
                </a:lnTo>
                <a:lnTo>
                  <a:pt x="1823542" y="2231250"/>
                </a:lnTo>
                <a:lnTo>
                  <a:pt x="1855775" y="2231250"/>
                </a:lnTo>
                <a:lnTo>
                  <a:pt x="1855775" y="2263483"/>
                </a:lnTo>
                <a:lnTo>
                  <a:pt x="1888007" y="2263483"/>
                </a:lnTo>
                <a:close/>
                <a:moveTo>
                  <a:pt x="2436647" y="2263483"/>
                </a:moveTo>
                <a:lnTo>
                  <a:pt x="2436647" y="2231250"/>
                </a:lnTo>
                <a:lnTo>
                  <a:pt x="2468880" y="2231250"/>
                </a:lnTo>
                <a:lnTo>
                  <a:pt x="2468880" y="2199018"/>
                </a:lnTo>
                <a:lnTo>
                  <a:pt x="2436647" y="2199018"/>
                </a:lnTo>
                <a:lnTo>
                  <a:pt x="2436647" y="2166785"/>
                </a:lnTo>
                <a:lnTo>
                  <a:pt x="2404415" y="2166785"/>
                </a:lnTo>
                <a:lnTo>
                  <a:pt x="2404415" y="2199018"/>
                </a:lnTo>
                <a:lnTo>
                  <a:pt x="2372182" y="2199018"/>
                </a:lnTo>
                <a:lnTo>
                  <a:pt x="2372182" y="2231250"/>
                </a:lnTo>
                <a:lnTo>
                  <a:pt x="2404415" y="2231250"/>
                </a:lnTo>
                <a:lnTo>
                  <a:pt x="2404415" y="2263483"/>
                </a:lnTo>
                <a:lnTo>
                  <a:pt x="2436647" y="2263483"/>
                </a:lnTo>
                <a:close/>
                <a:moveTo>
                  <a:pt x="2478481" y="463944"/>
                </a:moveTo>
                <a:lnTo>
                  <a:pt x="2499741" y="463944"/>
                </a:lnTo>
                <a:lnTo>
                  <a:pt x="2499741" y="442684"/>
                </a:lnTo>
                <a:lnTo>
                  <a:pt x="2521001" y="442684"/>
                </a:lnTo>
                <a:lnTo>
                  <a:pt x="2521001" y="421424"/>
                </a:lnTo>
                <a:lnTo>
                  <a:pt x="2499741" y="421424"/>
                </a:lnTo>
                <a:lnTo>
                  <a:pt x="2499741" y="400164"/>
                </a:lnTo>
                <a:lnTo>
                  <a:pt x="2478481" y="400164"/>
                </a:lnTo>
                <a:lnTo>
                  <a:pt x="2478481" y="421424"/>
                </a:lnTo>
                <a:lnTo>
                  <a:pt x="2457221" y="421424"/>
                </a:lnTo>
                <a:lnTo>
                  <a:pt x="2457221" y="442684"/>
                </a:lnTo>
                <a:lnTo>
                  <a:pt x="2478481" y="442684"/>
                </a:lnTo>
                <a:lnTo>
                  <a:pt x="2478481" y="463944"/>
                </a:lnTo>
                <a:close/>
                <a:moveTo>
                  <a:pt x="1238555" y="1755305"/>
                </a:moveTo>
                <a:lnTo>
                  <a:pt x="1238555" y="1787538"/>
                </a:lnTo>
                <a:lnTo>
                  <a:pt x="1206322" y="1787538"/>
                </a:lnTo>
                <a:lnTo>
                  <a:pt x="1206322" y="1819770"/>
                </a:lnTo>
                <a:lnTo>
                  <a:pt x="1238555" y="1819770"/>
                </a:lnTo>
                <a:lnTo>
                  <a:pt x="1238555" y="1852003"/>
                </a:lnTo>
                <a:lnTo>
                  <a:pt x="1270787" y="1852003"/>
                </a:lnTo>
                <a:lnTo>
                  <a:pt x="1270787" y="1819770"/>
                </a:lnTo>
                <a:lnTo>
                  <a:pt x="1303020" y="1819770"/>
                </a:lnTo>
                <a:lnTo>
                  <a:pt x="1303020" y="1787538"/>
                </a:lnTo>
                <a:lnTo>
                  <a:pt x="1270787" y="1787538"/>
                </a:lnTo>
                <a:lnTo>
                  <a:pt x="1270787" y="1755305"/>
                </a:lnTo>
                <a:lnTo>
                  <a:pt x="1238555" y="1755305"/>
                </a:lnTo>
                <a:close/>
                <a:moveTo>
                  <a:pt x="2025167" y="2263483"/>
                </a:moveTo>
                <a:lnTo>
                  <a:pt x="2025167" y="2231250"/>
                </a:lnTo>
                <a:lnTo>
                  <a:pt x="2057400" y="2231250"/>
                </a:lnTo>
                <a:lnTo>
                  <a:pt x="2057400" y="2199018"/>
                </a:lnTo>
                <a:lnTo>
                  <a:pt x="2025167" y="2199018"/>
                </a:lnTo>
                <a:lnTo>
                  <a:pt x="2025167" y="2166785"/>
                </a:lnTo>
                <a:lnTo>
                  <a:pt x="1992935" y="2166785"/>
                </a:lnTo>
                <a:lnTo>
                  <a:pt x="1992935" y="2199018"/>
                </a:lnTo>
                <a:lnTo>
                  <a:pt x="1960702" y="2199018"/>
                </a:lnTo>
                <a:lnTo>
                  <a:pt x="1960702" y="2231250"/>
                </a:lnTo>
                <a:lnTo>
                  <a:pt x="1992935" y="2231250"/>
                </a:lnTo>
                <a:lnTo>
                  <a:pt x="1992935" y="2263483"/>
                </a:lnTo>
                <a:lnTo>
                  <a:pt x="2025167" y="2263483"/>
                </a:lnTo>
                <a:close/>
                <a:moveTo>
                  <a:pt x="1956587" y="2126323"/>
                </a:moveTo>
                <a:lnTo>
                  <a:pt x="1956587" y="2094090"/>
                </a:lnTo>
                <a:lnTo>
                  <a:pt x="1988820" y="2094090"/>
                </a:lnTo>
                <a:lnTo>
                  <a:pt x="1988820" y="2061858"/>
                </a:lnTo>
                <a:lnTo>
                  <a:pt x="1956587" y="2061858"/>
                </a:lnTo>
                <a:lnTo>
                  <a:pt x="1956587" y="2029625"/>
                </a:lnTo>
                <a:lnTo>
                  <a:pt x="1924355" y="2029625"/>
                </a:lnTo>
                <a:lnTo>
                  <a:pt x="1924355" y="2061858"/>
                </a:lnTo>
                <a:lnTo>
                  <a:pt x="1892122" y="2061858"/>
                </a:lnTo>
                <a:lnTo>
                  <a:pt x="1892122" y="2094090"/>
                </a:lnTo>
                <a:lnTo>
                  <a:pt x="1924355" y="2094090"/>
                </a:lnTo>
                <a:lnTo>
                  <a:pt x="1924355" y="2126323"/>
                </a:lnTo>
                <a:lnTo>
                  <a:pt x="1956587" y="2126323"/>
                </a:lnTo>
                <a:close/>
                <a:moveTo>
                  <a:pt x="2093747" y="2126323"/>
                </a:moveTo>
                <a:lnTo>
                  <a:pt x="2093747" y="2094090"/>
                </a:lnTo>
                <a:lnTo>
                  <a:pt x="2125980" y="2094090"/>
                </a:lnTo>
                <a:lnTo>
                  <a:pt x="2125980" y="2061858"/>
                </a:lnTo>
                <a:lnTo>
                  <a:pt x="2093747" y="2061858"/>
                </a:lnTo>
                <a:lnTo>
                  <a:pt x="2093747" y="2029625"/>
                </a:lnTo>
                <a:lnTo>
                  <a:pt x="2061515" y="2029625"/>
                </a:lnTo>
                <a:lnTo>
                  <a:pt x="2061515" y="2061858"/>
                </a:lnTo>
                <a:lnTo>
                  <a:pt x="2029282" y="2061858"/>
                </a:lnTo>
                <a:lnTo>
                  <a:pt x="2029282" y="2094090"/>
                </a:lnTo>
                <a:lnTo>
                  <a:pt x="2061515" y="2094090"/>
                </a:lnTo>
                <a:lnTo>
                  <a:pt x="2061515" y="2126323"/>
                </a:lnTo>
                <a:lnTo>
                  <a:pt x="2093747" y="2126323"/>
                </a:lnTo>
                <a:close/>
                <a:moveTo>
                  <a:pt x="2162327" y="2263483"/>
                </a:moveTo>
                <a:lnTo>
                  <a:pt x="2162327" y="2231250"/>
                </a:lnTo>
                <a:lnTo>
                  <a:pt x="2194560" y="2231250"/>
                </a:lnTo>
                <a:lnTo>
                  <a:pt x="2194560" y="2199018"/>
                </a:lnTo>
                <a:lnTo>
                  <a:pt x="2162327" y="2199018"/>
                </a:lnTo>
                <a:lnTo>
                  <a:pt x="2162327" y="2166785"/>
                </a:lnTo>
                <a:lnTo>
                  <a:pt x="2130095" y="2166785"/>
                </a:lnTo>
                <a:lnTo>
                  <a:pt x="2130095" y="2199018"/>
                </a:lnTo>
                <a:lnTo>
                  <a:pt x="2097862" y="2199018"/>
                </a:lnTo>
                <a:lnTo>
                  <a:pt x="2097862" y="2231250"/>
                </a:lnTo>
                <a:lnTo>
                  <a:pt x="2130095" y="2231250"/>
                </a:lnTo>
                <a:lnTo>
                  <a:pt x="2130095" y="2263483"/>
                </a:lnTo>
                <a:lnTo>
                  <a:pt x="2162327" y="2263483"/>
                </a:lnTo>
                <a:close/>
                <a:moveTo>
                  <a:pt x="1581455" y="1618145"/>
                </a:moveTo>
                <a:lnTo>
                  <a:pt x="1581455" y="1650378"/>
                </a:lnTo>
                <a:lnTo>
                  <a:pt x="1549222" y="1650378"/>
                </a:lnTo>
                <a:lnTo>
                  <a:pt x="1549222" y="1682610"/>
                </a:lnTo>
                <a:lnTo>
                  <a:pt x="1581455" y="1682610"/>
                </a:lnTo>
                <a:lnTo>
                  <a:pt x="1581455" y="1714843"/>
                </a:lnTo>
                <a:lnTo>
                  <a:pt x="1613687" y="1714843"/>
                </a:lnTo>
                <a:lnTo>
                  <a:pt x="1613687" y="1682610"/>
                </a:lnTo>
                <a:lnTo>
                  <a:pt x="1645920" y="1682610"/>
                </a:lnTo>
                <a:lnTo>
                  <a:pt x="1645920" y="1650378"/>
                </a:lnTo>
                <a:lnTo>
                  <a:pt x="1613687" y="1650378"/>
                </a:lnTo>
                <a:lnTo>
                  <a:pt x="1613687" y="1618145"/>
                </a:lnTo>
                <a:lnTo>
                  <a:pt x="1581455" y="1618145"/>
                </a:lnTo>
                <a:close/>
                <a:moveTo>
                  <a:pt x="2198675" y="1755305"/>
                </a:moveTo>
                <a:lnTo>
                  <a:pt x="2198675" y="1787538"/>
                </a:lnTo>
                <a:lnTo>
                  <a:pt x="2166442" y="1787538"/>
                </a:lnTo>
                <a:lnTo>
                  <a:pt x="2166442" y="1819770"/>
                </a:lnTo>
                <a:lnTo>
                  <a:pt x="2198675" y="1819770"/>
                </a:lnTo>
                <a:lnTo>
                  <a:pt x="2198675" y="1852003"/>
                </a:lnTo>
                <a:lnTo>
                  <a:pt x="2230907" y="1852003"/>
                </a:lnTo>
                <a:lnTo>
                  <a:pt x="2230907" y="1819770"/>
                </a:lnTo>
                <a:lnTo>
                  <a:pt x="2263140" y="1819770"/>
                </a:lnTo>
                <a:lnTo>
                  <a:pt x="2263140" y="1787538"/>
                </a:lnTo>
                <a:lnTo>
                  <a:pt x="2230907" y="1787538"/>
                </a:lnTo>
                <a:lnTo>
                  <a:pt x="2230907" y="1755305"/>
                </a:lnTo>
                <a:lnTo>
                  <a:pt x="2198675" y="1755305"/>
                </a:lnTo>
                <a:close/>
                <a:moveTo>
                  <a:pt x="2267255" y="1618145"/>
                </a:moveTo>
                <a:lnTo>
                  <a:pt x="2267255" y="1650378"/>
                </a:lnTo>
                <a:lnTo>
                  <a:pt x="2235022" y="1650378"/>
                </a:lnTo>
                <a:lnTo>
                  <a:pt x="2235022" y="1682610"/>
                </a:lnTo>
                <a:lnTo>
                  <a:pt x="2267255" y="1682610"/>
                </a:lnTo>
                <a:lnTo>
                  <a:pt x="2267255" y="1714843"/>
                </a:lnTo>
                <a:lnTo>
                  <a:pt x="2299487" y="1714843"/>
                </a:lnTo>
                <a:lnTo>
                  <a:pt x="2299487" y="1682610"/>
                </a:lnTo>
                <a:lnTo>
                  <a:pt x="2331720" y="1682610"/>
                </a:lnTo>
                <a:lnTo>
                  <a:pt x="2331720" y="1650378"/>
                </a:lnTo>
                <a:lnTo>
                  <a:pt x="2299487" y="1650378"/>
                </a:lnTo>
                <a:lnTo>
                  <a:pt x="2299487" y="1618145"/>
                </a:lnTo>
                <a:lnTo>
                  <a:pt x="2267255" y="1618145"/>
                </a:lnTo>
                <a:close/>
                <a:moveTo>
                  <a:pt x="2061515" y="1755305"/>
                </a:moveTo>
                <a:lnTo>
                  <a:pt x="2061515" y="1787538"/>
                </a:lnTo>
                <a:lnTo>
                  <a:pt x="2029282" y="1787538"/>
                </a:lnTo>
                <a:lnTo>
                  <a:pt x="2029282" y="1819770"/>
                </a:lnTo>
                <a:lnTo>
                  <a:pt x="2061515" y="1819770"/>
                </a:lnTo>
                <a:lnTo>
                  <a:pt x="2061515" y="1852003"/>
                </a:lnTo>
                <a:lnTo>
                  <a:pt x="2093747" y="1852003"/>
                </a:lnTo>
                <a:lnTo>
                  <a:pt x="2093747" y="1819770"/>
                </a:lnTo>
                <a:lnTo>
                  <a:pt x="2125980" y="1819770"/>
                </a:lnTo>
                <a:lnTo>
                  <a:pt x="2125980" y="1787538"/>
                </a:lnTo>
                <a:lnTo>
                  <a:pt x="2093747" y="1787538"/>
                </a:lnTo>
                <a:lnTo>
                  <a:pt x="2093747" y="1755305"/>
                </a:lnTo>
                <a:lnTo>
                  <a:pt x="2061515" y="1755305"/>
                </a:lnTo>
                <a:close/>
                <a:moveTo>
                  <a:pt x="2335835" y="1755305"/>
                </a:moveTo>
                <a:lnTo>
                  <a:pt x="2335835" y="1787538"/>
                </a:lnTo>
                <a:lnTo>
                  <a:pt x="2303602" y="1787538"/>
                </a:lnTo>
                <a:lnTo>
                  <a:pt x="2303602" y="1819770"/>
                </a:lnTo>
                <a:lnTo>
                  <a:pt x="2335835" y="1819770"/>
                </a:lnTo>
                <a:lnTo>
                  <a:pt x="2335835" y="1852003"/>
                </a:lnTo>
                <a:lnTo>
                  <a:pt x="2368067" y="1852003"/>
                </a:lnTo>
                <a:lnTo>
                  <a:pt x="2368067" y="1819770"/>
                </a:lnTo>
                <a:lnTo>
                  <a:pt x="2400300" y="1819770"/>
                </a:lnTo>
                <a:lnTo>
                  <a:pt x="2400300" y="1787538"/>
                </a:lnTo>
                <a:lnTo>
                  <a:pt x="2368067" y="1787538"/>
                </a:lnTo>
                <a:lnTo>
                  <a:pt x="2368067" y="1755305"/>
                </a:lnTo>
                <a:lnTo>
                  <a:pt x="2335835" y="1755305"/>
                </a:lnTo>
                <a:close/>
                <a:moveTo>
                  <a:pt x="2130095" y="1618145"/>
                </a:moveTo>
                <a:lnTo>
                  <a:pt x="2130095" y="1650378"/>
                </a:lnTo>
                <a:lnTo>
                  <a:pt x="2097862" y="1650378"/>
                </a:lnTo>
                <a:lnTo>
                  <a:pt x="2097862" y="1682610"/>
                </a:lnTo>
                <a:lnTo>
                  <a:pt x="2130095" y="1682610"/>
                </a:lnTo>
                <a:lnTo>
                  <a:pt x="2130095" y="1714843"/>
                </a:lnTo>
                <a:lnTo>
                  <a:pt x="2162327" y="1714843"/>
                </a:lnTo>
                <a:lnTo>
                  <a:pt x="2162327" y="1682610"/>
                </a:lnTo>
                <a:lnTo>
                  <a:pt x="2194560" y="1682610"/>
                </a:lnTo>
                <a:lnTo>
                  <a:pt x="2194560" y="1650378"/>
                </a:lnTo>
                <a:lnTo>
                  <a:pt x="2162327" y="1650378"/>
                </a:lnTo>
                <a:lnTo>
                  <a:pt x="2162327" y="1618145"/>
                </a:lnTo>
                <a:lnTo>
                  <a:pt x="2130095" y="1618145"/>
                </a:lnTo>
                <a:close/>
                <a:moveTo>
                  <a:pt x="2299487" y="1989163"/>
                </a:moveTo>
                <a:lnTo>
                  <a:pt x="2299487" y="1956930"/>
                </a:lnTo>
                <a:lnTo>
                  <a:pt x="2331720" y="1956930"/>
                </a:lnTo>
                <a:lnTo>
                  <a:pt x="2331720" y="1924698"/>
                </a:lnTo>
                <a:lnTo>
                  <a:pt x="2299487" y="1924698"/>
                </a:lnTo>
                <a:lnTo>
                  <a:pt x="2299487" y="1892465"/>
                </a:lnTo>
                <a:lnTo>
                  <a:pt x="2267255" y="1892465"/>
                </a:lnTo>
                <a:lnTo>
                  <a:pt x="2267255" y="1924698"/>
                </a:lnTo>
                <a:lnTo>
                  <a:pt x="2235022" y="1924698"/>
                </a:lnTo>
                <a:lnTo>
                  <a:pt x="2235022" y="1956930"/>
                </a:lnTo>
                <a:lnTo>
                  <a:pt x="2267255" y="1956930"/>
                </a:lnTo>
                <a:lnTo>
                  <a:pt x="2267255" y="1989163"/>
                </a:lnTo>
                <a:lnTo>
                  <a:pt x="2299487" y="1989163"/>
                </a:lnTo>
                <a:close/>
                <a:moveTo>
                  <a:pt x="2404415" y="1892465"/>
                </a:moveTo>
                <a:lnTo>
                  <a:pt x="2404415" y="1924698"/>
                </a:lnTo>
                <a:lnTo>
                  <a:pt x="2372182" y="1924698"/>
                </a:lnTo>
                <a:lnTo>
                  <a:pt x="2372182" y="1956930"/>
                </a:lnTo>
                <a:lnTo>
                  <a:pt x="2404415" y="1956930"/>
                </a:lnTo>
                <a:lnTo>
                  <a:pt x="2404415" y="1989163"/>
                </a:lnTo>
                <a:lnTo>
                  <a:pt x="2436647" y="1989163"/>
                </a:lnTo>
                <a:lnTo>
                  <a:pt x="2436647" y="1956930"/>
                </a:lnTo>
                <a:lnTo>
                  <a:pt x="2468880" y="1956930"/>
                </a:lnTo>
                <a:lnTo>
                  <a:pt x="2468880" y="1924698"/>
                </a:lnTo>
                <a:lnTo>
                  <a:pt x="2436647" y="1924698"/>
                </a:lnTo>
                <a:lnTo>
                  <a:pt x="2436647" y="1892465"/>
                </a:lnTo>
                <a:lnTo>
                  <a:pt x="2404415" y="1892465"/>
                </a:lnTo>
                <a:close/>
                <a:moveTo>
                  <a:pt x="2162327" y="1989163"/>
                </a:moveTo>
                <a:lnTo>
                  <a:pt x="2162327" y="1956930"/>
                </a:lnTo>
                <a:lnTo>
                  <a:pt x="2194560" y="1956930"/>
                </a:lnTo>
                <a:lnTo>
                  <a:pt x="2194560" y="1924698"/>
                </a:lnTo>
                <a:lnTo>
                  <a:pt x="2162327" y="1924698"/>
                </a:lnTo>
                <a:lnTo>
                  <a:pt x="2162327" y="1892465"/>
                </a:lnTo>
                <a:lnTo>
                  <a:pt x="2130095" y="1892465"/>
                </a:lnTo>
                <a:lnTo>
                  <a:pt x="2130095" y="1924698"/>
                </a:lnTo>
                <a:lnTo>
                  <a:pt x="2097862" y="1924698"/>
                </a:lnTo>
                <a:lnTo>
                  <a:pt x="2097862" y="1956930"/>
                </a:lnTo>
                <a:lnTo>
                  <a:pt x="2130095" y="1956930"/>
                </a:lnTo>
                <a:lnTo>
                  <a:pt x="2130095" y="1989163"/>
                </a:lnTo>
                <a:lnTo>
                  <a:pt x="2162327" y="1989163"/>
                </a:lnTo>
                <a:close/>
                <a:moveTo>
                  <a:pt x="2472995" y="1755305"/>
                </a:moveTo>
                <a:lnTo>
                  <a:pt x="2472995" y="1787538"/>
                </a:lnTo>
                <a:lnTo>
                  <a:pt x="2440762" y="1787538"/>
                </a:lnTo>
                <a:lnTo>
                  <a:pt x="2440762" y="1819770"/>
                </a:lnTo>
                <a:lnTo>
                  <a:pt x="2472995" y="1819770"/>
                </a:lnTo>
                <a:lnTo>
                  <a:pt x="2472995" y="1852003"/>
                </a:lnTo>
                <a:lnTo>
                  <a:pt x="2505227" y="1852003"/>
                </a:lnTo>
                <a:lnTo>
                  <a:pt x="2505227" y="1819770"/>
                </a:lnTo>
                <a:lnTo>
                  <a:pt x="2537460" y="1819770"/>
                </a:lnTo>
                <a:lnTo>
                  <a:pt x="2537460" y="1787538"/>
                </a:lnTo>
                <a:lnTo>
                  <a:pt x="2505227" y="1787538"/>
                </a:lnTo>
                <a:lnTo>
                  <a:pt x="2505227" y="1755305"/>
                </a:lnTo>
                <a:lnTo>
                  <a:pt x="2472995" y="1755305"/>
                </a:lnTo>
                <a:close/>
                <a:moveTo>
                  <a:pt x="1924355" y="1755305"/>
                </a:moveTo>
                <a:lnTo>
                  <a:pt x="1924355" y="1787538"/>
                </a:lnTo>
                <a:lnTo>
                  <a:pt x="1892122" y="1787538"/>
                </a:lnTo>
                <a:lnTo>
                  <a:pt x="1892122" y="1819770"/>
                </a:lnTo>
                <a:lnTo>
                  <a:pt x="1924355" y="1819770"/>
                </a:lnTo>
                <a:lnTo>
                  <a:pt x="1924355" y="1852003"/>
                </a:lnTo>
                <a:lnTo>
                  <a:pt x="1956587" y="1852003"/>
                </a:lnTo>
                <a:lnTo>
                  <a:pt x="1956587" y="1819770"/>
                </a:lnTo>
                <a:lnTo>
                  <a:pt x="1988820" y="1819770"/>
                </a:lnTo>
                <a:lnTo>
                  <a:pt x="1988820" y="1787538"/>
                </a:lnTo>
                <a:lnTo>
                  <a:pt x="1956587" y="1787538"/>
                </a:lnTo>
                <a:lnTo>
                  <a:pt x="1956587" y="1755305"/>
                </a:lnTo>
                <a:lnTo>
                  <a:pt x="1924355" y="1755305"/>
                </a:lnTo>
                <a:close/>
                <a:moveTo>
                  <a:pt x="1650035" y="1755305"/>
                </a:moveTo>
                <a:lnTo>
                  <a:pt x="1650035" y="1787538"/>
                </a:lnTo>
                <a:lnTo>
                  <a:pt x="1617802" y="1787538"/>
                </a:lnTo>
                <a:lnTo>
                  <a:pt x="1617802" y="1819770"/>
                </a:lnTo>
                <a:lnTo>
                  <a:pt x="1650035" y="1819770"/>
                </a:lnTo>
                <a:lnTo>
                  <a:pt x="1650035" y="1852003"/>
                </a:lnTo>
                <a:lnTo>
                  <a:pt x="1682267" y="1852003"/>
                </a:lnTo>
                <a:lnTo>
                  <a:pt x="1682267" y="1819770"/>
                </a:lnTo>
                <a:lnTo>
                  <a:pt x="1714500" y="1819770"/>
                </a:lnTo>
                <a:lnTo>
                  <a:pt x="1714500" y="1787538"/>
                </a:lnTo>
                <a:lnTo>
                  <a:pt x="1682267" y="1787538"/>
                </a:lnTo>
                <a:lnTo>
                  <a:pt x="1682267" y="1755305"/>
                </a:lnTo>
                <a:lnTo>
                  <a:pt x="1650035" y="1755305"/>
                </a:lnTo>
                <a:close/>
                <a:moveTo>
                  <a:pt x="2025167" y="1989163"/>
                </a:moveTo>
                <a:lnTo>
                  <a:pt x="2025167" y="1956930"/>
                </a:lnTo>
                <a:lnTo>
                  <a:pt x="2057400" y="1956930"/>
                </a:lnTo>
                <a:lnTo>
                  <a:pt x="2057400" y="1924698"/>
                </a:lnTo>
                <a:lnTo>
                  <a:pt x="2025167" y="1924698"/>
                </a:lnTo>
                <a:lnTo>
                  <a:pt x="2025167" y="1892465"/>
                </a:lnTo>
                <a:lnTo>
                  <a:pt x="1992935" y="1892465"/>
                </a:lnTo>
                <a:lnTo>
                  <a:pt x="1992935" y="1924698"/>
                </a:lnTo>
                <a:lnTo>
                  <a:pt x="1960702" y="1924698"/>
                </a:lnTo>
                <a:lnTo>
                  <a:pt x="1960702" y="1956930"/>
                </a:lnTo>
                <a:lnTo>
                  <a:pt x="1992935" y="1956930"/>
                </a:lnTo>
                <a:lnTo>
                  <a:pt x="1992935" y="1989163"/>
                </a:lnTo>
                <a:lnTo>
                  <a:pt x="2025167" y="1989163"/>
                </a:lnTo>
                <a:close/>
                <a:moveTo>
                  <a:pt x="1992935" y="1618145"/>
                </a:moveTo>
                <a:lnTo>
                  <a:pt x="1992935" y="1650378"/>
                </a:lnTo>
                <a:lnTo>
                  <a:pt x="1960702" y="1650378"/>
                </a:lnTo>
                <a:lnTo>
                  <a:pt x="1960702" y="1682610"/>
                </a:lnTo>
                <a:lnTo>
                  <a:pt x="1992935" y="1682610"/>
                </a:lnTo>
                <a:lnTo>
                  <a:pt x="1992935" y="1714843"/>
                </a:lnTo>
                <a:lnTo>
                  <a:pt x="2025167" y="1714843"/>
                </a:lnTo>
                <a:lnTo>
                  <a:pt x="2025167" y="1682610"/>
                </a:lnTo>
                <a:lnTo>
                  <a:pt x="2057400" y="1682610"/>
                </a:lnTo>
                <a:lnTo>
                  <a:pt x="2057400" y="1650378"/>
                </a:lnTo>
                <a:lnTo>
                  <a:pt x="2025167" y="1650378"/>
                </a:lnTo>
                <a:lnTo>
                  <a:pt x="2025167" y="1618145"/>
                </a:lnTo>
                <a:lnTo>
                  <a:pt x="1992935" y="1618145"/>
                </a:lnTo>
                <a:close/>
                <a:moveTo>
                  <a:pt x="1444295" y="1618145"/>
                </a:moveTo>
                <a:lnTo>
                  <a:pt x="1444295" y="1650378"/>
                </a:lnTo>
                <a:lnTo>
                  <a:pt x="1412062" y="1650378"/>
                </a:lnTo>
                <a:lnTo>
                  <a:pt x="1412062" y="1682610"/>
                </a:lnTo>
                <a:lnTo>
                  <a:pt x="1444295" y="1682610"/>
                </a:lnTo>
                <a:lnTo>
                  <a:pt x="1444295" y="1714843"/>
                </a:lnTo>
                <a:lnTo>
                  <a:pt x="1476527" y="1714843"/>
                </a:lnTo>
                <a:lnTo>
                  <a:pt x="1476527" y="1682610"/>
                </a:lnTo>
                <a:lnTo>
                  <a:pt x="1508760" y="1682610"/>
                </a:lnTo>
                <a:lnTo>
                  <a:pt x="1508760" y="1650378"/>
                </a:lnTo>
                <a:lnTo>
                  <a:pt x="1476527" y="1650378"/>
                </a:lnTo>
                <a:lnTo>
                  <a:pt x="1476527" y="1618145"/>
                </a:lnTo>
                <a:lnTo>
                  <a:pt x="1444295" y="1618145"/>
                </a:lnTo>
                <a:close/>
                <a:moveTo>
                  <a:pt x="1512875" y="1755305"/>
                </a:moveTo>
                <a:lnTo>
                  <a:pt x="1512875" y="1787538"/>
                </a:lnTo>
                <a:lnTo>
                  <a:pt x="1480642" y="1787538"/>
                </a:lnTo>
                <a:lnTo>
                  <a:pt x="1480642" y="1819770"/>
                </a:lnTo>
                <a:lnTo>
                  <a:pt x="1512875" y="1819770"/>
                </a:lnTo>
                <a:lnTo>
                  <a:pt x="1512875" y="1852003"/>
                </a:lnTo>
                <a:lnTo>
                  <a:pt x="1545107" y="1852003"/>
                </a:lnTo>
                <a:lnTo>
                  <a:pt x="1545107" y="1819770"/>
                </a:lnTo>
                <a:lnTo>
                  <a:pt x="1577340" y="1819770"/>
                </a:lnTo>
                <a:lnTo>
                  <a:pt x="1577340" y="1787538"/>
                </a:lnTo>
                <a:lnTo>
                  <a:pt x="1545107" y="1787538"/>
                </a:lnTo>
                <a:lnTo>
                  <a:pt x="1545107" y="1755305"/>
                </a:lnTo>
                <a:lnTo>
                  <a:pt x="1512875" y="1755305"/>
                </a:lnTo>
                <a:close/>
                <a:moveTo>
                  <a:pt x="1855775" y="1618145"/>
                </a:moveTo>
                <a:lnTo>
                  <a:pt x="1855775" y="1650378"/>
                </a:lnTo>
                <a:lnTo>
                  <a:pt x="1823542" y="1650378"/>
                </a:lnTo>
                <a:lnTo>
                  <a:pt x="1823542" y="1682610"/>
                </a:lnTo>
                <a:lnTo>
                  <a:pt x="1855775" y="1682610"/>
                </a:lnTo>
                <a:lnTo>
                  <a:pt x="1855775" y="1714843"/>
                </a:lnTo>
                <a:lnTo>
                  <a:pt x="1888007" y="1714843"/>
                </a:lnTo>
                <a:lnTo>
                  <a:pt x="1888007" y="1682610"/>
                </a:lnTo>
                <a:lnTo>
                  <a:pt x="1920240" y="1682610"/>
                </a:lnTo>
                <a:lnTo>
                  <a:pt x="1920240" y="1650378"/>
                </a:lnTo>
                <a:lnTo>
                  <a:pt x="1888007" y="1650378"/>
                </a:lnTo>
                <a:lnTo>
                  <a:pt x="1888007" y="1618145"/>
                </a:lnTo>
                <a:lnTo>
                  <a:pt x="1855775" y="1618145"/>
                </a:lnTo>
                <a:close/>
                <a:moveTo>
                  <a:pt x="1375715" y="1755305"/>
                </a:moveTo>
                <a:lnTo>
                  <a:pt x="1375715" y="1787538"/>
                </a:lnTo>
                <a:lnTo>
                  <a:pt x="1343482" y="1787538"/>
                </a:lnTo>
                <a:lnTo>
                  <a:pt x="1343482" y="1819770"/>
                </a:lnTo>
                <a:lnTo>
                  <a:pt x="1375715" y="1819770"/>
                </a:lnTo>
                <a:lnTo>
                  <a:pt x="1375715" y="1852003"/>
                </a:lnTo>
                <a:lnTo>
                  <a:pt x="1407947" y="1852003"/>
                </a:lnTo>
                <a:lnTo>
                  <a:pt x="1407947" y="1819770"/>
                </a:lnTo>
                <a:lnTo>
                  <a:pt x="1440180" y="1819770"/>
                </a:lnTo>
                <a:lnTo>
                  <a:pt x="1440180" y="1787538"/>
                </a:lnTo>
                <a:lnTo>
                  <a:pt x="1407947" y="1787538"/>
                </a:lnTo>
                <a:lnTo>
                  <a:pt x="1407947" y="1755305"/>
                </a:lnTo>
                <a:lnTo>
                  <a:pt x="1375715" y="1755305"/>
                </a:lnTo>
                <a:close/>
                <a:moveTo>
                  <a:pt x="1718615" y="1618145"/>
                </a:moveTo>
                <a:lnTo>
                  <a:pt x="1718615" y="1650378"/>
                </a:lnTo>
                <a:lnTo>
                  <a:pt x="1686382" y="1650378"/>
                </a:lnTo>
                <a:lnTo>
                  <a:pt x="1686382" y="1682610"/>
                </a:lnTo>
                <a:lnTo>
                  <a:pt x="1718615" y="1682610"/>
                </a:lnTo>
                <a:lnTo>
                  <a:pt x="1718615" y="1714843"/>
                </a:lnTo>
                <a:lnTo>
                  <a:pt x="1750847" y="1714843"/>
                </a:lnTo>
                <a:lnTo>
                  <a:pt x="1750847" y="1682610"/>
                </a:lnTo>
                <a:lnTo>
                  <a:pt x="1783080" y="1682610"/>
                </a:lnTo>
                <a:lnTo>
                  <a:pt x="1783080" y="1650378"/>
                </a:lnTo>
                <a:lnTo>
                  <a:pt x="1750847" y="1650378"/>
                </a:lnTo>
                <a:lnTo>
                  <a:pt x="1750847" y="1618145"/>
                </a:lnTo>
                <a:lnTo>
                  <a:pt x="1718615" y="1618145"/>
                </a:lnTo>
                <a:close/>
                <a:moveTo>
                  <a:pt x="1787195" y="1755305"/>
                </a:moveTo>
                <a:lnTo>
                  <a:pt x="1787195" y="1787538"/>
                </a:lnTo>
                <a:lnTo>
                  <a:pt x="1754962" y="1787538"/>
                </a:lnTo>
                <a:lnTo>
                  <a:pt x="1754962" y="1819770"/>
                </a:lnTo>
                <a:lnTo>
                  <a:pt x="1787195" y="1819770"/>
                </a:lnTo>
                <a:lnTo>
                  <a:pt x="1787195" y="1852003"/>
                </a:lnTo>
                <a:lnTo>
                  <a:pt x="1819427" y="1852003"/>
                </a:lnTo>
                <a:lnTo>
                  <a:pt x="1819427" y="1819770"/>
                </a:lnTo>
                <a:lnTo>
                  <a:pt x="1851660" y="1819770"/>
                </a:lnTo>
                <a:lnTo>
                  <a:pt x="1851660" y="1787538"/>
                </a:lnTo>
                <a:lnTo>
                  <a:pt x="1819427" y="1787538"/>
                </a:lnTo>
                <a:lnTo>
                  <a:pt x="1819427" y="1755305"/>
                </a:lnTo>
                <a:lnTo>
                  <a:pt x="1787195" y="1755305"/>
                </a:lnTo>
                <a:close/>
                <a:moveTo>
                  <a:pt x="626135" y="1151801"/>
                </a:moveTo>
                <a:lnTo>
                  <a:pt x="648767" y="1151801"/>
                </a:lnTo>
                <a:lnTo>
                  <a:pt x="648767" y="1129170"/>
                </a:lnTo>
                <a:lnTo>
                  <a:pt x="671398" y="1129170"/>
                </a:lnTo>
                <a:lnTo>
                  <a:pt x="671398" y="1106538"/>
                </a:lnTo>
                <a:lnTo>
                  <a:pt x="648767" y="1106538"/>
                </a:lnTo>
                <a:lnTo>
                  <a:pt x="648767" y="1083907"/>
                </a:lnTo>
                <a:lnTo>
                  <a:pt x="626135" y="1083907"/>
                </a:lnTo>
                <a:lnTo>
                  <a:pt x="626135" y="1106538"/>
                </a:lnTo>
                <a:lnTo>
                  <a:pt x="603504" y="1106538"/>
                </a:lnTo>
                <a:lnTo>
                  <a:pt x="603504" y="1129170"/>
                </a:lnTo>
                <a:lnTo>
                  <a:pt x="626135" y="1129170"/>
                </a:lnTo>
                <a:lnTo>
                  <a:pt x="626135" y="1151801"/>
                </a:lnTo>
                <a:close/>
                <a:moveTo>
                  <a:pt x="697116" y="733463"/>
                </a:moveTo>
                <a:lnTo>
                  <a:pt x="714946" y="733463"/>
                </a:lnTo>
                <a:lnTo>
                  <a:pt x="714946" y="715289"/>
                </a:lnTo>
                <a:lnTo>
                  <a:pt x="733120" y="715289"/>
                </a:lnTo>
                <a:lnTo>
                  <a:pt x="733120" y="697459"/>
                </a:lnTo>
                <a:lnTo>
                  <a:pt x="714946" y="697459"/>
                </a:lnTo>
                <a:lnTo>
                  <a:pt x="714946" y="679285"/>
                </a:lnTo>
                <a:lnTo>
                  <a:pt x="697116" y="679285"/>
                </a:lnTo>
                <a:lnTo>
                  <a:pt x="697116" y="697459"/>
                </a:lnTo>
                <a:lnTo>
                  <a:pt x="678942" y="697459"/>
                </a:lnTo>
                <a:lnTo>
                  <a:pt x="678942" y="715289"/>
                </a:lnTo>
                <a:lnTo>
                  <a:pt x="697116" y="715289"/>
                </a:lnTo>
                <a:lnTo>
                  <a:pt x="697116" y="733463"/>
                </a:lnTo>
                <a:close/>
                <a:moveTo>
                  <a:pt x="695058" y="1013955"/>
                </a:moveTo>
                <a:lnTo>
                  <a:pt x="717004" y="1013955"/>
                </a:lnTo>
                <a:lnTo>
                  <a:pt x="717004" y="991667"/>
                </a:lnTo>
                <a:lnTo>
                  <a:pt x="739292" y="991667"/>
                </a:lnTo>
                <a:lnTo>
                  <a:pt x="739292" y="969721"/>
                </a:lnTo>
                <a:lnTo>
                  <a:pt x="717004" y="969721"/>
                </a:lnTo>
                <a:lnTo>
                  <a:pt x="717004" y="947433"/>
                </a:lnTo>
                <a:lnTo>
                  <a:pt x="695058" y="947433"/>
                </a:lnTo>
                <a:lnTo>
                  <a:pt x="695058" y="969721"/>
                </a:lnTo>
                <a:lnTo>
                  <a:pt x="672770" y="969721"/>
                </a:lnTo>
                <a:lnTo>
                  <a:pt x="672770" y="991667"/>
                </a:lnTo>
                <a:lnTo>
                  <a:pt x="695058" y="991667"/>
                </a:lnTo>
                <a:lnTo>
                  <a:pt x="695058" y="1013955"/>
                </a:lnTo>
                <a:close/>
                <a:moveTo>
                  <a:pt x="766381" y="594246"/>
                </a:moveTo>
                <a:lnTo>
                  <a:pt x="782841" y="594246"/>
                </a:lnTo>
                <a:lnTo>
                  <a:pt x="782841" y="577444"/>
                </a:lnTo>
                <a:lnTo>
                  <a:pt x="799643" y="577444"/>
                </a:lnTo>
                <a:lnTo>
                  <a:pt x="799643" y="560984"/>
                </a:lnTo>
                <a:lnTo>
                  <a:pt x="782841" y="560984"/>
                </a:lnTo>
                <a:lnTo>
                  <a:pt x="782841" y="544182"/>
                </a:lnTo>
                <a:lnTo>
                  <a:pt x="766381" y="544182"/>
                </a:lnTo>
                <a:lnTo>
                  <a:pt x="766381" y="560984"/>
                </a:lnTo>
                <a:lnTo>
                  <a:pt x="749579" y="560984"/>
                </a:lnTo>
                <a:lnTo>
                  <a:pt x="749579" y="577444"/>
                </a:lnTo>
                <a:lnTo>
                  <a:pt x="766381" y="577444"/>
                </a:lnTo>
                <a:lnTo>
                  <a:pt x="766381" y="594246"/>
                </a:lnTo>
                <a:close/>
                <a:moveTo>
                  <a:pt x="763981" y="875424"/>
                </a:moveTo>
                <a:lnTo>
                  <a:pt x="785241" y="875424"/>
                </a:lnTo>
                <a:lnTo>
                  <a:pt x="785241" y="854164"/>
                </a:lnTo>
                <a:lnTo>
                  <a:pt x="806501" y="854164"/>
                </a:lnTo>
                <a:lnTo>
                  <a:pt x="806501" y="832904"/>
                </a:lnTo>
                <a:lnTo>
                  <a:pt x="785241" y="832904"/>
                </a:lnTo>
                <a:lnTo>
                  <a:pt x="785241" y="811644"/>
                </a:lnTo>
                <a:lnTo>
                  <a:pt x="763981" y="811644"/>
                </a:lnTo>
                <a:lnTo>
                  <a:pt x="763981" y="832904"/>
                </a:lnTo>
                <a:lnTo>
                  <a:pt x="742721" y="832904"/>
                </a:lnTo>
                <a:lnTo>
                  <a:pt x="742721" y="854164"/>
                </a:lnTo>
                <a:lnTo>
                  <a:pt x="763981" y="854164"/>
                </a:lnTo>
                <a:lnTo>
                  <a:pt x="763981" y="875424"/>
                </a:lnTo>
                <a:close/>
                <a:moveTo>
                  <a:pt x="630250" y="590817"/>
                </a:moveTo>
                <a:lnTo>
                  <a:pt x="644652" y="590817"/>
                </a:lnTo>
                <a:lnTo>
                  <a:pt x="644652" y="576415"/>
                </a:lnTo>
                <a:lnTo>
                  <a:pt x="659054" y="576415"/>
                </a:lnTo>
                <a:lnTo>
                  <a:pt x="659054" y="562013"/>
                </a:lnTo>
                <a:lnTo>
                  <a:pt x="644652" y="562013"/>
                </a:lnTo>
                <a:lnTo>
                  <a:pt x="644652" y="547611"/>
                </a:lnTo>
                <a:lnTo>
                  <a:pt x="630250" y="547611"/>
                </a:lnTo>
                <a:lnTo>
                  <a:pt x="630250" y="562013"/>
                </a:lnTo>
                <a:lnTo>
                  <a:pt x="615848" y="562013"/>
                </a:lnTo>
                <a:lnTo>
                  <a:pt x="615848" y="576415"/>
                </a:lnTo>
                <a:lnTo>
                  <a:pt x="630250" y="576415"/>
                </a:lnTo>
                <a:lnTo>
                  <a:pt x="630250" y="590817"/>
                </a:lnTo>
                <a:close/>
                <a:moveTo>
                  <a:pt x="699516" y="451256"/>
                </a:moveTo>
                <a:lnTo>
                  <a:pt x="712546" y="451256"/>
                </a:lnTo>
                <a:lnTo>
                  <a:pt x="712546" y="438569"/>
                </a:lnTo>
                <a:lnTo>
                  <a:pt x="725233" y="438569"/>
                </a:lnTo>
                <a:lnTo>
                  <a:pt x="725233" y="425539"/>
                </a:lnTo>
                <a:lnTo>
                  <a:pt x="712546" y="425539"/>
                </a:lnTo>
                <a:lnTo>
                  <a:pt x="712546" y="412852"/>
                </a:lnTo>
                <a:lnTo>
                  <a:pt x="699516" y="412852"/>
                </a:lnTo>
                <a:lnTo>
                  <a:pt x="699516" y="425539"/>
                </a:lnTo>
                <a:lnTo>
                  <a:pt x="686829" y="425539"/>
                </a:lnTo>
                <a:lnTo>
                  <a:pt x="686829" y="438569"/>
                </a:lnTo>
                <a:lnTo>
                  <a:pt x="699516" y="438569"/>
                </a:lnTo>
                <a:lnTo>
                  <a:pt x="699516" y="451256"/>
                </a:lnTo>
                <a:close/>
                <a:moveTo>
                  <a:pt x="627850" y="871995"/>
                </a:moveTo>
                <a:lnTo>
                  <a:pt x="647052" y="871995"/>
                </a:lnTo>
                <a:lnTo>
                  <a:pt x="647052" y="853135"/>
                </a:lnTo>
                <a:lnTo>
                  <a:pt x="665912" y="853135"/>
                </a:lnTo>
                <a:lnTo>
                  <a:pt x="665912" y="833933"/>
                </a:lnTo>
                <a:lnTo>
                  <a:pt x="647052" y="833933"/>
                </a:lnTo>
                <a:lnTo>
                  <a:pt x="647052" y="815073"/>
                </a:lnTo>
                <a:lnTo>
                  <a:pt x="627850" y="815073"/>
                </a:lnTo>
                <a:lnTo>
                  <a:pt x="627850" y="833933"/>
                </a:lnTo>
                <a:lnTo>
                  <a:pt x="608990" y="833933"/>
                </a:lnTo>
                <a:lnTo>
                  <a:pt x="608990" y="853135"/>
                </a:lnTo>
                <a:lnTo>
                  <a:pt x="627850" y="853135"/>
                </a:lnTo>
                <a:lnTo>
                  <a:pt x="627850" y="871995"/>
                </a:lnTo>
                <a:close/>
                <a:moveTo>
                  <a:pt x="557555" y="1289304"/>
                </a:moveTo>
                <a:lnTo>
                  <a:pt x="580187" y="1289304"/>
                </a:lnTo>
                <a:lnTo>
                  <a:pt x="580187" y="1266330"/>
                </a:lnTo>
                <a:lnTo>
                  <a:pt x="603161" y="1266330"/>
                </a:lnTo>
                <a:lnTo>
                  <a:pt x="603161" y="1243698"/>
                </a:lnTo>
                <a:lnTo>
                  <a:pt x="580187" y="1243698"/>
                </a:lnTo>
                <a:lnTo>
                  <a:pt x="580187" y="1220724"/>
                </a:lnTo>
                <a:lnTo>
                  <a:pt x="557555" y="1220724"/>
                </a:lnTo>
                <a:lnTo>
                  <a:pt x="557555" y="1243698"/>
                </a:lnTo>
                <a:lnTo>
                  <a:pt x="534581" y="1243698"/>
                </a:lnTo>
                <a:lnTo>
                  <a:pt x="534581" y="1266330"/>
                </a:lnTo>
                <a:lnTo>
                  <a:pt x="557555" y="1266330"/>
                </a:lnTo>
                <a:lnTo>
                  <a:pt x="557555" y="1289304"/>
                </a:lnTo>
                <a:close/>
                <a:moveTo>
                  <a:pt x="560984" y="729691"/>
                </a:moveTo>
                <a:lnTo>
                  <a:pt x="576758" y="729691"/>
                </a:lnTo>
                <a:lnTo>
                  <a:pt x="576758" y="714261"/>
                </a:lnTo>
                <a:lnTo>
                  <a:pt x="592188" y="714261"/>
                </a:lnTo>
                <a:lnTo>
                  <a:pt x="592188" y="698487"/>
                </a:lnTo>
                <a:lnTo>
                  <a:pt x="576758" y="698487"/>
                </a:lnTo>
                <a:lnTo>
                  <a:pt x="576758" y="683057"/>
                </a:lnTo>
                <a:lnTo>
                  <a:pt x="560984" y="683057"/>
                </a:lnTo>
                <a:lnTo>
                  <a:pt x="560984" y="698487"/>
                </a:lnTo>
                <a:lnTo>
                  <a:pt x="545554" y="698487"/>
                </a:lnTo>
                <a:lnTo>
                  <a:pt x="545554" y="714261"/>
                </a:lnTo>
                <a:lnTo>
                  <a:pt x="560984" y="714261"/>
                </a:lnTo>
                <a:lnTo>
                  <a:pt x="560984" y="729691"/>
                </a:lnTo>
                <a:close/>
                <a:moveTo>
                  <a:pt x="149504" y="1552994"/>
                </a:moveTo>
                <a:lnTo>
                  <a:pt x="165278" y="1552994"/>
                </a:lnTo>
                <a:lnTo>
                  <a:pt x="165278" y="1537221"/>
                </a:lnTo>
                <a:lnTo>
                  <a:pt x="181051" y="1537221"/>
                </a:lnTo>
                <a:lnTo>
                  <a:pt x="181051" y="1521447"/>
                </a:lnTo>
                <a:lnTo>
                  <a:pt x="165278" y="1521447"/>
                </a:lnTo>
                <a:lnTo>
                  <a:pt x="165278" y="1505674"/>
                </a:lnTo>
                <a:lnTo>
                  <a:pt x="149504" y="1505674"/>
                </a:lnTo>
                <a:lnTo>
                  <a:pt x="149504" y="1521447"/>
                </a:lnTo>
                <a:lnTo>
                  <a:pt x="133731" y="1521447"/>
                </a:lnTo>
                <a:lnTo>
                  <a:pt x="133731" y="1537221"/>
                </a:lnTo>
                <a:lnTo>
                  <a:pt x="149504" y="1537221"/>
                </a:lnTo>
                <a:lnTo>
                  <a:pt x="149504" y="1552994"/>
                </a:lnTo>
                <a:close/>
                <a:moveTo>
                  <a:pt x="558927" y="1010183"/>
                </a:moveTo>
                <a:lnTo>
                  <a:pt x="578815" y="1010183"/>
                </a:lnTo>
                <a:lnTo>
                  <a:pt x="578815" y="990638"/>
                </a:lnTo>
                <a:lnTo>
                  <a:pt x="598360" y="990638"/>
                </a:lnTo>
                <a:lnTo>
                  <a:pt x="598360" y="970750"/>
                </a:lnTo>
                <a:lnTo>
                  <a:pt x="578815" y="970750"/>
                </a:lnTo>
                <a:lnTo>
                  <a:pt x="578815" y="951205"/>
                </a:lnTo>
                <a:lnTo>
                  <a:pt x="558927" y="951205"/>
                </a:lnTo>
                <a:lnTo>
                  <a:pt x="558927" y="970750"/>
                </a:lnTo>
                <a:lnTo>
                  <a:pt x="539382" y="970750"/>
                </a:lnTo>
                <a:lnTo>
                  <a:pt x="539382" y="990638"/>
                </a:lnTo>
                <a:lnTo>
                  <a:pt x="558927" y="990638"/>
                </a:lnTo>
                <a:lnTo>
                  <a:pt x="558927" y="1010183"/>
                </a:lnTo>
                <a:close/>
                <a:moveTo>
                  <a:pt x="969378" y="739635"/>
                </a:moveTo>
                <a:lnTo>
                  <a:pt x="991324" y="739635"/>
                </a:lnTo>
                <a:lnTo>
                  <a:pt x="991324" y="717347"/>
                </a:lnTo>
                <a:lnTo>
                  <a:pt x="1013612" y="717347"/>
                </a:lnTo>
                <a:lnTo>
                  <a:pt x="1013612" y="695401"/>
                </a:lnTo>
                <a:lnTo>
                  <a:pt x="991324" y="695401"/>
                </a:lnTo>
                <a:lnTo>
                  <a:pt x="991324" y="673113"/>
                </a:lnTo>
                <a:lnTo>
                  <a:pt x="969378" y="673113"/>
                </a:lnTo>
                <a:lnTo>
                  <a:pt x="969378" y="695401"/>
                </a:lnTo>
                <a:lnTo>
                  <a:pt x="947090" y="695401"/>
                </a:lnTo>
                <a:lnTo>
                  <a:pt x="947090" y="717347"/>
                </a:lnTo>
                <a:lnTo>
                  <a:pt x="969378" y="717347"/>
                </a:lnTo>
                <a:lnTo>
                  <a:pt x="969378" y="739635"/>
                </a:lnTo>
                <a:close/>
                <a:moveTo>
                  <a:pt x="2505227" y="2126323"/>
                </a:moveTo>
                <a:lnTo>
                  <a:pt x="2505227" y="2094090"/>
                </a:lnTo>
                <a:lnTo>
                  <a:pt x="2537460" y="2094090"/>
                </a:lnTo>
                <a:lnTo>
                  <a:pt x="2537460" y="2061858"/>
                </a:lnTo>
                <a:lnTo>
                  <a:pt x="2505227" y="2061858"/>
                </a:lnTo>
                <a:lnTo>
                  <a:pt x="2505227" y="2029625"/>
                </a:lnTo>
                <a:lnTo>
                  <a:pt x="2472995" y="2029625"/>
                </a:lnTo>
                <a:lnTo>
                  <a:pt x="2472995" y="2061858"/>
                </a:lnTo>
                <a:lnTo>
                  <a:pt x="2440762" y="2061858"/>
                </a:lnTo>
                <a:lnTo>
                  <a:pt x="2440762" y="2094090"/>
                </a:lnTo>
                <a:lnTo>
                  <a:pt x="2472995" y="2094090"/>
                </a:lnTo>
                <a:lnTo>
                  <a:pt x="2472995" y="2126323"/>
                </a:lnTo>
                <a:lnTo>
                  <a:pt x="2505227" y="2126323"/>
                </a:lnTo>
                <a:close/>
                <a:moveTo>
                  <a:pt x="971779" y="457429"/>
                </a:moveTo>
                <a:lnTo>
                  <a:pt x="988924" y="457429"/>
                </a:lnTo>
                <a:lnTo>
                  <a:pt x="988924" y="440627"/>
                </a:lnTo>
                <a:lnTo>
                  <a:pt x="1005726" y="440627"/>
                </a:lnTo>
                <a:lnTo>
                  <a:pt x="1005726" y="423482"/>
                </a:lnTo>
                <a:lnTo>
                  <a:pt x="988924" y="423482"/>
                </a:lnTo>
                <a:lnTo>
                  <a:pt x="988924" y="406679"/>
                </a:lnTo>
                <a:lnTo>
                  <a:pt x="971779" y="406679"/>
                </a:lnTo>
                <a:lnTo>
                  <a:pt x="971779" y="423482"/>
                </a:lnTo>
                <a:lnTo>
                  <a:pt x="954976" y="423482"/>
                </a:lnTo>
                <a:lnTo>
                  <a:pt x="954976" y="440627"/>
                </a:lnTo>
                <a:lnTo>
                  <a:pt x="971779" y="440627"/>
                </a:lnTo>
                <a:lnTo>
                  <a:pt x="971779" y="457429"/>
                </a:lnTo>
                <a:close/>
                <a:moveTo>
                  <a:pt x="1041387" y="317183"/>
                </a:moveTo>
                <a:lnTo>
                  <a:pt x="1056475" y="317183"/>
                </a:lnTo>
                <a:lnTo>
                  <a:pt x="1056475" y="302438"/>
                </a:lnTo>
                <a:lnTo>
                  <a:pt x="1071220" y="302438"/>
                </a:lnTo>
                <a:lnTo>
                  <a:pt x="1071220" y="287350"/>
                </a:lnTo>
                <a:lnTo>
                  <a:pt x="1056475" y="287350"/>
                </a:lnTo>
                <a:lnTo>
                  <a:pt x="1056475" y="272606"/>
                </a:lnTo>
                <a:lnTo>
                  <a:pt x="1041387" y="272606"/>
                </a:lnTo>
                <a:lnTo>
                  <a:pt x="1041387" y="287350"/>
                </a:lnTo>
                <a:lnTo>
                  <a:pt x="1026643" y="287350"/>
                </a:lnTo>
                <a:lnTo>
                  <a:pt x="1026643" y="302438"/>
                </a:lnTo>
                <a:lnTo>
                  <a:pt x="1041387" y="302438"/>
                </a:lnTo>
                <a:lnTo>
                  <a:pt x="1041387" y="317183"/>
                </a:lnTo>
                <a:close/>
                <a:moveTo>
                  <a:pt x="835647" y="454685"/>
                </a:moveTo>
                <a:lnTo>
                  <a:pt x="850735" y="454685"/>
                </a:lnTo>
                <a:lnTo>
                  <a:pt x="850735" y="439598"/>
                </a:lnTo>
                <a:lnTo>
                  <a:pt x="865822" y="439598"/>
                </a:lnTo>
                <a:lnTo>
                  <a:pt x="865822" y="424510"/>
                </a:lnTo>
                <a:lnTo>
                  <a:pt x="850735" y="424510"/>
                </a:lnTo>
                <a:lnTo>
                  <a:pt x="850735" y="409423"/>
                </a:lnTo>
                <a:lnTo>
                  <a:pt x="835647" y="409423"/>
                </a:lnTo>
                <a:lnTo>
                  <a:pt x="835647" y="424510"/>
                </a:lnTo>
                <a:lnTo>
                  <a:pt x="820560" y="424510"/>
                </a:lnTo>
                <a:lnTo>
                  <a:pt x="820560" y="439598"/>
                </a:lnTo>
                <a:lnTo>
                  <a:pt x="835647" y="439598"/>
                </a:lnTo>
                <a:lnTo>
                  <a:pt x="835647" y="454685"/>
                </a:lnTo>
                <a:close/>
                <a:moveTo>
                  <a:pt x="900112" y="878510"/>
                </a:moveTo>
                <a:lnTo>
                  <a:pt x="923430" y="878510"/>
                </a:lnTo>
                <a:lnTo>
                  <a:pt x="923430" y="855193"/>
                </a:lnTo>
                <a:lnTo>
                  <a:pt x="946747" y="855193"/>
                </a:lnTo>
                <a:lnTo>
                  <a:pt x="946747" y="831875"/>
                </a:lnTo>
                <a:lnTo>
                  <a:pt x="923430" y="831875"/>
                </a:lnTo>
                <a:lnTo>
                  <a:pt x="923430" y="808558"/>
                </a:lnTo>
                <a:lnTo>
                  <a:pt x="900112" y="808558"/>
                </a:lnTo>
                <a:lnTo>
                  <a:pt x="900112" y="831875"/>
                </a:lnTo>
                <a:lnTo>
                  <a:pt x="876795" y="831875"/>
                </a:lnTo>
                <a:lnTo>
                  <a:pt x="876795" y="855193"/>
                </a:lnTo>
                <a:lnTo>
                  <a:pt x="900112" y="855193"/>
                </a:lnTo>
                <a:lnTo>
                  <a:pt x="900112" y="878510"/>
                </a:lnTo>
                <a:close/>
                <a:moveTo>
                  <a:pt x="905256" y="314439"/>
                </a:moveTo>
                <a:lnTo>
                  <a:pt x="918286" y="314439"/>
                </a:lnTo>
                <a:lnTo>
                  <a:pt x="918286" y="301409"/>
                </a:lnTo>
                <a:lnTo>
                  <a:pt x="931316" y="301409"/>
                </a:lnTo>
                <a:lnTo>
                  <a:pt x="931316" y="288379"/>
                </a:lnTo>
                <a:lnTo>
                  <a:pt x="918286" y="288379"/>
                </a:lnTo>
                <a:lnTo>
                  <a:pt x="918286" y="275349"/>
                </a:lnTo>
                <a:lnTo>
                  <a:pt x="905256" y="275349"/>
                </a:lnTo>
                <a:lnTo>
                  <a:pt x="905256" y="288379"/>
                </a:lnTo>
                <a:lnTo>
                  <a:pt x="892226" y="288379"/>
                </a:lnTo>
                <a:lnTo>
                  <a:pt x="892226" y="301409"/>
                </a:lnTo>
                <a:lnTo>
                  <a:pt x="905256" y="301409"/>
                </a:lnTo>
                <a:lnTo>
                  <a:pt x="905256" y="314439"/>
                </a:lnTo>
                <a:close/>
                <a:moveTo>
                  <a:pt x="833247" y="736549"/>
                </a:moveTo>
                <a:lnTo>
                  <a:pt x="853135" y="736549"/>
                </a:lnTo>
                <a:lnTo>
                  <a:pt x="853135" y="716318"/>
                </a:lnTo>
                <a:lnTo>
                  <a:pt x="873366" y="716318"/>
                </a:lnTo>
                <a:lnTo>
                  <a:pt x="873366" y="696430"/>
                </a:lnTo>
                <a:lnTo>
                  <a:pt x="853135" y="696430"/>
                </a:lnTo>
                <a:lnTo>
                  <a:pt x="853135" y="676199"/>
                </a:lnTo>
                <a:lnTo>
                  <a:pt x="833247" y="676199"/>
                </a:lnTo>
                <a:lnTo>
                  <a:pt x="833247" y="696430"/>
                </a:lnTo>
                <a:lnTo>
                  <a:pt x="813016" y="696430"/>
                </a:lnTo>
                <a:lnTo>
                  <a:pt x="813016" y="716318"/>
                </a:lnTo>
                <a:lnTo>
                  <a:pt x="833247" y="716318"/>
                </a:lnTo>
                <a:lnTo>
                  <a:pt x="833247" y="736549"/>
                </a:lnTo>
                <a:close/>
                <a:moveTo>
                  <a:pt x="902513" y="597332"/>
                </a:moveTo>
                <a:lnTo>
                  <a:pt x="921029" y="597332"/>
                </a:lnTo>
                <a:lnTo>
                  <a:pt x="921029" y="578472"/>
                </a:lnTo>
                <a:lnTo>
                  <a:pt x="939889" y="578472"/>
                </a:lnTo>
                <a:lnTo>
                  <a:pt x="939889" y="559956"/>
                </a:lnTo>
                <a:lnTo>
                  <a:pt x="921029" y="559956"/>
                </a:lnTo>
                <a:lnTo>
                  <a:pt x="921029" y="541096"/>
                </a:lnTo>
                <a:lnTo>
                  <a:pt x="902513" y="541096"/>
                </a:lnTo>
                <a:lnTo>
                  <a:pt x="902513" y="559956"/>
                </a:lnTo>
                <a:lnTo>
                  <a:pt x="883653" y="559956"/>
                </a:lnTo>
                <a:lnTo>
                  <a:pt x="883653" y="578472"/>
                </a:lnTo>
                <a:lnTo>
                  <a:pt x="902513" y="578472"/>
                </a:lnTo>
                <a:lnTo>
                  <a:pt x="902513" y="597332"/>
                </a:lnTo>
                <a:close/>
                <a:moveTo>
                  <a:pt x="490347" y="1147686"/>
                </a:moveTo>
                <a:lnTo>
                  <a:pt x="510235" y="1147686"/>
                </a:lnTo>
                <a:lnTo>
                  <a:pt x="510235" y="1127798"/>
                </a:lnTo>
                <a:lnTo>
                  <a:pt x="530123" y="1127798"/>
                </a:lnTo>
                <a:lnTo>
                  <a:pt x="530123" y="1107910"/>
                </a:lnTo>
                <a:lnTo>
                  <a:pt x="510235" y="1107910"/>
                </a:lnTo>
                <a:lnTo>
                  <a:pt x="510235" y="1088022"/>
                </a:lnTo>
                <a:lnTo>
                  <a:pt x="490347" y="1088022"/>
                </a:lnTo>
                <a:lnTo>
                  <a:pt x="490347" y="1107910"/>
                </a:lnTo>
                <a:lnTo>
                  <a:pt x="470459" y="1107910"/>
                </a:lnTo>
                <a:lnTo>
                  <a:pt x="470459" y="1127798"/>
                </a:lnTo>
                <a:lnTo>
                  <a:pt x="490347" y="1127798"/>
                </a:lnTo>
                <a:lnTo>
                  <a:pt x="490347" y="1147686"/>
                </a:lnTo>
                <a:close/>
                <a:moveTo>
                  <a:pt x="494462" y="587045"/>
                </a:moveTo>
                <a:lnTo>
                  <a:pt x="506120" y="587045"/>
                </a:lnTo>
                <a:lnTo>
                  <a:pt x="506120" y="575043"/>
                </a:lnTo>
                <a:lnTo>
                  <a:pt x="518122" y="575043"/>
                </a:lnTo>
                <a:lnTo>
                  <a:pt x="518122" y="563385"/>
                </a:lnTo>
                <a:lnTo>
                  <a:pt x="506120" y="563385"/>
                </a:lnTo>
                <a:lnTo>
                  <a:pt x="506120" y="551383"/>
                </a:lnTo>
                <a:lnTo>
                  <a:pt x="494462" y="551383"/>
                </a:lnTo>
                <a:lnTo>
                  <a:pt x="494462" y="563385"/>
                </a:lnTo>
                <a:lnTo>
                  <a:pt x="482460" y="563385"/>
                </a:lnTo>
                <a:lnTo>
                  <a:pt x="482460" y="575043"/>
                </a:lnTo>
                <a:lnTo>
                  <a:pt x="494462" y="575043"/>
                </a:lnTo>
                <a:lnTo>
                  <a:pt x="494462" y="587045"/>
                </a:lnTo>
                <a:close/>
                <a:moveTo>
                  <a:pt x="287693" y="1001611"/>
                </a:moveTo>
                <a:lnTo>
                  <a:pt x="301409" y="1001611"/>
                </a:lnTo>
                <a:lnTo>
                  <a:pt x="301409" y="987552"/>
                </a:lnTo>
                <a:lnTo>
                  <a:pt x="315468" y="987552"/>
                </a:lnTo>
                <a:lnTo>
                  <a:pt x="315468" y="973836"/>
                </a:lnTo>
                <a:lnTo>
                  <a:pt x="301409" y="973836"/>
                </a:lnTo>
                <a:lnTo>
                  <a:pt x="301409" y="959777"/>
                </a:lnTo>
                <a:lnTo>
                  <a:pt x="287693" y="959777"/>
                </a:lnTo>
                <a:lnTo>
                  <a:pt x="287693" y="973836"/>
                </a:lnTo>
                <a:lnTo>
                  <a:pt x="273634" y="973836"/>
                </a:lnTo>
                <a:lnTo>
                  <a:pt x="273634" y="987552"/>
                </a:lnTo>
                <a:lnTo>
                  <a:pt x="287693" y="987552"/>
                </a:lnTo>
                <a:lnTo>
                  <a:pt x="287693" y="1001611"/>
                </a:lnTo>
                <a:close/>
                <a:moveTo>
                  <a:pt x="285979" y="1280732"/>
                </a:moveTo>
                <a:lnTo>
                  <a:pt x="303124" y="1280732"/>
                </a:lnTo>
                <a:lnTo>
                  <a:pt x="303124" y="1263587"/>
                </a:lnTo>
                <a:lnTo>
                  <a:pt x="320269" y="1263587"/>
                </a:lnTo>
                <a:lnTo>
                  <a:pt x="320269" y="1246442"/>
                </a:lnTo>
                <a:lnTo>
                  <a:pt x="303124" y="1246442"/>
                </a:lnTo>
                <a:lnTo>
                  <a:pt x="303124" y="1229297"/>
                </a:lnTo>
                <a:lnTo>
                  <a:pt x="285979" y="1229297"/>
                </a:lnTo>
                <a:lnTo>
                  <a:pt x="285979" y="1246442"/>
                </a:lnTo>
                <a:lnTo>
                  <a:pt x="268834" y="1246442"/>
                </a:lnTo>
                <a:lnTo>
                  <a:pt x="268834" y="1263587"/>
                </a:lnTo>
                <a:lnTo>
                  <a:pt x="285979" y="1263587"/>
                </a:lnTo>
                <a:lnTo>
                  <a:pt x="285979" y="1280732"/>
                </a:lnTo>
                <a:close/>
                <a:moveTo>
                  <a:pt x="352501" y="1698384"/>
                </a:moveTo>
                <a:lnTo>
                  <a:pt x="373761" y="1698384"/>
                </a:lnTo>
                <a:lnTo>
                  <a:pt x="373761" y="1677124"/>
                </a:lnTo>
                <a:lnTo>
                  <a:pt x="395021" y="1677124"/>
                </a:lnTo>
                <a:lnTo>
                  <a:pt x="395021" y="1655864"/>
                </a:lnTo>
                <a:lnTo>
                  <a:pt x="373761" y="1655864"/>
                </a:lnTo>
                <a:lnTo>
                  <a:pt x="373761" y="1634604"/>
                </a:lnTo>
                <a:lnTo>
                  <a:pt x="352501" y="1634604"/>
                </a:lnTo>
                <a:lnTo>
                  <a:pt x="352501" y="1655864"/>
                </a:lnTo>
                <a:lnTo>
                  <a:pt x="331241" y="1655864"/>
                </a:lnTo>
                <a:lnTo>
                  <a:pt x="331241" y="1677124"/>
                </a:lnTo>
                <a:lnTo>
                  <a:pt x="352501" y="1677124"/>
                </a:lnTo>
                <a:lnTo>
                  <a:pt x="352501" y="1698384"/>
                </a:lnTo>
                <a:close/>
                <a:moveTo>
                  <a:pt x="353187" y="1421663"/>
                </a:moveTo>
                <a:lnTo>
                  <a:pt x="373075" y="1421663"/>
                </a:lnTo>
                <a:lnTo>
                  <a:pt x="373075" y="1402118"/>
                </a:lnTo>
                <a:lnTo>
                  <a:pt x="392620" y="1402118"/>
                </a:lnTo>
                <a:lnTo>
                  <a:pt x="392620" y="1382230"/>
                </a:lnTo>
                <a:lnTo>
                  <a:pt x="373075" y="1382230"/>
                </a:lnTo>
                <a:lnTo>
                  <a:pt x="373075" y="1362685"/>
                </a:lnTo>
                <a:lnTo>
                  <a:pt x="353187" y="1362685"/>
                </a:lnTo>
                <a:lnTo>
                  <a:pt x="353187" y="1382230"/>
                </a:lnTo>
                <a:lnTo>
                  <a:pt x="333642" y="1382230"/>
                </a:lnTo>
                <a:lnTo>
                  <a:pt x="333642" y="1402118"/>
                </a:lnTo>
                <a:lnTo>
                  <a:pt x="353187" y="1402118"/>
                </a:lnTo>
                <a:lnTo>
                  <a:pt x="353187" y="1421663"/>
                </a:lnTo>
                <a:close/>
                <a:moveTo>
                  <a:pt x="150533" y="1275931"/>
                </a:moveTo>
                <a:lnTo>
                  <a:pt x="164249" y="1275931"/>
                </a:lnTo>
                <a:lnTo>
                  <a:pt x="164249" y="1261872"/>
                </a:lnTo>
                <a:lnTo>
                  <a:pt x="178308" y="1261872"/>
                </a:lnTo>
                <a:lnTo>
                  <a:pt x="178308" y="1248156"/>
                </a:lnTo>
                <a:lnTo>
                  <a:pt x="164249" y="1248156"/>
                </a:lnTo>
                <a:lnTo>
                  <a:pt x="164249" y="1234097"/>
                </a:lnTo>
                <a:lnTo>
                  <a:pt x="150533" y="1234097"/>
                </a:lnTo>
                <a:lnTo>
                  <a:pt x="150533" y="1248156"/>
                </a:lnTo>
                <a:lnTo>
                  <a:pt x="136474" y="1248156"/>
                </a:lnTo>
                <a:lnTo>
                  <a:pt x="136474" y="1261872"/>
                </a:lnTo>
                <a:lnTo>
                  <a:pt x="150533" y="1261872"/>
                </a:lnTo>
                <a:lnTo>
                  <a:pt x="150533" y="1275931"/>
                </a:lnTo>
                <a:close/>
                <a:moveTo>
                  <a:pt x="219113" y="1138771"/>
                </a:moveTo>
                <a:lnTo>
                  <a:pt x="232829" y="1138771"/>
                </a:lnTo>
                <a:lnTo>
                  <a:pt x="232829" y="1124712"/>
                </a:lnTo>
                <a:lnTo>
                  <a:pt x="246888" y="1124712"/>
                </a:lnTo>
                <a:lnTo>
                  <a:pt x="246888" y="1110996"/>
                </a:lnTo>
                <a:lnTo>
                  <a:pt x="232829" y="1110996"/>
                </a:lnTo>
                <a:lnTo>
                  <a:pt x="232829" y="1096937"/>
                </a:lnTo>
                <a:lnTo>
                  <a:pt x="219113" y="1096937"/>
                </a:lnTo>
                <a:lnTo>
                  <a:pt x="219113" y="1110996"/>
                </a:lnTo>
                <a:lnTo>
                  <a:pt x="205054" y="1110996"/>
                </a:lnTo>
                <a:lnTo>
                  <a:pt x="205054" y="1124712"/>
                </a:lnTo>
                <a:lnTo>
                  <a:pt x="219113" y="1124712"/>
                </a:lnTo>
                <a:lnTo>
                  <a:pt x="219113" y="1138771"/>
                </a:lnTo>
                <a:close/>
                <a:moveTo>
                  <a:pt x="216713" y="1693926"/>
                </a:moveTo>
                <a:lnTo>
                  <a:pt x="235229" y="1693926"/>
                </a:lnTo>
                <a:lnTo>
                  <a:pt x="235229" y="1675752"/>
                </a:lnTo>
                <a:lnTo>
                  <a:pt x="253403" y="1675752"/>
                </a:lnTo>
                <a:lnTo>
                  <a:pt x="253403" y="1657236"/>
                </a:lnTo>
                <a:lnTo>
                  <a:pt x="235229" y="1657236"/>
                </a:lnTo>
                <a:lnTo>
                  <a:pt x="235229" y="1639062"/>
                </a:lnTo>
                <a:lnTo>
                  <a:pt x="216713" y="1639062"/>
                </a:lnTo>
                <a:lnTo>
                  <a:pt x="216713" y="1657236"/>
                </a:lnTo>
                <a:lnTo>
                  <a:pt x="198539" y="1657236"/>
                </a:lnTo>
                <a:lnTo>
                  <a:pt x="198539" y="1675752"/>
                </a:lnTo>
                <a:lnTo>
                  <a:pt x="216713" y="1675752"/>
                </a:lnTo>
                <a:lnTo>
                  <a:pt x="216713" y="1693926"/>
                </a:lnTo>
                <a:close/>
                <a:moveTo>
                  <a:pt x="354559" y="1143572"/>
                </a:moveTo>
                <a:lnTo>
                  <a:pt x="371704" y="1143572"/>
                </a:lnTo>
                <a:lnTo>
                  <a:pt x="371704" y="1126427"/>
                </a:lnTo>
                <a:lnTo>
                  <a:pt x="388849" y="1126427"/>
                </a:lnTo>
                <a:lnTo>
                  <a:pt x="388849" y="1109282"/>
                </a:lnTo>
                <a:lnTo>
                  <a:pt x="371704" y="1109282"/>
                </a:lnTo>
                <a:lnTo>
                  <a:pt x="371704" y="1092137"/>
                </a:lnTo>
                <a:lnTo>
                  <a:pt x="354559" y="1092137"/>
                </a:lnTo>
                <a:lnTo>
                  <a:pt x="354559" y="1109282"/>
                </a:lnTo>
                <a:lnTo>
                  <a:pt x="337414" y="1109282"/>
                </a:lnTo>
                <a:lnTo>
                  <a:pt x="337414" y="1126427"/>
                </a:lnTo>
                <a:lnTo>
                  <a:pt x="354559" y="1126427"/>
                </a:lnTo>
                <a:lnTo>
                  <a:pt x="354559" y="1143572"/>
                </a:lnTo>
                <a:close/>
                <a:moveTo>
                  <a:pt x="217742" y="1417206"/>
                </a:moveTo>
                <a:lnTo>
                  <a:pt x="234201" y="1417206"/>
                </a:lnTo>
                <a:lnTo>
                  <a:pt x="234201" y="1400404"/>
                </a:lnTo>
                <a:lnTo>
                  <a:pt x="251003" y="1400404"/>
                </a:lnTo>
                <a:lnTo>
                  <a:pt x="251003" y="1383944"/>
                </a:lnTo>
                <a:lnTo>
                  <a:pt x="234201" y="1383944"/>
                </a:lnTo>
                <a:lnTo>
                  <a:pt x="234201" y="1367142"/>
                </a:lnTo>
                <a:lnTo>
                  <a:pt x="217742" y="1367142"/>
                </a:lnTo>
                <a:lnTo>
                  <a:pt x="217742" y="1383944"/>
                </a:lnTo>
                <a:lnTo>
                  <a:pt x="200939" y="1383944"/>
                </a:lnTo>
                <a:lnTo>
                  <a:pt x="200939" y="1400404"/>
                </a:lnTo>
                <a:lnTo>
                  <a:pt x="217742" y="1400404"/>
                </a:lnTo>
                <a:lnTo>
                  <a:pt x="217742" y="1417206"/>
                </a:lnTo>
                <a:close/>
                <a:moveTo>
                  <a:pt x="284950" y="1558138"/>
                </a:moveTo>
                <a:lnTo>
                  <a:pt x="304152" y="1558138"/>
                </a:lnTo>
                <a:lnTo>
                  <a:pt x="304152" y="1538935"/>
                </a:lnTo>
                <a:lnTo>
                  <a:pt x="323355" y="1538935"/>
                </a:lnTo>
                <a:lnTo>
                  <a:pt x="323355" y="1519733"/>
                </a:lnTo>
                <a:lnTo>
                  <a:pt x="304152" y="1519733"/>
                </a:lnTo>
                <a:lnTo>
                  <a:pt x="304152" y="1500530"/>
                </a:lnTo>
                <a:lnTo>
                  <a:pt x="284950" y="1500530"/>
                </a:lnTo>
                <a:lnTo>
                  <a:pt x="284950" y="1519733"/>
                </a:lnTo>
                <a:lnTo>
                  <a:pt x="265748" y="1519733"/>
                </a:lnTo>
                <a:lnTo>
                  <a:pt x="265748" y="1538935"/>
                </a:lnTo>
                <a:lnTo>
                  <a:pt x="284950" y="1538935"/>
                </a:lnTo>
                <a:lnTo>
                  <a:pt x="284950" y="1558138"/>
                </a:lnTo>
                <a:close/>
                <a:moveTo>
                  <a:pt x="356273" y="863765"/>
                </a:moveTo>
                <a:lnTo>
                  <a:pt x="369989" y="863765"/>
                </a:lnTo>
                <a:lnTo>
                  <a:pt x="369989" y="850392"/>
                </a:lnTo>
                <a:lnTo>
                  <a:pt x="383362" y="850392"/>
                </a:lnTo>
                <a:lnTo>
                  <a:pt x="383362" y="836676"/>
                </a:lnTo>
                <a:lnTo>
                  <a:pt x="369989" y="836676"/>
                </a:lnTo>
                <a:lnTo>
                  <a:pt x="369989" y="823303"/>
                </a:lnTo>
                <a:lnTo>
                  <a:pt x="356273" y="823303"/>
                </a:lnTo>
                <a:lnTo>
                  <a:pt x="356273" y="836676"/>
                </a:lnTo>
                <a:lnTo>
                  <a:pt x="342900" y="836676"/>
                </a:lnTo>
                <a:lnTo>
                  <a:pt x="342900" y="850392"/>
                </a:lnTo>
                <a:lnTo>
                  <a:pt x="356273" y="850392"/>
                </a:lnTo>
                <a:lnTo>
                  <a:pt x="356273" y="863765"/>
                </a:lnTo>
                <a:close/>
                <a:moveTo>
                  <a:pt x="1105510" y="742036"/>
                </a:moveTo>
                <a:lnTo>
                  <a:pt x="1129513" y="742036"/>
                </a:lnTo>
                <a:lnTo>
                  <a:pt x="1129513" y="718376"/>
                </a:lnTo>
                <a:lnTo>
                  <a:pt x="1153173" y="718376"/>
                </a:lnTo>
                <a:lnTo>
                  <a:pt x="1153173" y="694373"/>
                </a:lnTo>
                <a:lnTo>
                  <a:pt x="1129513" y="694373"/>
                </a:lnTo>
                <a:lnTo>
                  <a:pt x="1129513" y="670712"/>
                </a:lnTo>
                <a:lnTo>
                  <a:pt x="1105510" y="670712"/>
                </a:lnTo>
                <a:lnTo>
                  <a:pt x="1105510" y="694373"/>
                </a:lnTo>
                <a:lnTo>
                  <a:pt x="1081849" y="694373"/>
                </a:lnTo>
                <a:lnTo>
                  <a:pt x="1081849" y="718376"/>
                </a:lnTo>
                <a:lnTo>
                  <a:pt x="1105510" y="718376"/>
                </a:lnTo>
                <a:lnTo>
                  <a:pt x="1105510" y="742036"/>
                </a:lnTo>
                <a:close/>
                <a:moveTo>
                  <a:pt x="2432876" y="532524"/>
                </a:moveTo>
                <a:lnTo>
                  <a:pt x="2408187" y="532524"/>
                </a:lnTo>
                <a:lnTo>
                  <a:pt x="2408187" y="556870"/>
                </a:lnTo>
                <a:lnTo>
                  <a:pt x="2383841" y="556870"/>
                </a:lnTo>
                <a:lnTo>
                  <a:pt x="2383841" y="581558"/>
                </a:lnTo>
                <a:lnTo>
                  <a:pt x="2408187" y="581558"/>
                </a:lnTo>
                <a:lnTo>
                  <a:pt x="2408187" y="605904"/>
                </a:lnTo>
                <a:lnTo>
                  <a:pt x="2432876" y="605904"/>
                </a:lnTo>
                <a:lnTo>
                  <a:pt x="2432876" y="581558"/>
                </a:lnTo>
                <a:lnTo>
                  <a:pt x="2457221" y="581558"/>
                </a:lnTo>
                <a:lnTo>
                  <a:pt x="2457221" y="556870"/>
                </a:lnTo>
                <a:lnTo>
                  <a:pt x="2432876" y="556870"/>
                </a:lnTo>
                <a:lnTo>
                  <a:pt x="2432876" y="532524"/>
                </a:lnTo>
                <a:close/>
                <a:moveTo>
                  <a:pt x="425196" y="725919"/>
                </a:moveTo>
                <a:lnTo>
                  <a:pt x="438226" y="725919"/>
                </a:lnTo>
                <a:lnTo>
                  <a:pt x="438226" y="712889"/>
                </a:lnTo>
                <a:lnTo>
                  <a:pt x="451256" y="712889"/>
                </a:lnTo>
                <a:lnTo>
                  <a:pt x="451256" y="699859"/>
                </a:lnTo>
                <a:lnTo>
                  <a:pt x="438226" y="699859"/>
                </a:lnTo>
                <a:lnTo>
                  <a:pt x="438226" y="686829"/>
                </a:lnTo>
                <a:lnTo>
                  <a:pt x="425196" y="686829"/>
                </a:lnTo>
                <a:lnTo>
                  <a:pt x="425196" y="699859"/>
                </a:lnTo>
                <a:lnTo>
                  <a:pt x="412166" y="699859"/>
                </a:lnTo>
                <a:lnTo>
                  <a:pt x="412166" y="712889"/>
                </a:lnTo>
                <a:lnTo>
                  <a:pt x="425196" y="712889"/>
                </a:lnTo>
                <a:lnTo>
                  <a:pt x="425196" y="725919"/>
                </a:lnTo>
                <a:close/>
                <a:moveTo>
                  <a:pt x="488975" y="1426121"/>
                </a:moveTo>
                <a:lnTo>
                  <a:pt x="511607" y="1426121"/>
                </a:lnTo>
                <a:lnTo>
                  <a:pt x="511607" y="1403490"/>
                </a:lnTo>
                <a:lnTo>
                  <a:pt x="534238" y="1403490"/>
                </a:lnTo>
                <a:lnTo>
                  <a:pt x="534238" y="1380858"/>
                </a:lnTo>
                <a:lnTo>
                  <a:pt x="511607" y="1380858"/>
                </a:lnTo>
                <a:lnTo>
                  <a:pt x="511607" y="1358227"/>
                </a:lnTo>
                <a:lnTo>
                  <a:pt x="488975" y="1358227"/>
                </a:lnTo>
                <a:lnTo>
                  <a:pt x="488975" y="1380858"/>
                </a:lnTo>
                <a:lnTo>
                  <a:pt x="466344" y="1380858"/>
                </a:lnTo>
                <a:lnTo>
                  <a:pt x="466344" y="1403490"/>
                </a:lnTo>
                <a:lnTo>
                  <a:pt x="488975" y="1403490"/>
                </a:lnTo>
                <a:lnTo>
                  <a:pt x="488975" y="1426121"/>
                </a:lnTo>
                <a:close/>
                <a:moveTo>
                  <a:pt x="420052" y="1838287"/>
                </a:moveTo>
                <a:lnTo>
                  <a:pt x="443370" y="1838287"/>
                </a:lnTo>
                <a:lnTo>
                  <a:pt x="443370" y="1815313"/>
                </a:lnTo>
                <a:lnTo>
                  <a:pt x="466344" y="1815313"/>
                </a:lnTo>
                <a:lnTo>
                  <a:pt x="466344" y="1791995"/>
                </a:lnTo>
                <a:lnTo>
                  <a:pt x="443370" y="1791995"/>
                </a:lnTo>
                <a:lnTo>
                  <a:pt x="443370" y="1769021"/>
                </a:lnTo>
                <a:lnTo>
                  <a:pt x="420052" y="1769021"/>
                </a:lnTo>
                <a:lnTo>
                  <a:pt x="420052" y="1791995"/>
                </a:lnTo>
                <a:lnTo>
                  <a:pt x="397078" y="1791995"/>
                </a:lnTo>
                <a:lnTo>
                  <a:pt x="397078" y="1815313"/>
                </a:lnTo>
                <a:lnTo>
                  <a:pt x="420052" y="1815313"/>
                </a:lnTo>
                <a:lnTo>
                  <a:pt x="420052" y="1838287"/>
                </a:lnTo>
                <a:close/>
                <a:moveTo>
                  <a:pt x="423139" y="1006069"/>
                </a:moveTo>
                <a:lnTo>
                  <a:pt x="440284" y="1006069"/>
                </a:lnTo>
                <a:lnTo>
                  <a:pt x="440284" y="989267"/>
                </a:lnTo>
                <a:lnTo>
                  <a:pt x="457086" y="989267"/>
                </a:lnTo>
                <a:lnTo>
                  <a:pt x="457086" y="972122"/>
                </a:lnTo>
                <a:lnTo>
                  <a:pt x="440284" y="972122"/>
                </a:lnTo>
                <a:lnTo>
                  <a:pt x="440284" y="955319"/>
                </a:lnTo>
                <a:lnTo>
                  <a:pt x="423139" y="955319"/>
                </a:lnTo>
                <a:lnTo>
                  <a:pt x="423139" y="972122"/>
                </a:lnTo>
                <a:lnTo>
                  <a:pt x="406336" y="972122"/>
                </a:lnTo>
                <a:lnTo>
                  <a:pt x="406336" y="989267"/>
                </a:lnTo>
                <a:lnTo>
                  <a:pt x="423139" y="989267"/>
                </a:lnTo>
                <a:lnTo>
                  <a:pt x="423139" y="1006069"/>
                </a:lnTo>
                <a:close/>
                <a:moveTo>
                  <a:pt x="420738" y="1562595"/>
                </a:moveTo>
                <a:lnTo>
                  <a:pt x="442684" y="1562595"/>
                </a:lnTo>
                <a:lnTo>
                  <a:pt x="442684" y="1540307"/>
                </a:lnTo>
                <a:lnTo>
                  <a:pt x="464972" y="1540307"/>
                </a:lnTo>
                <a:lnTo>
                  <a:pt x="464972" y="1518361"/>
                </a:lnTo>
                <a:lnTo>
                  <a:pt x="442684" y="1518361"/>
                </a:lnTo>
                <a:lnTo>
                  <a:pt x="442684" y="1496073"/>
                </a:lnTo>
                <a:lnTo>
                  <a:pt x="420738" y="1496073"/>
                </a:lnTo>
                <a:lnTo>
                  <a:pt x="420738" y="1518361"/>
                </a:lnTo>
                <a:lnTo>
                  <a:pt x="398450" y="1518361"/>
                </a:lnTo>
                <a:lnTo>
                  <a:pt x="398450" y="1540307"/>
                </a:lnTo>
                <a:lnTo>
                  <a:pt x="420738" y="1540307"/>
                </a:lnTo>
                <a:lnTo>
                  <a:pt x="420738" y="1562595"/>
                </a:lnTo>
                <a:close/>
                <a:moveTo>
                  <a:pt x="421767" y="1284846"/>
                </a:moveTo>
                <a:lnTo>
                  <a:pt x="441655" y="1284846"/>
                </a:lnTo>
                <a:lnTo>
                  <a:pt x="441655" y="1264958"/>
                </a:lnTo>
                <a:lnTo>
                  <a:pt x="461543" y="1264958"/>
                </a:lnTo>
                <a:lnTo>
                  <a:pt x="461543" y="1245070"/>
                </a:lnTo>
                <a:lnTo>
                  <a:pt x="441655" y="1245070"/>
                </a:lnTo>
                <a:lnTo>
                  <a:pt x="441655" y="1225182"/>
                </a:lnTo>
                <a:lnTo>
                  <a:pt x="421767" y="1225182"/>
                </a:lnTo>
                <a:lnTo>
                  <a:pt x="421767" y="1245070"/>
                </a:lnTo>
                <a:lnTo>
                  <a:pt x="401879" y="1245070"/>
                </a:lnTo>
                <a:lnTo>
                  <a:pt x="401879" y="1264958"/>
                </a:lnTo>
                <a:lnTo>
                  <a:pt x="421767" y="1264958"/>
                </a:lnTo>
                <a:lnTo>
                  <a:pt x="421767" y="1284846"/>
                </a:lnTo>
                <a:close/>
                <a:moveTo>
                  <a:pt x="492061" y="868223"/>
                </a:moveTo>
                <a:lnTo>
                  <a:pt x="508521" y="868223"/>
                </a:lnTo>
                <a:lnTo>
                  <a:pt x="508521" y="851764"/>
                </a:lnTo>
                <a:lnTo>
                  <a:pt x="524980" y="851764"/>
                </a:lnTo>
                <a:lnTo>
                  <a:pt x="524980" y="835304"/>
                </a:lnTo>
                <a:lnTo>
                  <a:pt x="508521" y="835304"/>
                </a:lnTo>
                <a:lnTo>
                  <a:pt x="508521" y="818845"/>
                </a:lnTo>
                <a:lnTo>
                  <a:pt x="492061" y="818845"/>
                </a:lnTo>
                <a:lnTo>
                  <a:pt x="492061" y="835304"/>
                </a:lnTo>
                <a:lnTo>
                  <a:pt x="475602" y="835304"/>
                </a:lnTo>
                <a:lnTo>
                  <a:pt x="475602" y="851764"/>
                </a:lnTo>
                <a:lnTo>
                  <a:pt x="492061" y="851764"/>
                </a:lnTo>
                <a:lnTo>
                  <a:pt x="492061" y="868223"/>
                </a:lnTo>
                <a:close/>
                <a:moveTo>
                  <a:pt x="1931899" y="183109"/>
                </a:moveTo>
                <a:lnTo>
                  <a:pt x="1949044" y="183109"/>
                </a:lnTo>
                <a:lnTo>
                  <a:pt x="1949044" y="166307"/>
                </a:lnTo>
                <a:lnTo>
                  <a:pt x="1965846" y="166307"/>
                </a:lnTo>
                <a:lnTo>
                  <a:pt x="1965846" y="149162"/>
                </a:lnTo>
                <a:lnTo>
                  <a:pt x="1949044" y="149162"/>
                </a:lnTo>
                <a:lnTo>
                  <a:pt x="1949044" y="132359"/>
                </a:lnTo>
                <a:lnTo>
                  <a:pt x="1931899" y="132359"/>
                </a:lnTo>
                <a:lnTo>
                  <a:pt x="1931899" y="149162"/>
                </a:lnTo>
                <a:lnTo>
                  <a:pt x="1915096" y="149162"/>
                </a:lnTo>
                <a:lnTo>
                  <a:pt x="1915096" y="166307"/>
                </a:lnTo>
                <a:lnTo>
                  <a:pt x="1931899" y="166307"/>
                </a:lnTo>
                <a:lnTo>
                  <a:pt x="1931899" y="183109"/>
                </a:lnTo>
                <a:close/>
                <a:moveTo>
                  <a:pt x="1999107" y="325069"/>
                </a:moveTo>
                <a:lnTo>
                  <a:pt x="2018995" y="325069"/>
                </a:lnTo>
                <a:lnTo>
                  <a:pt x="2018995" y="304838"/>
                </a:lnTo>
                <a:lnTo>
                  <a:pt x="2039227" y="304838"/>
                </a:lnTo>
                <a:lnTo>
                  <a:pt x="2039227" y="284950"/>
                </a:lnTo>
                <a:lnTo>
                  <a:pt x="2018995" y="284950"/>
                </a:lnTo>
                <a:lnTo>
                  <a:pt x="2018995" y="264719"/>
                </a:lnTo>
                <a:lnTo>
                  <a:pt x="1999107" y="264719"/>
                </a:lnTo>
                <a:lnTo>
                  <a:pt x="1999107" y="284950"/>
                </a:lnTo>
                <a:lnTo>
                  <a:pt x="1978876" y="284950"/>
                </a:lnTo>
                <a:lnTo>
                  <a:pt x="1978876" y="304838"/>
                </a:lnTo>
                <a:lnTo>
                  <a:pt x="1999107" y="304838"/>
                </a:lnTo>
                <a:lnTo>
                  <a:pt x="1999107" y="325069"/>
                </a:lnTo>
                <a:close/>
                <a:moveTo>
                  <a:pt x="2136267" y="324726"/>
                </a:moveTo>
                <a:lnTo>
                  <a:pt x="2156155" y="324726"/>
                </a:lnTo>
                <a:lnTo>
                  <a:pt x="2156155" y="304838"/>
                </a:lnTo>
                <a:lnTo>
                  <a:pt x="2176043" y="304838"/>
                </a:lnTo>
                <a:lnTo>
                  <a:pt x="2176043" y="284950"/>
                </a:lnTo>
                <a:lnTo>
                  <a:pt x="2156155" y="284950"/>
                </a:lnTo>
                <a:lnTo>
                  <a:pt x="2156155" y="265062"/>
                </a:lnTo>
                <a:lnTo>
                  <a:pt x="2136267" y="265062"/>
                </a:lnTo>
                <a:lnTo>
                  <a:pt x="2136267" y="284950"/>
                </a:lnTo>
                <a:lnTo>
                  <a:pt x="2116379" y="284950"/>
                </a:lnTo>
                <a:lnTo>
                  <a:pt x="2116379" y="304838"/>
                </a:lnTo>
                <a:lnTo>
                  <a:pt x="2136267" y="304838"/>
                </a:lnTo>
                <a:lnTo>
                  <a:pt x="2136267" y="324726"/>
                </a:lnTo>
                <a:close/>
                <a:moveTo>
                  <a:pt x="2065972" y="466687"/>
                </a:moveTo>
                <a:lnTo>
                  <a:pt x="2089290" y="466687"/>
                </a:lnTo>
                <a:lnTo>
                  <a:pt x="2089290" y="443713"/>
                </a:lnTo>
                <a:lnTo>
                  <a:pt x="2112264" y="443713"/>
                </a:lnTo>
                <a:lnTo>
                  <a:pt x="2112264" y="420395"/>
                </a:lnTo>
                <a:lnTo>
                  <a:pt x="2089290" y="420395"/>
                </a:lnTo>
                <a:lnTo>
                  <a:pt x="2089290" y="397421"/>
                </a:lnTo>
                <a:lnTo>
                  <a:pt x="2065972" y="397421"/>
                </a:lnTo>
                <a:lnTo>
                  <a:pt x="2065972" y="420395"/>
                </a:lnTo>
                <a:lnTo>
                  <a:pt x="2042998" y="420395"/>
                </a:lnTo>
                <a:lnTo>
                  <a:pt x="2042998" y="443713"/>
                </a:lnTo>
                <a:lnTo>
                  <a:pt x="2065972" y="443713"/>
                </a:lnTo>
                <a:lnTo>
                  <a:pt x="2065972" y="466687"/>
                </a:lnTo>
                <a:close/>
                <a:moveTo>
                  <a:pt x="2069059" y="183109"/>
                </a:moveTo>
                <a:lnTo>
                  <a:pt x="2086204" y="183109"/>
                </a:lnTo>
                <a:lnTo>
                  <a:pt x="2086204" y="166307"/>
                </a:lnTo>
                <a:lnTo>
                  <a:pt x="2103006" y="166307"/>
                </a:lnTo>
                <a:lnTo>
                  <a:pt x="2103006" y="149162"/>
                </a:lnTo>
                <a:lnTo>
                  <a:pt x="2086204" y="149162"/>
                </a:lnTo>
                <a:lnTo>
                  <a:pt x="2086204" y="132359"/>
                </a:lnTo>
                <a:lnTo>
                  <a:pt x="2069059" y="132359"/>
                </a:lnTo>
                <a:lnTo>
                  <a:pt x="2069059" y="149162"/>
                </a:lnTo>
                <a:lnTo>
                  <a:pt x="2052256" y="149162"/>
                </a:lnTo>
                <a:lnTo>
                  <a:pt x="2052256" y="166307"/>
                </a:lnTo>
                <a:lnTo>
                  <a:pt x="2069059" y="166307"/>
                </a:lnTo>
                <a:lnTo>
                  <a:pt x="2069059" y="183109"/>
                </a:lnTo>
                <a:close/>
                <a:moveTo>
                  <a:pt x="1791652" y="467030"/>
                </a:moveTo>
                <a:lnTo>
                  <a:pt x="1814970" y="467030"/>
                </a:lnTo>
                <a:lnTo>
                  <a:pt x="1814970" y="443713"/>
                </a:lnTo>
                <a:lnTo>
                  <a:pt x="1838287" y="443713"/>
                </a:lnTo>
                <a:lnTo>
                  <a:pt x="1838287" y="420395"/>
                </a:lnTo>
                <a:lnTo>
                  <a:pt x="1814970" y="420395"/>
                </a:lnTo>
                <a:lnTo>
                  <a:pt x="1814970" y="397078"/>
                </a:lnTo>
                <a:lnTo>
                  <a:pt x="1791652" y="397078"/>
                </a:lnTo>
                <a:lnTo>
                  <a:pt x="1791652" y="420395"/>
                </a:lnTo>
                <a:lnTo>
                  <a:pt x="1768335" y="420395"/>
                </a:lnTo>
                <a:lnTo>
                  <a:pt x="1768335" y="443713"/>
                </a:lnTo>
                <a:lnTo>
                  <a:pt x="1791652" y="443713"/>
                </a:lnTo>
                <a:lnTo>
                  <a:pt x="1791652" y="467030"/>
                </a:lnTo>
                <a:close/>
                <a:moveTo>
                  <a:pt x="1794739" y="183109"/>
                </a:moveTo>
                <a:lnTo>
                  <a:pt x="1811884" y="183109"/>
                </a:lnTo>
                <a:lnTo>
                  <a:pt x="1811884" y="166307"/>
                </a:lnTo>
                <a:lnTo>
                  <a:pt x="1828686" y="166307"/>
                </a:lnTo>
                <a:lnTo>
                  <a:pt x="1828686" y="149162"/>
                </a:lnTo>
                <a:lnTo>
                  <a:pt x="1811884" y="149162"/>
                </a:lnTo>
                <a:lnTo>
                  <a:pt x="1811884" y="132359"/>
                </a:lnTo>
                <a:lnTo>
                  <a:pt x="1794739" y="132359"/>
                </a:lnTo>
                <a:lnTo>
                  <a:pt x="1794739" y="149162"/>
                </a:lnTo>
                <a:lnTo>
                  <a:pt x="1777936" y="149162"/>
                </a:lnTo>
                <a:lnTo>
                  <a:pt x="1777936" y="166307"/>
                </a:lnTo>
                <a:lnTo>
                  <a:pt x="1794739" y="166307"/>
                </a:lnTo>
                <a:lnTo>
                  <a:pt x="1794739" y="183109"/>
                </a:lnTo>
                <a:close/>
                <a:moveTo>
                  <a:pt x="1928812" y="467030"/>
                </a:moveTo>
                <a:lnTo>
                  <a:pt x="1952130" y="467030"/>
                </a:lnTo>
                <a:lnTo>
                  <a:pt x="1952130" y="443713"/>
                </a:lnTo>
                <a:lnTo>
                  <a:pt x="1975447" y="443713"/>
                </a:lnTo>
                <a:lnTo>
                  <a:pt x="1975447" y="420395"/>
                </a:lnTo>
                <a:lnTo>
                  <a:pt x="1952130" y="420395"/>
                </a:lnTo>
                <a:lnTo>
                  <a:pt x="1952130" y="397078"/>
                </a:lnTo>
                <a:lnTo>
                  <a:pt x="1928812" y="397078"/>
                </a:lnTo>
                <a:lnTo>
                  <a:pt x="1928812" y="420395"/>
                </a:lnTo>
                <a:lnTo>
                  <a:pt x="1905495" y="420395"/>
                </a:lnTo>
                <a:lnTo>
                  <a:pt x="1905495" y="443713"/>
                </a:lnTo>
                <a:lnTo>
                  <a:pt x="1928812" y="443713"/>
                </a:lnTo>
                <a:lnTo>
                  <a:pt x="1928812" y="467030"/>
                </a:lnTo>
                <a:close/>
                <a:moveTo>
                  <a:pt x="1861604" y="325412"/>
                </a:moveTo>
                <a:lnTo>
                  <a:pt x="1882178" y="325412"/>
                </a:lnTo>
                <a:lnTo>
                  <a:pt x="1882178" y="305181"/>
                </a:lnTo>
                <a:lnTo>
                  <a:pt x="1902409" y="305181"/>
                </a:lnTo>
                <a:lnTo>
                  <a:pt x="1902409" y="284607"/>
                </a:lnTo>
                <a:lnTo>
                  <a:pt x="1882178" y="284607"/>
                </a:lnTo>
                <a:lnTo>
                  <a:pt x="1882178" y="264376"/>
                </a:lnTo>
                <a:lnTo>
                  <a:pt x="1861604" y="264376"/>
                </a:lnTo>
                <a:lnTo>
                  <a:pt x="1861604" y="284607"/>
                </a:lnTo>
                <a:lnTo>
                  <a:pt x="1841373" y="284607"/>
                </a:lnTo>
                <a:lnTo>
                  <a:pt x="1841373" y="305181"/>
                </a:lnTo>
                <a:lnTo>
                  <a:pt x="1861604" y="305181"/>
                </a:lnTo>
                <a:lnTo>
                  <a:pt x="1861604" y="325412"/>
                </a:lnTo>
                <a:close/>
                <a:moveTo>
                  <a:pt x="1865033" y="40805"/>
                </a:moveTo>
                <a:lnTo>
                  <a:pt x="1878749" y="40805"/>
                </a:lnTo>
                <a:lnTo>
                  <a:pt x="1878749" y="27432"/>
                </a:lnTo>
                <a:lnTo>
                  <a:pt x="1892122" y="27432"/>
                </a:lnTo>
                <a:lnTo>
                  <a:pt x="1892122" y="13716"/>
                </a:lnTo>
                <a:lnTo>
                  <a:pt x="1878749" y="13716"/>
                </a:lnTo>
                <a:lnTo>
                  <a:pt x="1878749" y="343"/>
                </a:lnTo>
                <a:lnTo>
                  <a:pt x="1865033" y="343"/>
                </a:lnTo>
                <a:lnTo>
                  <a:pt x="1865033" y="13716"/>
                </a:lnTo>
                <a:lnTo>
                  <a:pt x="1851660" y="13716"/>
                </a:lnTo>
                <a:lnTo>
                  <a:pt x="1851660" y="27432"/>
                </a:lnTo>
                <a:lnTo>
                  <a:pt x="1865033" y="27432"/>
                </a:lnTo>
                <a:lnTo>
                  <a:pt x="1865033" y="40805"/>
                </a:lnTo>
                <a:close/>
                <a:moveTo>
                  <a:pt x="2002193" y="41148"/>
                </a:moveTo>
                <a:lnTo>
                  <a:pt x="2015909" y="41148"/>
                </a:lnTo>
                <a:lnTo>
                  <a:pt x="2015909" y="27432"/>
                </a:lnTo>
                <a:lnTo>
                  <a:pt x="2029625" y="27432"/>
                </a:lnTo>
                <a:lnTo>
                  <a:pt x="2029625" y="13716"/>
                </a:lnTo>
                <a:lnTo>
                  <a:pt x="2015909" y="13716"/>
                </a:lnTo>
                <a:lnTo>
                  <a:pt x="2015909" y="0"/>
                </a:lnTo>
                <a:lnTo>
                  <a:pt x="2002193" y="0"/>
                </a:lnTo>
                <a:lnTo>
                  <a:pt x="2002193" y="13716"/>
                </a:lnTo>
                <a:lnTo>
                  <a:pt x="1988477" y="13716"/>
                </a:lnTo>
                <a:lnTo>
                  <a:pt x="1988477" y="27432"/>
                </a:lnTo>
                <a:lnTo>
                  <a:pt x="2002193" y="27432"/>
                </a:lnTo>
                <a:lnTo>
                  <a:pt x="2002193" y="41148"/>
                </a:lnTo>
                <a:close/>
                <a:moveTo>
                  <a:pt x="2344064" y="181394"/>
                </a:moveTo>
                <a:lnTo>
                  <a:pt x="2359838" y="181394"/>
                </a:lnTo>
                <a:lnTo>
                  <a:pt x="2359838" y="165621"/>
                </a:lnTo>
                <a:lnTo>
                  <a:pt x="2375611" y="165621"/>
                </a:lnTo>
                <a:lnTo>
                  <a:pt x="2375611" y="149847"/>
                </a:lnTo>
                <a:lnTo>
                  <a:pt x="2359838" y="149847"/>
                </a:lnTo>
                <a:lnTo>
                  <a:pt x="2359838" y="134074"/>
                </a:lnTo>
                <a:lnTo>
                  <a:pt x="2344064" y="134074"/>
                </a:lnTo>
                <a:lnTo>
                  <a:pt x="2344064" y="149847"/>
                </a:lnTo>
                <a:lnTo>
                  <a:pt x="2328291" y="149847"/>
                </a:lnTo>
                <a:lnTo>
                  <a:pt x="2328291" y="165621"/>
                </a:lnTo>
                <a:lnTo>
                  <a:pt x="2344064" y="165621"/>
                </a:lnTo>
                <a:lnTo>
                  <a:pt x="2344064" y="181394"/>
                </a:lnTo>
                <a:close/>
                <a:moveTo>
                  <a:pt x="1108253" y="459829"/>
                </a:moveTo>
                <a:lnTo>
                  <a:pt x="1126769" y="459829"/>
                </a:lnTo>
                <a:lnTo>
                  <a:pt x="1126769" y="441312"/>
                </a:lnTo>
                <a:lnTo>
                  <a:pt x="1145286" y="441312"/>
                </a:lnTo>
                <a:lnTo>
                  <a:pt x="1145286" y="422796"/>
                </a:lnTo>
                <a:lnTo>
                  <a:pt x="1126769" y="422796"/>
                </a:lnTo>
                <a:lnTo>
                  <a:pt x="1126769" y="404279"/>
                </a:lnTo>
                <a:lnTo>
                  <a:pt x="1108253" y="404279"/>
                </a:lnTo>
                <a:lnTo>
                  <a:pt x="1108253" y="422796"/>
                </a:lnTo>
                <a:lnTo>
                  <a:pt x="1089736" y="422796"/>
                </a:lnTo>
                <a:lnTo>
                  <a:pt x="1089736" y="441312"/>
                </a:lnTo>
                <a:lnTo>
                  <a:pt x="1108253" y="441312"/>
                </a:lnTo>
                <a:lnTo>
                  <a:pt x="1108253" y="459829"/>
                </a:lnTo>
                <a:close/>
                <a:moveTo>
                  <a:pt x="2414359" y="38748"/>
                </a:moveTo>
                <a:lnTo>
                  <a:pt x="2426704" y="38748"/>
                </a:lnTo>
                <a:lnTo>
                  <a:pt x="2426704" y="26746"/>
                </a:lnTo>
                <a:lnTo>
                  <a:pt x="2438705" y="26746"/>
                </a:lnTo>
                <a:lnTo>
                  <a:pt x="2438705" y="14402"/>
                </a:lnTo>
                <a:lnTo>
                  <a:pt x="2426704" y="14402"/>
                </a:lnTo>
                <a:lnTo>
                  <a:pt x="2426704" y="2400"/>
                </a:lnTo>
                <a:lnTo>
                  <a:pt x="2414359" y="2400"/>
                </a:lnTo>
                <a:lnTo>
                  <a:pt x="2414359" y="14402"/>
                </a:lnTo>
                <a:lnTo>
                  <a:pt x="2402357" y="14402"/>
                </a:lnTo>
                <a:lnTo>
                  <a:pt x="2402357" y="26746"/>
                </a:lnTo>
                <a:lnTo>
                  <a:pt x="2414359" y="26746"/>
                </a:lnTo>
                <a:lnTo>
                  <a:pt x="2414359" y="38748"/>
                </a:lnTo>
                <a:close/>
                <a:moveTo>
                  <a:pt x="2340979" y="465315"/>
                </a:moveTo>
                <a:lnTo>
                  <a:pt x="2362924" y="465315"/>
                </a:lnTo>
                <a:lnTo>
                  <a:pt x="2362924" y="443027"/>
                </a:lnTo>
                <a:lnTo>
                  <a:pt x="2385212" y="443027"/>
                </a:lnTo>
                <a:lnTo>
                  <a:pt x="2385212" y="421081"/>
                </a:lnTo>
                <a:lnTo>
                  <a:pt x="2362924" y="421081"/>
                </a:lnTo>
                <a:lnTo>
                  <a:pt x="2362924" y="398793"/>
                </a:lnTo>
                <a:lnTo>
                  <a:pt x="2340979" y="398793"/>
                </a:lnTo>
                <a:lnTo>
                  <a:pt x="2340979" y="421081"/>
                </a:lnTo>
                <a:lnTo>
                  <a:pt x="2318690" y="421081"/>
                </a:lnTo>
                <a:lnTo>
                  <a:pt x="2318690" y="443027"/>
                </a:lnTo>
                <a:lnTo>
                  <a:pt x="2340979" y="443027"/>
                </a:lnTo>
                <a:lnTo>
                  <a:pt x="2340979" y="465315"/>
                </a:lnTo>
                <a:close/>
                <a:moveTo>
                  <a:pt x="2203475" y="466344"/>
                </a:moveTo>
                <a:lnTo>
                  <a:pt x="2226107" y="466344"/>
                </a:lnTo>
                <a:lnTo>
                  <a:pt x="2226107" y="443370"/>
                </a:lnTo>
                <a:lnTo>
                  <a:pt x="2249081" y="443370"/>
                </a:lnTo>
                <a:lnTo>
                  <a:pt x="2249081" y="420738"/>
                </a:lnTo>
                <a:lnTo>
                  <a:pt x="2226107" y="420738"/>
                </a:lnTo>
                <a:lnTo>
                  <a:pt x="2226107" y="397764"/>
                </a:lnTo>
                <a:lnTo>
                  <a:pt x="2203475" y="397764"/>
                </a:lnTo>
                <a:lnTo>
                  <a:pt x="2203475" y="420738"/>
                </a:lnTo>
                <a:lnTo>
                  <a:pt x="2180501" y="420738"/>
                </a:lnTo>
                <a:lnTo>
                  <a:pt x="2180501" y="443370"/>
                </a:lnTo>
                <a:lnTo>
                  <a:pt x="2203475" y="443370"/>
                </a:lnTo>
                <a:lnTo>
                  <a:pt x="2203475" y="466344"/>
                </a:lnTo>
                <a:close/>
                <a:moveTo>
                  <a:pt x="2139353" y="40805"/>
                </a:moveTo>
                <a:lnTo>
                  <a:pt x="2153069" y="40805"/>
                </a:lnTo>
                <a:lnTo>
                  <a:pt x="2153069" y="27432"/>
                </a:lnTo>
                <a:lnTo>
                  <a:pt x="2166442" y="27432"/>
                </a:lnTo>
                <a:lnTo>
                  <a:pt x="2166442" y="13716"/>
                </a:lnTo>
                <a:lnTo>
                  <a:pt x="2153069" y="13716"/>
                </a:lnTo>
                <a:lnTo>
                  <a:pt x="2153069" y="343"/>
                </a:lnTo>
                <a:lnTo>
                  <a:pt x="2139353" y="343"/>
                </a:lnTo>
                <a:lnTo>
                  <a:pt x="2139353" y="13716"/>
                </a:lnTo>
                <a:lnTo>
                  <a:pt x="2125980" y="13716"/>
                </a:lnTo>
                <a:lnTo>
                  <a:pt x="2125980" y="27432"/>
                </a:lnTo>
                <a:lnTo>
                  <a:pt x="2139353" y="27432"/>
                </a:lnTo>
                <a:lnTo>
                  <a:pt x="2139353" y="40805"/>
                </a:lnTo>
                <a:close/>
                <a:moveTo>
                  <a:pt x="2206562" y="182423"/>
                </a:moveTo>
                <a:lnTo>
                  <a:pt x="2223021" y="182423"/>
                </a:lnTo>
                <a:lnTo>
                  <a:pt x="2223021" y="165964"/>
                </a:lnTo>
                <a:lnTo>
                  <a:pt x="2239480" y="165964"/>
                </a:lnTo>
                <a:lnTo>
                  <a:pt x="2239480" y="149504"/>
                </a:lnTo>
                <a:lnTo>
                  <a:pt x="2223021" y="149504"/>
                </a:lnTo>
                <a:lnTo>
                  <a:pt x="2223021" y="133045"/>
                </a:lnTo>
                <a:lnTo>
                  <a:pt x="2206562" y="133045"/>
                </a:lnTo>
                <a:lnTo>
                  <a:pt x="2206562" y="149504"/>
                </a:lnTo>
                <a:lnTo>
                  <a:pt x="2190103" y="149504"/>
                </a:lnTo>
                <a:lnTo>
                  <a:pt x="2190103" y="165964"/>
                </a:lnTo>
                <a:lnTo>
                  <a:pt x="2206562" y="165964"/>
                </a:lnTo>
                <a:lnTo>
                  <a:pt x="2206562" y="182423"/>
                </a:lnTo>
                <a:close/>
                <a:moveTo>
                  <a:pt x="2273770" y="324041"/>
                </a:moveTo>
                <a:lnTo>
                  <a:pt x="2292973" y="324041"/>
                </a:lnTo>
                <a:lnTo>
                  <a:pt x="2292973" y="304495"/>
                </a:lnTo>
                <a:lnTo>
                  <a:pt x="2312518" y="304495"/>
                </a:lnTo>
                <a:lnTo>
                  <a:pt x="2312518" y="285293"/>
                </a:lnTo>
                <a:lnTo>
                  <a:pt x="2292973" y="285293"/>
                </a:lnTo>
                <a:lnTo>
                  <a:pt x="2292973" y="265748"/>
                </a:lnTo>
                <a:lnTo>
                  <a:pt x="2273770" y="265748"/>
                </a:lnTo>
                <a:lnTo>
                  <a:pt x="2273770" y="285293"/>
                </a:lnTo>
                <a:lnTo>
                  <a:pt x="2254225" y="285293"/>
                </a:lnTo>
                <a:lnTo>
                  <a:pt x="2254225" y="304495"/>
                </a:lnTo>
                <a:lnTo>
                  <a:pt x="2273770" y="304495"/>
                </a:lnTo>
                <a:lnTo>
                  <a:pt x="2273770" y="324041"/>
                </a:lnTo>
                <a:close/>
                <a:moveTo>
                  <a:pt x="2276856" y="39776"/>
                </a:moveTo>
                <a:lnTo>
                  <a:pt x="2289886" y="39776"/>
                </a:lnTo>
                <a:lnTo>
                  <a:pt x="2289886" y="27089"/>
                </a:lnTo>
                <a:lnTo>
                  <a:pt x="2302574" y="27089"/>
                </a:lnTo>
                <a:lnTo>
                  <a:pt x="2302574" y="14059"/>
                </a:lnTo>
                <a:lnTo>
                  <a:pt x="2289886" y="14059"/>
                </a:lnTo>
                <a:lnTo>
                  <a:pt x="2289886" y="1372"/>
                </a:lnTo>
                <a:lnTo>
                  <a:pt x="2276856" y="1372"/>
                </a:lnTo>
                <a:lnTo>
                  <a:pt x="2276856" y="14059"/>
                </a:lnTo>
                <a:lnTo>
                  <a:pt x="2264169" y="14059"/>
                </a:lnTo>
                <a:lnTo>
                  <a:pt x="2264169" y="27089"/>
                </a:lnTo>
                <a:lnTo>
                  <a:pt x="2276856" y="27089"/>
                </a:lnTo>
                <a:lnTo>
                  <a:pt x="2276856" y="39776"/>
                </a:lnTo>
                <a:close/>
                <a:moveTo>
                  <a:pt x="2411273" y="323012"/>
                </a:moveTo>
                <a:lnTo>
                  <a:pt x="2429789" y="323012"/>
                </a:lnTo>
                <a:lnTo>
                  <a:pt x="2429789" y="304152"/>
                </a:lnTo>
                <a:lnTo>
                  <a:pt x="2448649" y="304152"/>
                </a:lnTo>
                <a:lnTo>
                  <a:pt x="2448649" y="285636"/>
                </a:lnTo>
                <a:lnTo>
                  <a:pt x="2429789" y="285636"/>
                </a:lnTo>
                <a:lnTo>
                  <a:pt x="2429789" y="266776"/>
                </a:lnTo>
                <a:lnTo>
                  <a:pt x="2411273" y="266776"/>
                </a:lnTo>
                <a:lnTo>
                  <a:pt x="2411273" y="285636"/>
                </a:lnTo>
                <a:lnTo>
                  <a:pt x="2392414" y="285636"/>
                </a:lnTo>
                <a:lnTo>
                  <a:pt x="2392414" y="304152"/>
                </a:lnTo>
                <a:lnTo>
                  <a:pt x="2411273" y="304152"/>
                </a:lnTo>
                <a:lnTo>
                  <a:pt x="2411273" y="323012"/>
                </a:lnTo>
                <a:close/>
                <a:moveTo>
                  <a:pt x="1314336" y="321297"/>
                </a:moveTo>
                <a:lnTo>
                  <a:pt x="1332166" y="321297"/>
                </a:lnTo>
                <a:lnTo>
                  <a:pt x="1332166" y="303809"/>
                </a:lnTo>
                <a:lnTo>
                  <a:pt x="1349654" y="303809"/>
                </a:lnTo>
                <a:lnTo>
                  <a:pt x="1349654" y="285979"/>
                </a:lnTo>
                <a:lnTo>
                  <a:pt x="1332166" y="285979"/>
                </a:lnTo>
                <a:lnTo>
                  <a:pt x="1332166" y="268491"/>
                </a:lnTo>
                <a:lnTo>
                  <a:pt x="1314336" y="268491"/>
                </a:lnTo>
                <a:lnTo>
                  <a:pt x="1314336" y="285979"/>
                </a:lnTo>
                <a:lnTo>
                  <a:pt x="1296848" y="285979"/>
                </a:lnTo>
                <a:lnTo>
                  <a:pt x="1296848" y="303809"/>
                </a:lnTo>
                <a:lnTo>
                  <a:pt x="1314336" y="303809"/>
                </a:lnTo>
                <a:lnTo>
                  <a:pt x="1314336" y="321297"/>
                </a:lnTo>
                <a:close/>
                <a:moveTo>
                  <a:pt x="1247813" y="178651"/>
                </a:moveTo>
                <a:lnTo>
                  <a:pt x="1261529" y="178651"/>
                </a:lnTo>
                <a:lnTo>
                  <a:pt x="1261529" y="164592"/>
                </a:lnTo>
                <a:lnTo>
                  <a:pt x="1275588" y="164592"/>
                </a:lnTo>
                <a:lnTo>
                  <a:pt x="1275588" y="150876"/>
                </a:lnTo>
                <a:lnTo>
                  <a:pt x="1261529" y="150876"/>
                </a:lnTo>
                <a:lnTo>
                  <a:pt x="1261529" y="136817"/>
                </a:lnTo>
                <a:lnTo>
                  <a:pt x="1247813" y="136817"/>
                </a:lnTo>
                <a:lnTo>
                  <a:pt x="1247813" y="150876"/>
                </a:lnTo>
                <a:lnTo>
                  <a:pt x="1233754" y="150876"/>
                </a:lnTo>
                <a:lnTo>
                  <a:pt x="1233754" y="164592"/>
                </a:lnTo>
                <a:lnTo>
                  <a:pt x="1247813" y="164592"/>
                </a:lnTo>
                <a:lnTo>
                  <a:pt x="1247813" y="178651"/>
                </a:lnTo>
                <a:close/>
                <a:moveTo>
                  <a:pt x="1311592" y="604190"/>
                </a:moveTo>
                <a:lnTo>
                  <a:pt x="1334910" y="604190"/>
                </a:lnTo>
                <a:lnTo>
                  <a:pt x="1334910" y="580873"/>
                </a:lnTo>
                <a:lnTo>
                  <a:pt x="1358227" y="580873"/>
                </a:lnTo>
                <a:lnTo>
                  <a:pt x="1358227" y="557555"/>
                </a:lnTo>
                <a:lnTo>
                  <a:pt x="1334910" y="557555"/>
                </a:lnTo>
                <a:lnTo>
                  <a:pt x="1334910" y="534238"/>
                </a:lnTo>
                <a:lnTo>
                  <a:pt x="1311592" y="534238"/>
                </a:lnTo>
                <a:lnTo>
                  <a:pt x="1311592" y="557555"/>
                </a:lnTo>
                <a:lnTo>
                  <a:pt x="1288275" y="557555"/>
                </a:lnTo>
                <a:lnTo>
                  <a:pt x="1288275" y="580873"/>
                </a:lnTo>
                <a:lnTo>
                  <a:pt x="1311592" y="580873"/>
                </a:lnTo>
                <a:lnTo>
                  <a:pt x="1311592" y="604190"/>
                </a:lnTo>
                <a:close/>
                <a:moveTo>
                  <a:pt x="1381201" y="463944"/>
                </a:moveTo>
                <a:lnTo>
                  <a:pt x="1402461" y="463944"/>
                </a:lnTo>
                <a:lnTo>
                  <a:pt x="1402461" y="442684"/>
                </a:lnTo>
                <a:lnTo>
                  <a:pt x="1423721" y="442684"/>
                </a:lnTo>
                <a:lnTo>
                  <a:pt x="1423721" y="421424"/>
                </a:lnTo>
                <a:lnTo>
                  <a:pt x="1402461" y="421424"/>
                </a:lnTo>
                <a:lnTo>
                  <a:pt x="1402461" y="400164"/>
                </a:lnTo>
                <a:lnTo>
                  <a:pt x="1381201" y="400164"/>
                </a:lnTo>
                <a:lnTo>
                  <a:pt x="1381201" y="421424"/>
                </a:lnTo>
                <a:lnTo>
                  <a:pt x="1359941" y="421424"/>
                </a:lnTo>
                <a:lnTo>
                  <a:pt x="1359941" y="442684"/>
                </a:lnTo>
                <a:lnTo>
                  <a:pt x="1381201" y="442684"/>
                </a:lnTo>
                <a:lnTo>
                  <a:pt x="1381201" y="463944"/>
                </a:lnTo>
                <a:close/>
                <a:moveTo>
                  <a:pt x="1244727" y="461886"/>
                </a:moveTo>
                <a:lnTo>
                  <a:pt x="1264615" y="461886"/>
                </a:lnTo>
                <a:lnTo>
                  <a:pt x="1264615" y="441998"/>
                </a:lnTo>
                <a:lnTo>
                  <a:pt x="1284503" y="441998"/>
                </a:lnTo>
                <a:lnTo>
                  <a:pt x="1284503" y="422110"/>
                </a:lnTo>
                <a:lnTo>
                  <a:pt x="1264615" y="422110"/>
                </a:lnTo>
                <a:lnTo>
                  <a:pt x="1264615" y="402222"/>
                </a:lnTo>
                <a:lnTo>
                  <a:pt x="1244727" y="402222"/>
                </a:lnTo>
                <a:lnTo>
                  <a:pt x="1244727" y="422110"/>
                </a:lnTo>
                <a:lnTo>
                  <a:pt x="1224839" y="422110"/>
                </a:lnTo>
                <a:lnTo>
                  <a:pt x="1224839" y="441998"/>
                </a:lnTo>
                <a:lnTo>
                  <a:pt x="1244727" y="441998"/>
                </a:lnTo>
                <a:lnTo>
                  <a:pt x="1244727" y="461886"/>
                </a:lnTo>
                <a:close/>
                <a:moveTo>
                  <a:pt x="1384287" y="180365"/>
                </a:moveTo>
                <a:lnTo>
                  <a:pt x="1399375" y="180365"/>
                </a:lnTo>
                <a:lnTo>
                  <a:pt x="1399375" y="165278"/>
                </a:lnTo>
                <a:lnTo>
                  <a:pt x="1414462" y="165278"/>
                </a:lnTo>
                <a:lnTo>
                  <a:pt x="1414462" y="150190"/>
                </a:lnTo>
                <a:lnTo>
                  <a:pt x="1399375" y="150190"/>
                </a:lnTo>
                <a:lnTo>
                  <a:pt x="1399375" y="135103"/>
                </a:lnTo>
                <a:lnTo>
                  <a:pt x="1384287" y="135103"/>
                </a:lnTo>
                <a:lnTo>
                  <a:pt x="1384287" y="150190"/>
                </a:lnTo>
                <a:lnTo>
                  <a:pt x="1369200" y="150190"/>
                </a:lnTo>
                <a:lnTo>
                  <a:pt x="1369200" y="165278"/>
                </a:lnTo>
                <a:lnTo>
                  <a:pt x="1384287" y="165278"/>
                </a:lnTo>
                <a:lnTo>
                  <a:pt x="1384287" y="180365"/>
                </a:lnTo>
                <a:close/>
                <a:moveTo>
                  <a:pt x="1111339" y="176594"/>
                </a:moveTo>
                <a:lnTo>
                  <a:pt x="1123683" y="176594"/>
                </a:lnTo>
                <a:lnTo>
                  <a:pt x="1123683" y="163906"/>
                </a:lnTo>
                <a:lnTo>
                  <a:pt x="1136371" y="163906"/>
                </a:lnTo>
                <a:lnTo>
                  <a:pt x="1136371" y="151562"/>
                </a:lnTo>
                <a:lnTo>
                  <a:pt x="1123683" y="151562"/>
                </a:lnTo>
                <a:lnTo>
                  <a:pt x="1123683" y="138875"/>
                </a:lnTo>
                <a:lnTo>
                  <a:pt x="1111339" y="138875"/>
                </a:lnTo>
                <a:lnTo>
                  <a:pt x="1111339" y="151562"/>
                </a:lnTo>
                <a:lnTo>
                  <a:pt x="1098652" y="151562"/>
                </a:lnTo>
                <a:lnTo>
                  <a:pt x="1098652" y="163906"/>
                </a:lnTo>
                <a:lnTo>
                  <a:pt x="1111339" y="163906"/>
                </a:lnTo>
                <a:lnTo>
                  <a:pt x="1111339" y="176594"/>
                </a:lnTo>
                <a:close/>
                <a:moveTo>
                  <a:pt x="1175118" y="602475"/>
                </a:moveTo>
                <a:lnTo>
                  <a:pt x="1197064" y="602475"/>
                </a:lnTo>
                <a:lnTo>
                  <a:pt x="1197064" y="580187"/>
                </a:lnTo>
                <a:lnTo>
                  <a:pt x="1219352" y="580187"/>
                </a:lnTo>
                <a:lnTo>
                  <a:pt x="1219352" y="558241"/>
                </a:lnTo>
                <a:lnTo>
                  <a:pt x="1197064" y="558241"/>
                </a:lnTo>
                <a:lnTo>
                  <a:pt x="1197064" y="535953"/>
                </a:lnTo>
                <a:lnTo>
                  <a:pt x="1175118" y="535953"/>
                </a:lnTo>
                <a:lnTo>
                  <a:pt x="1175118" y="558241"/>
                </a:lnTo>
                <a:lnTo>
                  <a:pt x="1152830" y="558241"/>
                </a:lnTo>
                <a:lnTo>
                  <a:pt x="1152830" y="580187"/>
                </a:lnTo>
                <a:lnTo>
                  <a:pt x="1175118" y="580187"/>
                </a:lnTo>
                <a:lnTo>
                  <a:pt x="1175118" y="602475"/>
                </a:lnTo>
                <a:close/>
                <a:moveTo>
                  <a:pt x="1177861" y="319240"/>
                </a:moveTo>
                <a:lnTo>
                  <a:pt x="1194321" y="319240"/>
                </a:lnTo>
                <a:lnTo>
                  <a:pt x="1194321" y="303124"/>
                </a:lnTo>
                <a:lnTo>
                  <a:pt x="1210437" y="303124"/>
                </a:lnTo>
                <a:lnTo>
                  <a:pt x="1210437" y="286664"/>
                </a:lnTo>
                <a:lnTo>
                  <a:pt x="1194321" y="286664"/>
                </a:lnTo>
                <a:lnTo>
                  <a:pt x="1194321" y="270548"/>
                </a:lnTo>
                <a:lnTo>
                  <a:pt x="1177861" y="270548"/>
                </a:lnTo>
                <a:lnTo>
                  <a:pt x="1177861" y="286664"/>
                </a:lnTo>
                <a:lnTo>
                  <a:pt x="1161745" y="286664"/>
                </a:lnTo>
                <a:lnTo>
                  <a:pt x="1161745" y="303124"/>
                </a:lnTo>
                <a:lnTo>
                  <a:pt x="1177861" y="303124"/>
                </a:lnTo>
                <a:lnTo>
                  <a:pt x="1177861" y="319240"/>
                </a:lnTo>
                <a:close/>
                <a:moveTo>
                  <a:pt x="1657921" y="182423"/>
                </a:moveTo>
                <a:lnTo>
                  <a:pt x="1674381" y="182423"/>
                </a:lnTo>
                <a:lnTo>
                  <a:pt x="1674381" y="165964"/>
                </a:lnTo>
                <a:lnTo>
                  <a:pt x="1690840" y="165964"/>
                </a:lnTo>
                <a:lnTo>
                  <a:pt x="1690840" y="149504"/>
                </a:lnTo>
                <a:lnTo>
                  <a:pt x="1674381" y="149504"/>
                </a:lnTo>
                <a:lnTo>
                  <a:pt x="1674381" y="133045"/>
                </a:lnTo>
                <a:lnTo>
                  <a:pt x="1657921" y="133045"/>
                </a:lnTo>
                <a:lnTo>
                  <a:pt x="1657921" y="149504"/>
                </a:lnTo>
                <a:lnTo>
                  <a:pt x="1641462" y="149504"/>
                </a:lnTo>
                <a:lnTo>
                  <a:pt x="1641462" y="165964"/>
                </a:lnTo>
                <a:lnTo>
                  <a:pt x="1657921" y="165964"/>
                </a:lnTo>
                <a:lnTo>
                  <a:pt x="1657921" y="182423"/>
                </a:lnTo>
                <a:close/>
                <a:moveTo>
                  <a:pt x="1727873" y="40805"/>
                </a:moveTo>
                <a:lnTo>
                  <a:pt x="1741589" y="40805"/>
                </a:lnTo>
                <a:lnTo>
                  <a:pt x="1741589" y="27432"/>
                </a:lnTo>
                <a:lnTo>
                  <a:pt x="1754962" y="27432"/>
                </a:lnTo>
                <a:lnTo>
                  <a:pt x="1754962" y="13716"/>
                </a:lnTo>
                <a:lnTo>
                  <a:pt x="1741589" y="13716"/>
                </a:lnTo>
                <a:lnTo>
                  <a:pt x="1741589" y="343"/>
                </a:lnTo>
                <a:lnTo>
                  <a:pt x="1727873" y="343"/>
                </a:lnTo>
                <a:lnTo>
                  <a:pt x="1727873" y="13716"/>
                </a:lnTo>
                <a:lnTo>
                  <a:pt x="1714500" y="13716"/>
                </a:lnTo>
                <a:lnTo>
                  <a:pt x="1714500" y="27432"/>
                </a:lnTo>
                <a:lnTo>
                  <a:pt x="1727873" y="27432"/>
                </a:lnTo>
                <a:lnTo>
                  <a:pt x="1727873" y="40805"/>
                </a:lnTo>
                <a:close/>
                <a:moveTo>
                  <a:pt x="1654835" y="466001"/>
                </a:moveTo>
                <a:lnTo>
                  <a:pt x="1677467" y="466001"/>
                </a:lnTo>
                <a:lnTo>
                  <a:pt x="1677467" y="443370"/>
                </a:lnTo>
                <a:lnTo>
                  <a:pt x="1700098" y="443370"/>
                </a:lnTo>
                <a:lnTo>
                  <a:pt x="1700098" y="420738"/>
                </a:lnTo>
                <a:lnTo>
                  <a:pt x="1677467" y="420738"/>
                </a:lnTo>
                <a:lnTo>
                  <a:pt x="1677467" y="398107"/>
                </a:lnTo>
                <a:lnTo>
                  <a:pt x="1654835" y="398107"/>
                </a:lnTo>
                <a:lnTo>
                  <a:pt x="1654835" y="420738"/>
                </a:lnTo>
                <a:lnTo>
                  <a:pt x="1632204" y="420738"/>
                </a:lnTo>
                <a:lnTo>
                  <a:pt x="1632204" y="443370"/>
                </a:lnTo>
                <a:lnTo>
                  <a:pt x="1654835" y="443370"/>
                </a:lnTo>
                <a:lnTo>
                  <a:pt x="1654835" y="466001"/>
                </a:lnTo>
                <a:close/>
                <a:moveTo>
                  <a:pt x="1724787" y="325069"/>
                </a:moveTo>
                <a:lnTo>
                  <a:pt x="1744675" y="325069"/>
                </a:lnTo>
                <a:lnTo>
                  <a:pt x="1744675" y="304838"/>
                </a:lnTo>
                <a:lnTo>
                  <a:pt x="1764906" y="304838"/>
                </a:lnTo>
                <a:lnTo>
                  <a:pt x="1764906" y="284950"/>
                </a:lnTo>
                <a:lnTo>
                  <a:pt x="1744675" y="284950"/>
                </a:lnTo>
                <a:lnTo>
                  <a:pt x="1744675" y="264719"/>
                </a:lnTo>
                <a:lnTo>
                  <a:pt x="1724787" y="264719"/>
                </a:lnTo>
                <a:lnTo>
                  <a:pt x="1724787" y="284950"/>
                </a:lnTo>
                <a:lnTo>
                  <a:pt x="1704556" y="284950"/>
                </a:lnTo>
                <a:lnTo>
                  <a:pt x="1704556" y="304838"/>
                </a:lnTo>
                <a:lnTo>
                  <a:pt x="1724787" y="304838"/>
                </a:lnTo>
                <a:lnTo>
                  <a:pt x="1724787" y="325069"/>
                </a:lnTo>
                <a:close/>
                <a:moveTo>
                  <a:pt x="1591056" y="39776"/>
                </a:moveTo>
                <a:lnTo>
                  <a:pt x="1604086" y="39776"/>
                </a:lnTo>
                <a:lnTo>
                  <a:pt x="1604086" y="27089"/>
                </a:lnTo>
                <a:lnTo>
                  <a:pt x="1616773" y="27089"/>
                </a:lnTo>
                <a:lnTo>
                  <a:pt x="1616773" y="14059"/>
                </a:lnTo>
                <a:lnTo>
                  <a:pt x="1604086" y="14059"/>
                </a:lnTo>
                <a:lnTo>
                  <a:pt x="1604086" y="1372"/>
                </a:lnTo>
                <a:lnTo>
                  <a:pt x="1591056" y="1372"/>
                </a:lnTo>
                <a:lnTo>
                  <a:pt x="1591056" y="14059"/>
                </a:lnTo>
                <a:lnTo>
                  <a:pt x="1578369" y="14059"/>
                </a:lnTo>
                <a:lnTo>
                  <a:pt x="1578369" y="27089"/>
                </a:lnTo>
                <a:lnTo>
                  <a:pt x="1591056" y="27089"/>
                </a:lnTo>
                <a:lnTo>
                  <a:pt x="1591056" y="39776"/>
                </a:lnTo>
                <a:close/>
                <a:moveTo>
                  <a:pt x="1454239" y="39091"/>
                </a:moveTo>
                <a:lnTo>
                  <a:pt x="1466583" y="39091"/>
                </a:lnTo>
                <a:lnTo>
                  <a:pt x="1466583" y="26746"/>
                </a:lnTo>
                <a:lnTo>
                  <a:pt x="1478928" y="26746"/>
                </a:lnTo>
                <a:lnTo>
                  <a:pt x="1478928" y="14402"/>
                </a:lnTo>
                <a:lnTo>
                  <a:pt x="1466583" y="14402"/>
                </a:lnTo>
                <a:lnTo>
                  <a:pt x="1466583" y="2057"/>
                </a:lnTo>
                <a:lnTo>
                  <a:pt x="1454239" y="2057"/>
                </a:lnTo>
                <a:lnTo>
                  <a:pt x="1454239" y="14402"/>
                </a:lnTo>
                <a:lnTo>
                  <a:pt x="1441894" y="14402"/>
                </a:lnTo>
                <a:lnTo>
                  <a:pt x="1441894" y="26746"/>
                </a:lnTo>
                <a:lnTo>
                  <a:pt x="1454239" y="26746"/>
                </a:lnTo>
                <a:lnTo>
                  <a:pt x="1454239" y="39091"/>
                </a:lnTo>
                <a:close/>
                <a:moveTo>
                  <a:pt x="1518018" y="464972"/>
                </a:moveTo>
                <a:lnTo>
                  <a:pt x="1539964" y="464972"/>
                </a:lnTo>
                <a:lnTo>
                  <a:pt x="1539964" y="443027"/>
                </a:lnTo>
                <a:lnTo>
                  <a:pt x="1561909" y="443027"/>
                </a:lnTo>
                <a:lnTo>
                  <a:pt x="1561909" y="421081"/>
                </a:lnTo>
                <a:lnTo>
                  <a:pt x="1539964" y="421081"/>
                </a:lnTo>
                <a:lnTo>
                  <a:pt x="1539964" y="399136"/>
                </a:lnTo>
                <a:lnTo>
                  <a:pt x="1518018" y="399136"/>
                </a:lnTo>
                <a:lnTo>
                  <a:pt x="1518018" y="421081"/>
                </a:lnTo>
                <a:lnTo>
                  <a:pt x="1496073" y="421081"/>
                </a:lnTo>
                <a:lnTo>
                  <a:pt x="1496073" y="443027"/>
                </a:lnTo>
                <a:lnTo>
                  <a:pt x="1518018" y="443027"/>
                </a:lnTo>
                <a:lnTo>
                  <a:pt x="1518018" y="464972"/>
                </a:lnTo>
                <a:close/>
                <a:moveTo>
                  <a:pt x="1451153" y="323012"/>
                </a:moveTo>
                <a:lnTo>
                  <a:pt x="1469669" y="323012"/>
                </a:lnTo>
                <a:lnTo>
                  <a:pt x="1469669" y="304152"/>
                </a:lnTo>
                <a:lnTo>
                  <a:pt x="1488529" y="304152"/>
                </a:lnTo>
                <a:lnTo>
                  <a:pt x="1488529" y="285636"/>
                </a:lnTo>
                <a:lnTo>
                  <a:pt x="1469669" y="285636"/>
                </a:lnTo>
                <a:lnTo>
                  <a:pt x="1469669" y="266776"/>
                </a:lnTo>
                <a:lnTo>
                  <a:pt x="1451153" y="266776"/>
                </a:lnTo>
                <a:lnTo>
                  <a:pt x="1451153" y="285636"/>
                </a:lnTo>
                <a:lnTo>
                  <a:pt x="1432293" y="285636"/>
                </a:lnTo>
                <a:lnTo>
                  <a:pt x="1432293" y="304152"/>
                </a:lnTo>
                <a:lnTo>
                  <a:pt x="1451153" y="304152"/>
                </a:lnTo>
                <a:lnTo>
                  <a:pt x="1451153" y="323012"/>
                </a:lnTo>
                <a:close/>
                <a:moveTo>
                  <a:pt x="1587970" y="324041"/>
                </a:moveTo>
                <a:lnTo>
                  <a:pt x="1607172" y="324041"/>
                </a:lnTo>
                <a:lnTo>
                  <a:pt x="1607172" y="304495"/>
                </a:lnTo>
                <a:lnTo>
                  <a:pt x="1626718" y="304495"/>
                </a:lnTo>
                <a:lnTo>
                  <a:pt x="1626718" y="285293"/>
                </a:lnTo>
                <a:lnTo>
                  <a:pt x="1607172" y="285293"/>
                </a:lnTo>
                <a:lnTo>
                  <a:pt x="1607172" y="265748"/>
                </a:lnTo>
                <a:lnTo>
                  <a:pt x="1587970" y="265748"/>
                </a:lnTo>
                <a:lnTo>
                  <a:pt x="1587970" y="285293"/>
                </a:lnTo>
                <a:lnTo>
                  <a:pt x="1568425" y="285293"/>
                </a:lnTo>
                <a:lnTo>
                  <a:pt x="1568425" y="304495"/>
                </a:lnTo>
                <a:lnTo>
                  <a:pt x="1587970" y="304495"/>
                </a:lnTo>
                <a:lnTo>
                  <a:pt x="1587970" y="324041"/>
                </a:lnTo>
                <a:close/>
                <a:moveTo>
                  <a:pt x="1521104" y="181394"/>
                </a:moveTo>
                <a:lnTo>
                  <a:pt x="1536878" y="181394"/>
                </a:lnTo>
                <a:lnTo>
                  <a:pt x="1536878" y="165621"/>
                </a:lnTo>
                <a:lnTo>
                  <a:pt x="1552651" y="165621"/>
                </a:lnTo>
                <a:lnTo>
                  <a:pt x="1552651" y="149847"/>
                </a:lnTo>
                <a:lnTo>
                  <a:pt x="1536878" y="149847"/>
                </a:lnTo>
                <a:lnTo>
                  <a:pt x="1536878" y="134074"/>
                </a:lnTo>
                <a:lnTo>
                  <a:pt x="1521104" y="134074"/>
                </a:lnTo>
                <a:lnTo>
                  <a:pt x="1521104" y="149847"/>
                </a:lnTo>
                <a:lnTo>
                  <a:pt x="1505331" y="149847"/>
                </a:lnTo>
                <a:lnTo>
                  <a:pt x="1505331" y="165621"/>
                </a:lnTo>
                <a:lnTo>
                  <a:pt x="1521104" y="165621"/>
                </a:lnTo>
                <a:lnTo>
                  <a:pt x="1521104" y="181394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15080"/>
                </a:schemeClr>
              </a:gs>
              <a:gs pos="100000">
                <a:schemeClr val="accent1">
                  <a:alpha val="1508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" name="Google Shape;46;p6"/>
          <p:cNvCxnSpPr/>
          <p:nvPr/>
        </p:nvCxnSpPr>
        <p:spPr>
          <a:xfrm>
            <a:off x="-6" y="1260950"/>
            <a:ext cx="840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100000">
              <a:schemeClr val="accent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accent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ntico"/>
              <a:buNone/>
              <a:defRPr sz="30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75250" y="1575121"/>
            <a:ext cx="71934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▫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r">
              <a:buNone/>
              <a:defRPr sz="1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975249" y="1991825"/>
            <a:ext cx="8065511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Keyword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query based focused Web crawler</a:t>
            </a:r>
            <a:endParaRPr sz="2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and Discussions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D2D9D8F-636F-5615-A5F2-7AE1C495D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50" y="1458867"/>
            <a:ext cx="6933509" cy="340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81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7586164" cy="30985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基於查詢的爬蟲在耗時和精度方面比以前的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BFS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爬蟲更有效。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頁面相關性計算器使用相關網頁的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結構。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討論了計算網頁相關性的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 level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方法和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 ancestor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 level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方法更適合域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(intra domain)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內，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 ancestor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方法更適合域間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(inter domain)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998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Abstract</a:t>
            </a:r>
            <a:r>
              <a:rPr lang="zh-TW" altLang="en-US" dirty="0"/>
              <a:t> ＆ </a:t>
            </a:r>
            <a:r>
              <a:rPr lang="en-US" altLang="zh-TW" dirty="0"/>
              <a:t>Introduction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7586164" cy="30985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上查找訊息是具有挑戰性的任務。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將根據關鍵字提供最相關的信息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搜索引擎可以定義為從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WWW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中查找信息的程式。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網路爬蟲也稱為網路蜘蛛或網路機器人。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研究提出了一種基於查詢的爬蟲。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 and Related Work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7586164" cy="30985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網路爬蟲不是收集和索引所有網頁，而是知道它的爬取邊界。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先前研究討論了使用掃描或爬網處理文本數據庫的執行計劃。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先前研究者提出了一種針對查詢檢索到網頁的重點爬行。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782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Proposed Work</a:t>
            </a:r>
            <a:r>
              <a:rPr lang="en-US" altLang="zh-TW" dirty="0"/>
              <a:t>-Motivations 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C11CB1-F62A-7A0C-57F2-A418FBE19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50" y="1572450"/>
            <a:ext cx="6614652" cy="317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5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Proposed Design and Architecture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8BA5A9-9C23-0ADB-C6D4-A1B150770B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" r="793" b="16632"/>
          <a:stretch/>
        </p:blipFill>
        <p:spPr>
          <a:xfrm>
            <a:off x="1936794" y="1607066"/>
            <a:ext cx="4753261" cy="32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1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Proposed Design and Architecture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3CCC382-F6AF-10A8-D706-3A9F10BAE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032" y="1693965"/>
            <a:ext cx="6323787" cy="283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4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Proposed Design and Architecture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975275" y="1575125"/>
            <a:ext cx="7586164" cy="309852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最大權重法：將從根到葉的路徑上的最大權重分配為路徑分數。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級權重：從根到葉的路徑中所有標籤的權重來計算頁面的適應度值。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實施細節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Implementation details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基於關鍵字查詢的網路爬蟲是使用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實現的。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Beautiful Soup, Selenium client API and WebDriver, Google Search API, Regular Expressions Module, Urllib2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52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Proposed Design and Architecture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3CCC382-F6AF-10A8-D706-3A9F10BAE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032" y="1693965"/>
            <a:ext cx="6323787" cy="283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2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75250" y="1065267"/>
            <a:ext cx="71934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and Discussions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1C89814-001D-5BA2-4292-DAFDAC43A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50" y="1541188"/>
            <a:ext cx="5639251" cy="33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16453"/>
      </p:ext>
    </p:extLst>
  </p:cSld>
  <p:clrMapOvr>
    <a:masterClrMapping/>
  </p:clrMapOvr>
</p:sld>
</file>

<file path=ppt/theme/theme1.xml><?xml version="1.0" encoding="utf-8"?>
<a:theme xmlns:a="http://schemas.openxmlformats.org/drawingml/2006/main" name="Juno template">
  <a:themeElements>
    <a:clrScheme name="Custom 347">
      <a:dk1>
        <a:srgbClr val="08303F"/>
      </a:dk1>
      <a:lt1>
        <a:srgbClr val="FFFFFF"/>
      </a:lt1>
      <a:dk2>
        <a:srgbClr val="738188"/>
      </a:dk2>
      <a:lt2>
        <a:srgbClr val="D6FFCF"/>
      </a:lt2>
      <a:accent1>
        <a:srgbClr val="08303F"/>
      </a:accent1>
      <a:accent2>
        <a:srgbClr val="145C6B"/>
      </a:accent2>
      <a:accent3>
        <a:srgbClr val="17727E"/>
      </a:accent3>
      <a:accent4>
        <a:srgbClr val="198D8C"/>
      </a:accent4>
      <a:accent5>
        <a:srgbClr val="60B4AC"/>
      </a:accent5>
      <a:accent6>
        <a:srgbClr val="A1D3B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297</Words>
  <Application>Microsoft Office PowerPoint</Application>
  <PresentationFormat>如螢幕大小 (16:9)</PresentationFormat>
  <Paragraphs>38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Calibri</vt:lpstr>
      <vt:lpstr>Titillium Web Light</vt:lpstr>
      <vt:lpstr>Arial</vt:lpstr>
      <vt:lpstr>Quantico</vt:lpstr>
      <vt:lpstr>Juno template</vt:lpstr>
      <vt:lpstr>Keyword query based focused Web crawler</vt:lpstr>
      <vt:lpstr>Abstract ＆ Introduction</vt:lpstr>
      <vt:lpstr>Background and Related Work</vt:lpstr>
      <vt:lpstr>Proposed Work-Motivations </vt:lpstr>
      <vt:lpstr>Proposed Design and Architecture</vt:lpstr>
      <vt:lpstr>Proposed Design and Architecture</vt:lpstr>
      <vt:lpstr>Proposed Design and Architecture</vt:lpstr>
      <vt:lpstr>Proposed Design and Architecture</vt:lpstr>
      <vt:lpstr>Results and Discussions</vt:lpstr>
      <vt:lpstr>Results and Discussions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結合文字探勘與量化工具 從線上留言挖掘旅館業者的競爭優勢</dc:title>
  <cp:lastModifiedBy>邱智清</cp:lastModifiedBy>
  <cp:revision>4</cp:revision>
  <dcterms:modified xsi:type="dcterms:W3CDTF">2022-10-17T06:47:48Z</dcterms:modified>
</cp:coreProperties>
</file>