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Quantico" panose="02020500000000000000" charset="0"/>
      <p:regular r:id="rId14"/>
      <p:bold r:id="rId15"/>
      <p:italic r:id="rId16"/>
      <p:boldItalic r:id="rId17"/>
    </p:embeddedFont>
    <p:embeddedFont>
      <p:font typeface="Titillium Web Light" panose="00000400000000000000" pitchFamily="2" charset="0"/>
      <p:regular r:id="rId18"/>
      <p:bold r:id="rId19"/>
      <p:italic r:id="rId20"/>
      <p:boldItalic r:id="rId21"/>
    </p:embeddedFont>
    <p:embeddedFont>
      <p:font typeface="微軟正黑體" panose="020B0604030504040204" pitchFamily="34" charset="-12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171DD6-2702-4FCF-BC82-B343C2BCD5F6}">
  <a:tblStyle styleId="{25171DD6-2702-4FCF-BC82-B343C2BCD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AF98B6-0896-4745-9ED8-C8CFF3DE44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66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840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76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335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39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avLst/>
            <a:gdLst/>
            <a:ahLst/>
            <a:cxnLst/>
            <a:rect l="l" t="t" r="r" b="b"/>
            <a:pathLst>
              <a:path w="3465194" h="1949450" extrusionOk="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57680" y="1991825"/>
            <a:ext cx="802864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Predicting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Prices of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Cryptocurrencies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using Deep Learning</a:t>
            </a:r>
            <a:endParaRPr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INTRODUCTION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加密貨幣是世界正在興起的一種新型貨幣。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加密貨幣的價值每天都在變化。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預測加密貨幣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的價格是自加密貨幣起源以來一直存在的問題。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提出了許多機器學習方法來解決這個問題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深度學習發展證明使用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是預測加密貨幣價格的最佳方法之一。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MOTIVATION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投資者有自己的實踐來預測股票市場的趨勢。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機器學習的方法被用來有效地解決問題。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應用深度學習來尋找使看起來幾乎是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的市場。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703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LITERATURE SURVEY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許多研究人員已經開始研究加密貨幣以觀察更多利潤。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機器學習的研究開始使用回歸以解決各種問題。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人工神經網路 </a:t>
            </a:r>
            <a:r>
              <a:rPr lang="en-US" altLang="zh-TW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(ANN)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是用來分析非線性依賴性的另一種有效方法 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很少有方法被提出來近似猜測模型所需的隱藏層數。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964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EXISTING SYSTEM</a:t>
            </a:r>
            <a:endParaRPr lang="en-US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用於預測加密貨幣價格的方法之一是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Holt-Winters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指數平滑技術。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第一個方面涉及在每次迭代中為因變量的每個值分配權重。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第二個方面涉及按順序分配權重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當問題沒有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季節性變化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系統的第三和第四方面處理解決趨勢和季節性變化的問題。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028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PROPOSED SYSTEM</a:t>
            </a:r>
            <a:endParaRPr lang="en-US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提出的系統使用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來處理大量的層。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問題被稱為“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梯度消失問題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LSTM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在有效解決問題時可以更好地發揮作用。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LSTM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網路還用於計算機科學的許多其他領域。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04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RESULTS AND EXPLANATION</a:t>
            </a:r>
            <a:endParaRPr lang="en-US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所提出的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LSTM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模型在預測市場趨勢時具有顯著提高的準確性。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它已與前面討論的模型進行了比較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LSTM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網路在預測加密貨幣比特幣的價格方面優於回歸和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ANN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3295089"/>
      </p:ext>
    </p:extLst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345</Words>
  <Application>Microsoft Office PowerPoint</Application>
  <PresentationFormat>如螢幕大小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</vt:lpstr>
      <vt:lpstr>微軟正黑體</vt:lpstr>
      <vt:lpstr>Titillium Web Light</vt:lpstr>
      <vt:lpstr>Calibri</vt:lpstr>
      <vt:lpstr>Quantico</vt:lpstr>
      <vt:lpstr>Juno template</vt:lpstr>
      <vt:lpstr>Predicting the Prices of Cryptocurrencies  using Deep Learning</vt:lpstr>
      <vt:lpstr>INTRODUCTION</vt:lpstr>
      <vt:lpstr>MOTIVATION</vt:lpstr>
      <vt:lpstr>LITERATURE SURVEY</vt:lpstr>
      <vt:lpstr>EXISTING SYSTEM</vt:lpstr>
      <vt:lpstr>PROPOSED SYSTEM</vt:lpstr>
      <vt:lpstr>RESULTS AND 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結合文字探勘與量化工具 從線上留言挖掘旅館業者的競爭優勢</dc:title>
  <cp:lastModifiedBy>邱智清</cp:lastModifiedBy>
  <cp:revision>3</cp:revision>
  <dcterms:modified xsi:type="dcterms:W3CDTF">2022-11-14T06:00:35Z</dcterms:modified>
</cp:coreProperties>
</file>