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6" r:id="rId4"/>
    <p:sldId id="297" r:id="rId5"/>
    <p:sldId id="302" r:id="rId6"/>
    <p:sldId id="303" r:id="rId7"/>
    <p:sldId id="304" r:id="rId8"/>
    <p:sldId id="298" r:id="rId9"/>
    <p:sldId id="305" r:id="rId10"/>
    <p:sldId id="30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Quantico" panose="02020500000000000000" charset="0"/>
      <p:regular r:id="rId17"/>
      <p:bold r:id="rId18"/>
      <p:italic r:id="rId19"/>
      <p:boldItalic r:id="rId20"/>
    </p:embeddedFont>
    <p:embeddedFont>
      <p:font typeface="Titillium Web Light" panose="00000400000000000000" pitchFamily="2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35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3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6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0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30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0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0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Crawler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Research</a:t>
            </a:r>
            <a:endParaRPr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CONCLUSIONS AND FUTURE WORK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網路爬蟲技術來捕獲和分析城市相關信息。 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程序的處理流程包括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數據採集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數據預處理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數據可視化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結果有助於城市管理者掌握城市形象且研究成果已被採用。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將構建一個詞源圖來分析每個詞的來源，並考慮更直觀的數據可視化。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8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INTRODUCTION 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隨著網路媒體平台上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發表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影音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數量的急劇增加，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通過分析與特定城市相關的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網路大數據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網路爬蟲是根據特定的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網路搜索策略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自動從互聯網上爬取網頁信息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搜索引擎有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Yahoo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、百度、知乎、豆瓣等。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通過搜索引擎收集信息是研究城市形象的一種簡單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RELATED WORKS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設計了有效的深度網路採集系統，提出一個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兩階段增強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的網路爬蟲框架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提出分佈式爬蟲系統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一種可擴展的網路爬蟲，該爬蟲採用了在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Azure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雲平台。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68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MODEL AND ARCHITECTURE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DFABF-B910-6562-7D3C-9C7FA3AD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94" y="1562106"/>
            <a:ext cx="3734977" cy="32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MODEL AND ARCHITECTURE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 Module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網路爬蟲必須解決幾個問題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分佈式爬蟲架構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8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MODEL AND ARCHITECTURE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E98BF3-00D0-0862-3595-541545A0B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32" y="1537316"/>
            <a:ext cx="4196253" cy="33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5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MODEL AND ARCHITECTURE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 Module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Analysis Module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Visualization Module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8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EXPERIMENTAL EVALUATION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CD5E92-B87A-3280-118C-1AD81FFE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40" y="1592826"/>
            <a:ext cx="4642157" cy="334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EXPERIMENTAL EVALUATION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2D85D-F8C1-7102-9D99-981B48E8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32" y="1679166"/>
            <a:ext cx="5354035" cy="30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5527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249</Words>
  <Application>Microsoft Office PowerPoint</Application>
  <PresentationFormat>如螢幕大小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Titillium Web Light</vt:lpstr>
      <vt:lpstr>Quantico</vt:lpstr>
      <vt:lpstr>微軟正黑體</vt:lpstr>
      <vt:lpstr>Calibri</vt:lpstr>
      <vt:lpstr>Arial</vt:lpstr>
      <vt:lpstr>Juno template</vt:lpstr>
      <vt:lpstr>The Application of Web Crawler  in City Image Research</vt:lpstr>
      <vt:lpstr>INTRODUCTION </vt:lpstr>
      <vt:lpstr>RELATED WORKS</vt:lpstr>
      <vt:lpstr>MODEL AND ARCHITECTURE</vt:lpstr>
      <vt:lpstr>MODEL AND ARCHITECTURE</vt:lpstr>
      <vt:lpstr>MODEL AND ARCHITECTURE</vt:lpstr>
      <vt:lpstr>MODEL AND ARCHITECTURE</vt:lpstr>
      <vt:lpstr>EXPERIMENTAL EVALUATION</vt:lpstr>
      <vt:lpstr>EXPERIMENTAL EVALUATION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2</cp:revision>
  <dcterms:modified xsi:type="dcterms:W3CDTF">2022-09-11T14:49:07Z</dcterms:modified>
</cp:coreProperties>
</file>