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ntico" panose="02020500000000000000" charset="0"/>
      <p:regular r:id="rId13"/>
      <p:bold r:id="rId14"/>
      <p:italic r:id="rId15"/>
      <p:boldItalic r:id="rId16"/>
    </p:embeddedFont>
    <p:embeddedFont>
      <p:font typeface="Titillium Web Light" panose="00000400000000000000" pitchFamily="2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66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84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76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3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Mining 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the Analysis of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Housing Prices </a:t>
            </a:r>
            <a:b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Case study of 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Tehran</a:t>
            </a:r>
            <a:endParaRPr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以往有許多做法來確定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房價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的決定因素。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大部分都依賴於一組相對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較小的數據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使用網路挖掘方法從一個網站的內容中生成一個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大的、有組織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提供了完整的數據集，其他研究者可以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重現結果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進行進一步的分析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本文在研究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Tehran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作為一個獨特的多維城市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住房市場動態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BACKGROUND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Determinants of housing prices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Hedonic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Crawler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網路爬蟲、機器人或蜘蛛是一個程式或程式集合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 Area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Tehran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是伊朗的政治和經濟中心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0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DATA AND METHOD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創建了一個自動網路爬蟲來挖掘一個國家房地產經紀網站的網頁。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選擇了 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個變量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在本研究中進行評估。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結構屬性（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 、區位屬性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、環境屬性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Hedonic Price 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多元逐步迴歸分析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6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FINDINGS </a:t>
            </a: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第一節部分討論一般統計結果。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宏觀層面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的屬性分析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第二部分展示結果。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房價的決定因素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無法找到剩餘的兩個因素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人均綠地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城市綠地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人口密度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與房價之間的任何關係。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28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CONCLUSION </a:t>
            </a:r>
            <a:endParaRPr lang="en-US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研究了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Tehran 22 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個地區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的房地產市場動態。 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開發了一個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來解析最大的國家房地產經紀網站的網頁。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Hedonic 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檢驗房價的決定因素。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結構決定因素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的影響比外部變量的影響更具體。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城市規劃者可以利用這項研究的結果來進一步</a:t>
            </a:r>
            <a:r>
              <a:rPr lang="zh-TW" altLang="en-US" sz="1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發展城市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的區域。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43229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305</Words>
  <Application>Microsoft Office PowerPoint</Application>
  <PresentationFormat>如螢幕大小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Calibri</vt:lpstr>
      <vt:lpstr>Arial</vt:lpstr>
      <vt:lpstr>Quantico</vt:lpstr>
      <vt:lpstr>Titillium Web Light</vt:lpstr>
      <vt:lpstr>Juno template</vt:lpstr>
      <vt:lpstr>Using Web Mining  in the Analysis of Housing Prices  A Case study of Tehran</vt:lpstr>
      <vt:lpstr>INTRODUCTION</vt:lpstr>
      <vt:lpstr>BACKGROUND</vt:lpstr>
      <vt:lpstr>DATA AND METHOD</vt:lpstr>
      <vt:lpstr>FINDINGS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2</cp:revision>
  <dcterms:modified xsi:type="dcterms:W3CDTF">2022-09-25T13:13:39Z</dcterms:modified>
</cp:coreProperties>
</file>