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96" r:id="rId4"/>
    <p:sldId id="306" r:id="rId5"/>
    <p:sldId id="297" r:id="rId6"/>
    <p:sldId id="307" r:id="rId7"/>
    <p:sldId id="30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Quantico" panose="02020500000000000000" charset="0"/>
      <p:regular r:id="rId14"/>
      <p:bold r:id="rId15"/>
      <p:italic r:id="rId16"/>
      <p:boldItalic r:id="rId17"/>
    </p:embeddedFont>
    <p:embeddedFont>
      <p:font typeface="Titillium Web Light" panose="00000400000000000000" pitchFamily="2" charset="0"/>
      <p:regular r:id="rId18"/>
      <p:bold r:id="rId19"/>
      <p:italic r:id="rId20"/>
      <p:boldItalic r:id="rId21"/>
    </p:embeddedFont>
    <p:embeddedFont>
      <p:font typeface="微軟正黑體" panose="020B0604030504040204" pitchFamily="34" charset="-12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3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3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3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9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46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Scrapy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比較與應用</a:t>
            </a:r>
            <a:endParaRPr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BeautifulSoup</a:t>
            </a:r>
            <a:r>
              <a:rPr lang="en-US" altLang="zh-TW" dirty="0"/>
              <a:t> vs Selenium vs Scrapy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BeautifulSoup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適用於靜態網頁的爬取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自動化操作網頁上的元素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Scrapy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執行速度較快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BeautifulSoup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D26460-4D22-5153-157E-28E628F1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94" y="1541617"/>
            <a:ext cx="4247506" cy="33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8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Scrapy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DD417-D641-4ADE-903C-81A4EBF3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70" y="1506482"/>
            <a:ext cx="4617320" cy="35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4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Scrapy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0F22C1-59B2-4FD1-133F-56B1330F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0" y="1968917"/>
            <a:ext cx="7602799" cy="18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0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標題分詞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13ABA8-DD29-BE65-0E77-DB813BAE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" y="1968910"/>
            <a:ext cx="7130845" cy="22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keyword cloud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84EE87-24D6-6781-EF85-E842B731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93" y="1706486"/>
            <a:ext cx="4703506" cy="29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78699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</Words>
  <Application>Microsoft Office PowerPoint</Application>
  <PresentationFormat>如螢幕大小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Titillium Web Light</vt:lpstr>
      <vt:lpstr>Quantico</vt:lpstr>
      <vt:lpstr>微軟正黑體</vt:lpstr>
      <vt:lpstr>Calibri</vt:lpstr>
      <vt:lpstr>Juno template</vt:lpstr>
      <vt:lpstr>Scrapy比較與應用</vt:lpstr>
      <vt:lpstr>BeautifulSoup vs Selenium vs Scrapy</vt:lpstr>
      <vt:lpstr>BeautifulSoup</vt:lpstr>
      <vt:lpstr>Scrapy</vt:lpstr>
      <vt:lpstr>Scrapy PPT爬取</vt:lpstr>
      <vt:lpstr> 標題分詞</vt:lpstr>
      <vt:lpstr>keyword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結合文字探勘與量化工具 從線上留言挖掘旅館業者的競爭優勢</dc:title>
  <cp:lastModifiedBy>邱智清</cp:lastModifiedBy>
  <cp:revision>3</cp:revision>
  <dcterms:modified xsi:type="dcterms:W3CDTF">2022-10-03T02:47:54Z</dcterms:modified>
</cp:coreProperties>
</file>