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57" r:id="rId4"/>
    <p:sldId id="263" r:id="rId5"/>
    <p:sldId id="262" r:id="rId6"/>
    <p:sldId id="258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3D84-EC22-41F4-8E61-AA6F220662BE}" type="datetimeFigureOut">
              <a:rPr lang="es-GT" smtClean="0"/>
              <a:t>26/08/2019</a:t>
            </a:fld>
            <a:endParaRPr lang="es-G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377A-ECB7-4C25-A8D0-5BC6E1480797}" type="slidenum">
              <a:rPr lang="es-GT" smtClean="0"/>
              <a:t>‹Nº›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22959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3D84-EC22-41F4-8E61-AA6F220662BE}" type="datetimeFigureOut">
              <a:rPr lang="es-GT" smtClean="0"/>
              <a:t>26/08/2019</a:t>
            </a:fld>
            <a:endParaRPr lang="es-G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377A-ECB7-4C25-A8D0-5BC6E1480797}" type="slidenum">
              <a:rPr lang="es-GT" smtClean="0"/>
              <a:t>‹Nº›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73223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3D84-EC22-41F4-8E61-AA6F220662BE}" type="datetimeFigureOut">
              <a:rPr lang="es-GT" smtClean="0"/>
              <a:t>26/08/2019</a:t>
            </a:fld>
            <a:endParaRPr lang="es-G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377A-ECB7-4C25-A8D0-5BC6E1480797}" type="slidenum">
              <a:rPr lang="es-GT" smtClean="0"/>
              <a:t>‹Nº›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587277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3D84-EC22-41F4-8E61-AA6F220662BE}" type="datetimeFigureOut">
              <a:rPr lang="es-GT" smtClean="0"/>
              <a:t>26/08/2019</a:t>
            </a:fld>
            <a:endParaRPr lang="es-G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377A-ECB7-4C25-A8D0-5BC6E1480797}" type="slidenum">
              <a:rPr lang="es-GT" smtClean="0"/>
              <a:t>‹Nº›</a:t>
            </a:fld>
            <a:endParaRPr lang="es-GT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5374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3D84-EC22-41F4-8E61-AA6F220662BE}" type="datetimeFigureOut">
              <a:rPr lang="es-GT" smtClean="0"/>
              <a:t>26/08/2019</a:t>
            </a:fld>
            <a:endParaRPr lang="es-G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377A-ECB7-4C25-A8D0-5BC6E1480797}" type="slidenum">
              <a:rPr lang="es-GT" smtClean="0"/>
              <a:t>‹Nº›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011203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3D84-EC22-41F4-8E61-AA6F220662BE}" type="datetimeFigureOut">
              <a:rPr lang="es-GT" smtClean="0"/>
              <a:t>26/08/2019</a:t>
            </a:fld>
            <a:endParaRPr lang="es-GT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377A-ECB7-4C25-A8D0-5BC6E1480797}" type="slidenum">
              <a:rPr lang="es-GT" smtClean="0"/>
              <a:t>‹Nº›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545919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3D84-EC22-41F4-8E61-AA6F220662BE}" type="datetimeFigureOut">
              <a:rPr lang="es-GT" smtClean="0"/>
              <a:t>26/08/2019</a:t>
            </a:fld>
            <a:endParaRPr lang="es-GT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377A-ECB7-4C25-A8D0-5BC6E1480797}" type="slidenum">
              <a:rPr lang="es-GT" smtClean="0"/>
              <a:t>‹Nº›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807570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3D84-EC22-41F4-8E61-AA6F220662BE}" type="datetimeFigureOut">
              <a:rPr lang="es-GT" smtClean="0"/>
              <a:t>26/08/2019</a:t>
            </a:fld>
            <a:endParaRPr lang="es-G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377A-ECB7-4C25-A8D0-5BC6E1480797}" type="slidenum">
              <a:rPr lang="es-GT" smtClean="0"/>
              <a:t>‹Nº›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587477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3D84-EC22-41F4-8E61-AA6F220662BE}" type="datetimeFigureOut">
              <a:rPr lang="es-GT" smtClean="0"/>
              <a:t>26/08/2019</a:t>
            </a:fld>
            <a:endParaRPr lang="es-G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377A-ECB7-4C25-A8D0-5BC6E1480797}" type="slidenum">
              <a:rPr lang="es-GT" smtClean="0"/>
              <a:t>‹Nº›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60194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3D84-EC22-41F4-8E61-AA6F220662BE}" type="datetimeFigureOut">
              <a:rPr lang="es-GT" smtClean="0"/>
              <a:t>26/08/2019</a:t>
            </a:fld>
            <a:endParaRPr lang="es-G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377A-ECB7-4C25-A8D0-5BC6E1480797}" type="slidenum">
              <a:rPr lang="es-GT" smtClean="0"/>
              <a:t>‹Nº›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19776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3D84-EC22-41F4-8E61-AA6F220662BE}" type="datetimeFigureOut">
              <a:rPr lang="es-GT" smtClean="0"/>
              <a:t>26/08/2019</a:t>
            </a:fld>
            <a:endParaRPr lang="es-G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377A-ECB7-4C25-A8D0-5BC6E1480797}" type="slidenum">
              <a:rPr lang="es-GT" smtClean="0"/>
              <a:t>‹Nº›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75133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3D84-EC22-41F4-8E61-AA6F220662BE}" type="datetimeFigureOut">
              <a:rPr lang="es-GT" smtClean="0"/>
              <a:t>26/08/2019</a:t>
            </a:fld>
            <a:endParaRPr lang="es-G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377A-ECB7-4C25-A8D0-5BC6E1480797}" type="slidenum">
              <a:rPr lang="es-GT" smtClean="0"/>
              <a:t>‹Nº›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00513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3D84-EC22-41F4-8E61-AA6F220662BE}" type="datetimeFigureOut">
              <a:rPr lang="es-GT" smtClean="0"/>
              <a:t>26/08/2019</a:t>
            </a:fld>
            <a:endParaRPr lang="es-G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377A-ECB7-4C25-A8D0-5BC6E1480797}" type="slidenum">
              <a:rPr lang="es-GT" smtClean="0"/>
              <a:t>‹Nº›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67413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3D84-EC22-41F4-8E61-AA6F220662BE}" type="datetimeFigureOut">
              <a:rPr lang="es-GT" smtClean="0"/>
              <a:t>26/08/2019</a:t>
            </a:fld>
            <a:endParaRPr lang="es-GT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377A-ECB7-4C25-A8D0-5BC6E1480797}" type="slidenum">
              <a:rPr lang="es-GT" smtClean="0"/>
              <a:t>‹Nº›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66478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3D84-EC22-41F4-8E61-AA6F220662BE}" type="datetimeFigureOut">
              <a:rPr lang="es-GT" smtClean="0"/>
              <a:t>26/08/2019</a:t>
            </a:fld>
            <a:endParaRPr lang="es-GT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377A-ECB7-4C25-A8D0-5BC6E1480797}" type="slidenum">
              <a:rPr lang="es-GT" smtClean="0"/>
              <a:t>‹Nº›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88171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3D84-EC22-41F4-8E61-AA6F220662BE}" type="datetimeFigureOut">
              <a:rPr lang="es-GT" smtClean="0"/>
              <a:t>26/08/2019</a:t>
            </a:fld>
            <a:endParaRPr lang="es-GT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377A-ECB7-4C25-A8D0-5BC6E1480797}" type="slidenum">
              <a:rPr lang="es-GT" smtClean="0"/>
              <a:t>‹Nº›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81906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3D84-EC22-41F4-8E61-AA6F220662BE}" type="datetimeFigureOut">
              <a:rPr lang="es-GT" smtClean="0"/>
              <a:t>26/08/2019</a:t>
            </a:fld>
            <a:endParaRPr lang="es-G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377A-ECB7-4C25-A8D0-5BC6E1480797}" type="slidenum">
              <a:rPr lang="es-GT" smtClean="0"/>
              <a:t>‹Nº›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2867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FA73D84-EC22-41F4-8E61-AA6F220662BE}" type="datetimeFigureOut">
              <a:rPr lang="es-GT" smtClean="0"/>
              <a:t>26/08/2019</a:t>
            </a:fld>
            <a:endParaRPr lang="es-G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G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F377A-ECB7-4C25-A8D0-5BC6E1480797}" type="slidenum">
              <a:rPr lang="es-GT" smtClean="0"/>
              <a:t>‹Nº›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344607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52401"/>
            <a:ext cx="8825658" cy="1498600"/>
          </a:xfrm>
        </p:spPr>
        <p:txBody>
          <a:bodyPr/>
          <a:lstStyle/>
          <a:p>
            <a:pPr algn="ctr"/>
            <a:r>
              <a:rPr lang="es-GT" sz="6600" dirty="0" smtClean="0"/>
              <a:t>Códigos utilizados</a:t>
            </a:r>
            <a:endParaRPr lang="es-GT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1803400"/>
            <a:ext cx="8825658" cy="1054100"/>
          </a:xfrm>
        </p:spPr>
        <p:txBody>
          <a:bodyPr>
            <a:normAutofit/>
          </a:bodyPr>
          <a:lstStyle/>
          <a:p>
            <a:pPr algn="ctr"/>
            <a:r>
              <a:rPr lang="es-GT" sz="6000" dirty="0" err="1" smtClean="0"/>
              <a:t>Lastfm</a:t>
            </a:r>
            <a:endParaRPr lang="es-GT" sz="6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3198812"/>
            <a:ext cx="67532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65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/>
              <a:t>Sublime </a:t>
            </a:r>
            <a:r>
              <a:rPr lang="es-GT" dirty="0" err="1" smtClean="0"/>
              <a:t>text</a:t>
            </a:r>
            <a:r>
              <a:rPr lang="es-GT" dirty="0" smtClean="0"/>
              <a:t> 3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Sublime Text es un editor de texto y editor de código fuente está escrito en C++ y Python para los plugins.1​ Desarrollado originalmente como una extensión de </a:t>
            </a:r>
            <a:r>
              <a:rPr lang="es-GT" dirty="0" err="1"/>
              <a:t>Vim</a:t>
            </a:r>
            <a:r>
              <a:rPr lang="es-GT" dirty="0"/>
              <a:t>, con el tiempo fue creando una identidad propia, por esto aún conserva un modo de edición tipo vi llamado </a:t>
            </a:r>
            <a:r>
              <a:rPr lang="es-GT" dirty="0" err="1"/>
              <a:t>Vintage</a:t>
            </a:r>
            <a:r>
              <a:rPr lang="es-GT" dirty="0"/>
              <a:t> mode.2​ </a:t>
            </a:r>
          </a:p>
          <a:p>
            <a:endParaRPr lang="es-GT" dirty="0"/>
          </a:p>
          <a:p>
            <a:r>
              <a:rPr lang="es-GT" dirty="0"/>
              <a:t>Se puede descargar y evaluar de forma gratuita. Sin embargo no es software libre o de código abierto3​ y se debe obtener una licencia para su uso continuado, aunque la versión de evaluación es plenamente funcional y no tiene fecha de caducidad.</a:t>
            </a:r>
          </a:p>
        </p:txBody>
      </p:sp>
    </p:spTree>
    <p:extLst>
      <p:ext uri="{BB962C8B-B14F-4D97-AF65-F5344CB8AC3E}">
        <p14:creationId xmlns:p14="http://schemas.microsoft.com/office/powerpoint/2010/main" val="1026370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sz="7200" dirty="0" smtClean="0"/>
              <a:t>HTML</a:t>
            </a:r>
            <a:endParaRPr lang="es-GT" sz="7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3600" dirty="0"/>
              <a:t>Las siglas HTML vienen de “</a:t>
            </a:r>
            <a:r>
              <a:rPr lang="es-GT" sz="3600" dirty="0" err="1"/>
              <a:t>Hyper</a:t>
            </a:r>
            <a:r>
              <a:rPr lang="es-GT" sz="3600" dirty="0"/>
              <a:t> Text </a:t>
            </a:r>
            <a:r>
              <a:rPr lang="es-GT" sz="3600" dirty="0" err="1"/>
              <a:t>Markup</a:t>
            </a:r>
            <a:r>
              <a:rPr lang="es-GT" sz="3600" dirty="0"/>
              <a:t> </a:t>
            </a:r>
            <a:r>
              <a:rPr lang="es-GT" sz="3600" dirty="0" err="1"/>
              <a:t>Language</a:t>
            </a:r>
            <a:r>
              <a:rPr lang="es-GT" sz="3600" dirty="0"/>
              <a:t>” o Lenguaje Marcado de Hipertexto. Los códigos HTML son el lenguaje universal que se utiliza para crear y dar formato a los sitios web.</a:t>
            </a:r>
          </a:p>
        </p:txBody>
      </p:sp>
    </p:spTree>
    <p:extLst>
      <p:ext uri="{BB962C8B-B14F-4D97-AF65-F5344CB8AC3E}">
        <p14:creationId xmlns:p14="http://schemas.microsoft.com/office/powerpoint/2010/main" val="27386424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Angular </a:t>
            </a:r>
            <a:r>
              <a:rPr lang="es-GT" dirty="0" err="1" smtClean="0"/>
              <a:t>js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2800" dirty="0"/>
              <a:t>Este tutorial te presenta los elementos esenciales de Angular. Aprovecha lo que ya sabe sobre HTML y JavaScript, además de algunas características útiles de Angular, para crear una aplicación de tienda en línea simple, con un catálogo, carrito de compras y formulario de pago. No necesita instalar nada: creará la aplicación utilizando el entorno de desarrollo en línea </a:t>
            </a:r>
            <a:r>
              <a:rPr lang="es-GT" sz="2800" dirty="0" err="1"/>
              <a:t>StackBlitz</a:t>
            </a:r>
            <a:r>
              <a:rPr lang="es-GT" sz="28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426916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Style 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753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GT" sz="3200" dirty="0" smtClean="0"/>
              <a:t>es lo que le da color a nuestra pagina web</a:t>
            </a:r>
            <a:endParaRPr lang="es-GT" sz="3200" dirty="0"/>
          </a:p>
        </p:txBody>
      </p:sp>
    </p:spTree>
    <p:extLst>
      <p:ext uri="{BB962C8B-B14F-4D97-AF65-F5344CB8AC3E}">
        <p14:creationId xmlns:p14="http://schemas.microsoft.com/office/powerpoint/2010/main" val="4173397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/>
              <a:t>Etiquetas de colores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2400" dirty="0"/>
              <a:t>Si deseamos poner un color de fondo a toda la página, lo tenemos que hacer dentro de la etiqueta &lt;</a:t>
            </a:r>
            <a:r>
              <a:rPr lang="es-GT" sz="2400" dirty="0" err="1"/>
              <a:t>body</a:t>
            </a:r>
            <a:r>
              <a:rPr lang="es-GT" sz="2400" dirty="0"/>
              <a:t>&gt; pues afecta a todo el documento. Esto que se escribe dentro de una etiqueta se denomina </a:t>
            </a:r>
            <a:r>
              <a:rPr lang="es-GT" sz="2400" dirty="0" smtClean="0"/>
              <a:t>atributo.</a:t>
            </a:r>
            <a:endParaRPr lang="es-GT" sz="2400" dirty="0"/>
          </a:p>
          <a:p>
            <a:endParaRPr lang="es-GT" sz="2400" dirty="0"/>
          </a:p>
          <a:p>
            <a:r>
              <a:rPr lang="es-GT" sz="2400" dirty="0"/>
              <a:t>Nosotros vamos a poner el color rojo al fondo de la página. Lo conseguimos escribiendo la etiqueta &lt;</a:t>
            </a:r>
            <a:r>
              <a:rPr lang="es-GT" sz="2400" dirty="0" err="1"/>
              <a:t>body</a:t>
            </a:r>
            <a:r>
              <a:rPr lang="es-GT" sz="2400" dirty="0"/>
              <a:t>&gt; con su atributo como sigue: &lt;</a:t>
            </a:r>
            <a:r>
              <a:rPr lang="es-GT" sz="2400" dirty="0" err="1"/>
              <a:t>body</a:t>
            </a:r>
            <a:r>
              <a:rPr lang="es-GT" sz="2400" dirty="0"/>
              <a:t> </a:t>
            </a:r>
            <a:r>
              <a:rPr lang="es-GT" sz="2400" dirty="0" err="1"/>
              <a:t>bgcolor</a:t>
            </a:r>
            <a:r>
              <a:rPr lang="es-GT" sz="2400" dirty="0"/>
              <a:t>="red"&gt; ( </a:t>
            </a:r>
            <a:r>
              <a:rPr lang="es-GT" sz="2400" dirty="0" err="1"/>
              <a:t>bg</a:t>
            </a:r>
            <a:r>
              <a:rPr lang="es-GT" sz="2400" dirty="0"/>
              <a:t> de </a:t>
            </a:r>
            <a:r>
              <a:rPr lang="es-GT" sz="2400" dirty="0" err="1"/>
              <a:t>background</a:t>
            </a:r>
            <a:r>
              <a:rPr lang="es-GT" sz="2400" dirty="0"/>
              <a:t> ).</a:t>
            </a:r>
          </a:p>
        </p:txBody>
      </p:sp>
    </p:spTree>
    <p:extLst>
      <p:ext uri="{BB962C8B-B14F-4D97-AF65-F5344CB8AC3E}">
        <p14:creationId xmlns:p14="http://schemas.microsoft.com/office/powerpoint/2010/main" val="144329489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/>
              <a:t>Llamar ala api 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 dirty="0"/>
          </a:p>
          <a:p>
            <a:endParaRPr lang="es-GT" dirty="0"/>
          </a:p>
          <a:p>
            <a:r>
              <a:rPr lang="es-GT" dirty="0"/>
              <a:t>Debo realizar un </a:t>
            </a:r>
            <a:r>
              <a:rPr lang="es-GT" dirty="0" err="1"/>
              <a:t>Landingpage</a:t>
            </a:r>
            <a:r>
              <a:rPr lang="es-GT" dirty="0"/>
              <a:t>, y en este debo incluir 4 </a:t>
            </a:r>
            <a:r>
              <a:rPr lang="es-GT" dirty="0" err="1"/>
              <a:t>lineas</a:t>
            </a:r>
            <a:r>
              <a:rPr lang="es-GT" dirty="0"/>
              <a:t> de 5 productos de un API.</a:t>
            </a:r>
          </a:p>
          <a:p>
            <a:endParaRPr lang="es-GT" dirty="0"/>
          </a:p>
          <a:p>
            <a:r>
              <a:rPr lang="es-GT" dirty="0"/>
              <a:t>¿Como hago para llamar ese API desde JavaScript y como hago para que solo me ponga 4 </a:t>
            </a:r>
            <a:r>
              <a:rPr lang="es-GT" dirty="0" err="1"/>
              <a:t>lineas</a:t>
            </a:r>
            <a:r>
              <a:rPr lang="es-GT" dirty="0"/>
              <a:t> de 5 productos?.</a:t>
            </a:r>
          </a:p>
          <a:p>
            <a:endParaRPr lang="es-GT" dirty="0"/>
          </a:p>
          <a:p>
            <a:r>
              <a:rPr lang="es-GT" dirty="0"/>
              <a:t>Tengo una pagina que es un API, y que contiene unos productos con categorías, id del producto.... es esto lo que contiene</a:t>
            </a:r>
          </a:p>
        </p:txBody>
      </p:sp>
    </p:spTree>
    <p:extLst>
      <p:ext uri="{BB962C8B-B14F-4D97-AF65-F5344CB8AC3E}">
        <p14:creationId xmlns:p14="http://schemas.microsoft.com/office/powerpoint/2010/main" val="59553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/>
              <a:t>Colocar imagen 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2800" dirty="0" smtClean="0"/>
              <a:t>Para colocar una imagen en </a:t>
            </a:r>
            <a:r>
              <a:rPr lang="es-GT" sz="2800" dirty="0" err="1" smtClean="0"/>
              <a:t>html</a:t>
            </a:r>
            <a:r>
              <a:rPr lang="es-GT" sz="2800" dirty="0" smtClean="0"/>
              <a:t> </a:t>
            </a:r>
            <a:r>
              <a:rPr lang="es-GT" sz="2800" dirty="0" err="1" smtClean="0"/>
              <a:t>simplente</a:t>
            </a:r>
            <a:r>
              <a:rPr lang="es-GT" sz="2800" dirty="0" smtClean="0"/>
              <a:t> agregamos una </a:t>
            </a:r>
            <a:r>
              <a:rPr lang="es-GT" sz="2800" dirty="0"/>
              <a:t>etiqueta llamada 	&lt;</a:t>
            </a:r>
            <a:r>
              <a:rPr lang="es-GT" sz="2800" dirty="0" err="1"/>
              <a:t>img</a:t>
            </a:r>
            <a:r>
              <a:rPr lang="es-GT" sz="2800" dirty="0"/>
              <a:t> </a:t>
            </a:r>
            <a:r>
              <a:rPr lang="es-GT" sz="2800" dirty="0" err="1"/>
              <a:t>src</a:t>
            </a:r>
            <a:r>
              <a:rPr lang="es-GT" sz="2800" dirty="0"/>
              <a:t>="https://i.pinimg.com/</a:t>
            </a:r>
            <a:r>
              <a:rPr lang="es-GT" sz="2800" dirty="0" err="1"/>
              <a:t>originals</a:t>
            </a:r>
            <a:r>
              <a:rPr lang="es-GT" sz="2800" dirty="0"/>
              <a:t>/97/0c/9c/970c9c1eaaddad769f73abd21aac862e.gif"&gt;</a:t>
            </a:r>
          </a:p>
        </p:txBody>
      </p:sp>
    </p:spTree>
    <p:extLst>
      <p:ext uri="{BB962C8B-B14F-4D97-AF65-F5344CB8AC3E}">
        <p14:creationId xmlns:p14="http://schemas.microsoft.com/office/powerpoint/2010/main" val="2494450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2311400"/>
            <a:ext cx="9404723" cy="2603500"/>
          </a:xfrm>
        </p:spPr>
        <p:txBody>
          <a:bodyPr/>
          <a:lstStyle/>
          <a:p>
            <a:pPr algn="ctr"/>
            <a:r>
              <a:rPr lang="es-GT" dirty="0" smtClean="0"/>
              <a:t>Gracias por su atención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527059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394</Words>
  <Application>Microsoft Office PowerPoint</Application>
  <PresentationFormat>Panorámica</PresentationFormat>
  <Paragraphs>27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Códigos utilizados</vt:lpstr>
      <vt:lpstr>Sublime text 3</vt:lpstr>
      <vt:lpstr>HTML</vt:lpstr>
      <vt:lpstr>Angular js</vt:lpstr>
      <vt:lpstr>Style </vt:lpstr>
      <vt:lpstr>Etiquetas de colores</vt:lpstr>
      <vt:lpstr>Llamar ala api </vt:lpstr>
      <vt:lpstr>Colocar imagen </vt:lpstr>
      <vt:lpstr>Gracias por su atención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Códigos utilizados</dc:title>
  <dc:creator>Liceo Compu-Market</dc:creator>
  <cp:lastModifiedBy>Liceo Compu-Market</cp:lastModifiedBy>
  <cp:revision>3</cp:revision>
  <dcterms:created xsi:type="dcterms:W3CDTF">2019-08-26T16:06:27Z</dcterms:created>
  <dcterms:modified xsi:type="dcterms:W3CDTF">2019-08-26T16:40:54Z</dcterms:modified>
</cp:coreProperties>
</file>