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6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7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9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7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31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1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4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8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92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D384-B3F3-4A51-946F-5E23BF2FE66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5BA2-58EC-4196-B741-4BE9D8221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7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1171" y="10009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Здравствуйте!</a:t>
            </a:r>
            <a:br>
              <a:rPr lang="ru-RU" dirty="0" smtClean="0"/>
            </a:br>
            <a:r>
              <a:rPr lang="ru-RU" dirty="0" smtClean="0"/>
              <a:t>Меня зовут Алексей,</a:t>
            </a:r>
            <a:br>
              <a:rPr lang="ru-RU" dirty="0" smtClean="0"/>
            </a:br>
            <a:r>
              <a:rPr lang="ru-RU" dirty="0" smtClean="0"/>
              <a:t>я создал программу  </a:t>
            </a:r>
            <a:r>
              <a:rPr lang="ru-RU" dirty="0" smtClean="0"/>
              <a:t>для людей с проблемой речи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96" y="3466971"/>
            <a:ext cx="2038350" cy="2238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7" y="3466971"/>
            <a:ext cx="3363678" cy="2238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71" y="3466971"/>
            <a:ext cx="3190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108" y="11820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 моей программе есть 4 раздела, внутри которых есть свои определенные кнопки, представленные на следующих слайдах. Одна из главных кнопок - это «Озвучить», которая воспроизводит напечатанный текст.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91" y="1784905"/>
            <a:ext cx="6569634" cy="49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5372" y="23958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Программа работает по принципу нажатий на кнопки и </a:t>
            </a:r>
            <a:r>
              <a:rPr lang="ru-RU" dirty="0" smtClean="0"/>
              <a:t>воспроизведение тех или иных просьб, </a:t>
            </a:r>
            <a:r>
              <a:rPr lang="ru-RU" dirty="0" smtClean="0"/>
              <a:t>с определенных </a:t>
            </a:r>
            <a:r>
              <a:rPr lang="ru-RU" dirty="0" smtClean="0"/>
              <a:t>разделов. Например: </a:t>
            </a:r>
            <a:r>
              <a:rPr lang="ru-RU" dirty="0" smtClean="0"/>
              <a:t>раздел </a:t>
            </a:r>
            <a:r>
              <a:rPr lang="ru-RU" dirty="0" smtClean="0"/>
              <a:t>«дом»-, </a:t>
            </a:r>
            <a:r>
              <a:rPr lang="ru-RU" dirty="0" smtClean="0"/>
              <a:t>в нем имеются кнопки: «Хочу есть», «Нужно в туалет», «Пойдем гулять», и </a:t>
            </a:r>
            <a:r>
              <a:rPr lang="ru-RU" dirty="0" smtClean="0"/>
              <a:t>кнопка </a:t>
            </a:r>
            <a:r>
              <a:rPr lang="ru-RU" dirty="0" smtClean="0"/>
              <a:t>главного меню.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60" y="1937221"/>
            <a:ext cx="6124223" cy="46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94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Есть раздел «Улица», в котором есть кнопки: «Вызовите охрану», «Вызовите светофор», «Помогите перейти дорогу» и так же кнопка главного меню.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72" y="1472483"/>
            <a:ext cx="6834256" cy="511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924" y="19912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Помимо этих двух разделов есть еще раздел «Транспорт» с кнопками: «Помогите вызвать такси», «Какой автобус едет до школы?» и «Опустите пандус»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80" y="1448770"/>
            <a:ext cx="7239488" cy="54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6292" y="9392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Последний раздел, - это экстренный раздел, который называется «</a:t>
            </a:r>
            <a:r>
              <a:rPr lang="en-US" dirty="0" smtClean="0"/>
              <a:t>SOS</a:t>
            </a:r>
            <a:r>
              <a:rPr lang="ru-RU" dirty="0" smtClean="0"/>
              <a:t>», в нем присутствуют кнопки: «Вызовите скорую», «Мне плохо» и «Вызовите полицию»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68" y="1358898"/>
            <a:ext cx="6848248" cy="51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384" y="777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 очень надеюсь на то, что эта программа сможет помочь немым людям в экстренных ситуациях и в повседневной жизни, для возможности обращения к любому человеку и объяснения, что требуется пользователю данного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2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209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Здравствуйте! Меня зовут Алексей, я создал программу  для людей с проблемой речи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Здравствуйте! Меня зовут Алексей, я создал программу  для немых людей</dc:title>
  <dc:creator>Учетная запись Майкрософт</dc:creator>
  <cp:lastModifiedBy>Учетная запись Майкрософт</cp:lastModifiedBy>
  <cp:revision>8</cp:revision>
  <dcterms:created xsi:type="dcterms:W3CDTF">2021-10-17T09:08:17Z</dcterms:created>
  <dcterms:modified xsi:type="dcterms:W3CDTF">2021-10-24T08:20:00Z</dcterms:modified>
</cp:coreProperties>
</file>