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90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9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3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3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3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2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7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573A-9D36-4075-8036-B962475963C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E222-DA15-4829-845C-8024B4D1A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реляционной базы данных «Организация праздников»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Сделано студентом группы ИС 22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 Субботин Даниэль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Проверено: Туманов Д.И.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970" y="257839"/>
            <a:ext cx="11910060" cy="8311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Закупка средств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47" y="1239880"/>
            <a:ext cx="4434306" cy="496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970" y="257839"/>
            <a:ext cx="11910060" cy="8311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333938"/>
            <a:ext cx="4648200" cy="52006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4" y="1969022"/>
            <a:ext cx="6334125" cy="30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реляционной базы данных «Организация праздников»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Сделано студентом группы ИС 22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/9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 Субботин Даниэль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Проверено: Туманов Д.И.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75957" y="199505"/>
            <a:ext cx="6240087" cy="83326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388457"/>
            <a:ext cx="9144000" cy="1655762"/>
          </a:xfrm>
        </p:spPr>
        <p:txBody>
          <a:bodyPr/>
          <a:lstStyle/>
          <a:p>
            <a:pPr indent="450000"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–  это совокупность данных, хранящихся во внешней памяти и обладающая такими свойствами как: решение общих задач, взаимосвязанность и независимость описания данных от программ их обработки.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93" y="3399906"/>
            <a:ext cx="3560214" cy="267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6287" y="257839"/>
            <a:ext cx="7179426" cy="8311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872" y="1241223"/>
            <a:ext cx="9144000" cy="1036464"/>
          </a:xfrm>
        </p:spPr>
        <p:txBody>
          <a:bodyPr>
            <a:normAutofit lnSpcReduction="10000"/>
          </a:bodyPr>
          <a:lstStyle/>
          <a:p>
            <a:pPr indent="450000"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организация планирует создать базу данных и для этой задачи идеально подходит платформа 1С с его понятным функционалом. Основные роли базы данных: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40872" y="2277687"/>
            <a:ext cx="7620001" cy="2721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и обработка данных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принятие решений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защита данных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бизнес-процессов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системами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соответствия нормативам и стандартам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891" y="2429943"/>
            <a:ext cx="2205962" cy="22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6287" y="257839"/>
            <a:ext cx="7179426" cy="8311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часть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974147" y="1305789"/>
            <a:ext cx="4937068" cy="5237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справочников базы данных: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Реквизит стоимости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документов: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Предзаказы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заказов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Закупка средств</a:t>
            </a:r>
          </a:p>
          <a:p>
            <a:pPr algn="l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09" y="2277687"/>
            <a:ext cx="2816463" cy="329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6287" y="257839"/>
            <a:ext cx="7179426" cy="8311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24500" y="1684293"/>
            <a:ext cx="5250872" cy="2135231"/>
          </a:xfrm>
        </p:spPr>
        <p:txBody>
          <a:bodyPr>
            <a:normAutofit/>
          </a:bodyPr>
          <a:lstStyle/>
          <a:p>
            <a:pPr indent="450000"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справочник “Средства” с элементами:</a:t>
            </a:r>
          </a:p>
          <a:p>
            <a:pPr marL="457200" indent="4500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00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(булево)</a:t>
            </a:r>
          </a:p>
          <a:p>
            <a:pPr marL="457200" indent="450000" algn="l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Праздник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(булево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24500" y="4279956"/>
            <a:ext cx="5250872" cy="200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000"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данные необходимые для указания средств, которые используются для заполнения документа “Заказы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97" y="1684293"/>
            <a:ext cx="3415149" cy="26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970" y="257839"/>
            <a:ext cx="11910060" cy="8311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Реквизит стоимости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06" y="1376996"/>
            <a:ext cx="11272188" cy="44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970" y="257839"/>
            <a:ext cx="11910060" cy="8311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276" y="2596196"/>
            <a:ext cx="6101449" cy="35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970" y="257839"/>
            <a:ext cx="11910060" cy="8311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Предзаказы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1" y="2048752"/>
            <a:ext cx="10449039" cy="34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970" y="257839"/>
            <a:ext cx="11910060" cy="8311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заказов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552575"/>
            <a:ext cx="10071652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205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Разработка реляционной базы данных «Организация праздников»</vt:lpstr>
      <vt:lpstr>База данных</vt:lpstr>
      <vt:lpstr>Теоретическая часть</vt:lpstr>
      <vt:lpstr>Практическая часть</vt:lpstr>
      <vt:lpstr>Справочник “Средства”</vt:lpstr>
      <vt:lpstr>Справочник “Реквизит стоимости”</vt:lpstr>
      <vt:lpstr>Справочник “Персонал”</vt:lpstr>
      <vt:lpstr>Документ “Предзаказы”</vt:lpstr>
      <vt:lpstr>Документ “Выполнение заказов”</vt:lpstr>
      <vt:lpstr>Документ “Закупка средств”</vt:lpstr>
      <vt:lpstr>Отчёты</vt:lpstr>
      <vt:lpstr>Разработка реляционной базы данных «Организация праздников»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реляционной базы данных «Организация праздников»</dc:title>
  <dc:creator>PYst</dc:creator>
  <cp:lastModifiedBy>PYst</cp:lastModifiedBy>
  <cp:revision>38</cp:revision>
  <dcterms:created xsi:type="dcterms:W3CDTF">2024-12-06T06:11:28Z</dcterms:created>
  <dcterms:modified xsi:type="dcterms:W3CDTF">2024-12-06T10:02:21Z</dcterms:modified>
</cp:coreProperties>
</file>