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632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CF904-B332-46E3-B8E7-6D66AC83C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2B53C-3920-4E26-A9D7-78FF4BC7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9B869-1351-4346-A6BF-65E4E17E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5E5BF7-8AE5-4658-8016-4D5B7CB5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02AA-5ACA-4ADF-9ADB-58A2E06D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3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B2C30-C827-4963-8627-5E491E6D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B5086A-6744-4D5B-87B4-9085822F0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C00DD8-F12E-44AB-84AD-AF556ABF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434E-420C-41C0-8078-BFDE2ADA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CAE39-6FA2-4E96-B0CF-74B54084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779438-CFEA-4DCC-B5C5-A04BF67EA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236B86-6E03-49E3-893D-10672F4AD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81BA34-F2CB-40E3-9801-DE860D59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E9591F-C4B2-44C5-A610-31DE15D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80380-EC89-4FB5-96F7-660A36F0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2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C0C50-597D-4F45-A222-1342D186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4961B-E874-4AAC-B0B1-CC055CDB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B3D3FA-18D2-405A-AE30-201F3741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02722-203C-4212-B7B2-634D26D6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A1992-48A9-49EA-A930-58DFD5D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41EE0-15CB-4316-A09C-5F71F088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2867F-530B-4A0C-A219-B3554926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6B111-182F-4B87-9756-021E295A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0CB35-7AFF-4124-8050-54C5EE64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3CAC0-14DF-4BC9-AF10-87FA79B2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62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DCFAF-44B7-4457-904B-35A8B9BB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45BBE-9E9C-4A3F-BF02-5CC45D837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97F7A4-44DD-44FD-A31C-6240A8B94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3924E-9586-4492-AAE8-6FC6D74D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06B9E-7435-4B81-8974-507E4B11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5A1213-4BDC-4444-9042-073D2AA8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0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1F0A5-0F35-49A2-A946-F699CEE6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EDB8FB-C688-4307-A2C5-929C938D3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5FE516-42C6-4894-A5F8-B1010FA4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0A4853-07D7-4927-A41A-AD2E79826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76ABAA-71B9-4F9D-B2C1-967EABD67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7A3574-2CE7-4078-80E7-78047160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C44CC8-A35A-4A69-B5F7-C8150258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D2FFE8-BBEB-42B4-BA10-E393AA9D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55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FB93C-D352-43ED-B19A-4E30ACE8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ECCC94-2E5F-4B0A-9B13-B07C783C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8D15AD-AF92-41FA-B8DE-DD668353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33EACC-0CF2-4734-8E3F-7BC3AA9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2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A7C86C-5C53-4572-BE4C-A0496F0F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02DE7B-C44F-4519-9F25-B99E8101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DA06ED-3C78-487A-AD3C-AA794FD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84C0-8C2B-4199-A728-EBAB9354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9C485-5760-484C-9907-58250217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421F52-E03D-4EFF-9F48-E22831A1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CB369-2001-44C6-9B53-B6EB360B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C47CC-2C81-4DE6-95AD-C1F74476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65C93E-C31B-4EFD-B07A-AD2735E2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20FCD-567F-4B2F-82DA-BCA66831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76B63D-AA19-465D-A434-F4ACA75EF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867A16-5D33-4242-B97E-09B654F02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51C810-0E48-44AB-9860-1F81338B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CD3E0-BA98-4814-93F3-1FFB182B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72F567-36CB-4589-BA6C-71556A9A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03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5AD6E-A957-45E7-BCB6-23D13B90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3BDA39-4C87-449B-B341-EADD5E92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C15E0-3648-453B-8F39-FC31B5332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34CF-4ED2-45AC-8AC8-D4A36DB9BFAB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959656-B04D-427B-BA11-C6647F10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742B0A-12A1-452B-B27D-FA711ADF2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46D1-C408-4C9B-B8AF-6D8890CF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10E0E-8926-46E6-B31D-180A44CDF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Конфигурация 1С агентства проведения праздников </a:t>
            </a:r>
            <a:r>
              <a:rPr lang="en-US" dirty="0"/>
              <a:t>“</a:t>
            </a:r>
            <a:r>
              <a:rPr lang="ru-RU" dirty="0"/>
              <a:t>ХэппиДэй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892211-6F6A-41FE-B131-8E33CF7BF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студент группы ИС-22</a:t>
            </a:r>
            <a:r>
              <a:rPr lang="en-US" dirty="0"/>
              <a:t>/</a:t>
            </a:r>
            <a:r>
              <a:rPr lang="ru-RU" dirty="0"/>
              <a:t>9-П</a:t>
            </a:r>
          </a:p>
          <a:p>
            <a:r>
              <a:rPr lang="ru-RU" dirty="0"/>
              <a:t>Субботин Даниэль Александрович</a:t>
            </a:r>
          </a:p>
          <a:p>
            <a:r>
              <a:rPr lang="ru-RU" dirty="0"/>
              <a:t>Куратор: Туманов Д.И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368121-9658-4A57-A84D-EEDFCF0F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7" y="5064031"/>
            <a:ext cx="2298565" cy="1343211"/>
          </a:xfrm>
          <a:prstGeom prst="rect">
            <a:avLst/>
          </a:prstGeom>
        </p:spPr>
      </p:pic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C22B3BC5-3DAF-4B1F-9562-4C726BF1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40" y="1208405"/>
            <a:ext cx="5167312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9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накопления (Реквизит стоим.)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35960" cy="4544695"/>
          </a:xfrm>
        </p:spPr>
        <p:txBody>
          <a:bodyPr>
            <a:normAutofit/>
          </a:bodyPr>
          <a:lstStyle/>
          <a:p>
            <a:r>
              <a:rPr lang="ru-RU" dirty="0"/>
              <a:t>Здесь указываются фиксированные цены на средства</a:t>
            </a:r>
            <a:r>
              <a:rPr lang="en-US" dirty="0"/>
              <a:t> </a:t>
            </a:r>
            <a:r>
              <a:rPr lang="ru-RU" dirty="0"/>
              <a:t>с автоподстановкой в документе </a:t>
            </a:r>
            <a:r>
              <a:rPr lang="en-US" dirty="0"/>
              <a:t>“</a:t>
            </a:r>
            <a:r>
              <a:rPr lang="ru-RU" dirty="0"/>
              <a:t>Предзаказ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B5BAB-E85C-41F9-988F-A63A555F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27" y="1810816"/>
            <a:ext cx="7368351" cy="11398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FF3CA7-E2B6-48B6-A29C-F7E54FAE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074" y="3732215"/>
            <a:ext cx="4258269" cy="1819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457993-EB96-4F2A-A47C-B285889CD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204" y="7449184"/>
            <a:ext cx="7744996" cy="31093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551376-C4C8-459D-8B62-118BCB910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639" y="7557046"/>
            <a:ext cx="4239161" cy="48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53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Отчет(Расход оборудования)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13110" cy="4544695"/>
          </a:xfrm>
        </p:spPr>
        <p:txBody>
          <a:bodyPr>
            <a:normAutofit/>
          </a:bodyPr>
          <a:lstStyle/>
          <a:p>
            <a:r>
              <a:rPr lang="ru-RU" dirty="0"/>
              <a:t>Список средств</a:t>
            </a:r>
            <a:r>
              <a:rPr lang="en-US" dirty="0"/>
              <a:t> </a:t>
            </a:r>
            <a:r>
              <a:rPr lang="ru-RU" dirty="0"/>
              <a:t>купленных на мероприятия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E0BCFD-16A5-4B5B-AFE2-689B5C37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39" y="1551852"/>
            <a:ext cx="4239161" cy="48184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2CF2CE-681E-4181-A607-80FCA3573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034" y="3732214"/>
            <a:ext cx="4258269" cy="18195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7A32C3-F99F-423B-A9C8-DFE3592A5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967" y="1825624"/>
            <a:ext cx="7368351" cy="11398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D5DC37-38A9-4370-B947-457E6DB89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221" y="7239922"/>
            <a:ext cx="5445558" cy="27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1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Отчет(Расходы агентства)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02680" cy="4544695"/>
          </a:xfrm>
        </p:spPr>
        <p:txBody>
          <a:bodyPr>
            <a:normAutofit/>
          </a:bodyPr>
          <a:lstStyle/>
          <a:p>
            <a:r>
              <a:rPr lang="ru-RU" dirty="0"/>
              <a:t>Список расходов агентства с учётом средств</a:t>
            </a:r>
            <a:r>
              <a:rPr lang="en-US" dirty="0"/>
              <a:t>, </a:t>
            </a:r>
            <a:r>
              <a:rPr lang="ru-RU" dirty="0"/>
              <a:t>аренды здания</a:t>
            </a:r>
            <a:r>
              <a:rPr lang="en-US" dirty="0"/>
              <a:t>, </a:t>
            </a:r>
            <a:r>
              <a:rPr lang="ru-RU" dirty="0"/>
              <a:t>зарплаты сотрудников и коммунальных услуг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3425E1-9496-44AF-9EBA-2E683F0E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221" y="3335694"/>
            <a:ext cx="5445558" cy="27263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93E96-AFD1-4057-A168-6E386AEA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39" y="7557046"/>
            <a:ext cx="4239161" cy="48184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D9584C-FA82-471C-BDBB-8D1EB9A21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831463">
            <a:off x="12419537" y="1316780"/>
            <a:ext cx="5998074" cy="45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99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02680" cy="4544695"/>
          </a:xfrm>
        </p:spPr>
        <p:txBody>
          <a:bodyPr>
            <a:normAutofit/>
          </a:bodyPr>
          <a:lstStyle/>
          <a:p>
            <a:r>
              <a:rPr lang="ru-RU" dirty="0"/>
              <a:t>Подробный справочник о использовании конфигурации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60F8D6-3650-434E-85E8-272C4A64B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17" y="1316780"/>
            <a:ext cx="5998074" cy="4544695"/>
          </a:xfrm>
          <a:prstGeom prst="rect">
            <a:avLst/>
          </a:prstGeom>
        </p:spPr>
      </p:pic>
      <p:pic>
        <p:nvPicPr>
          <p:cNvPr id="8" name="Picture 2" descr="Picture background">
            <a:extLst>
              <a:ext uri="{FF2B5EF4-FFF2-40B4-BE49-F238E27FC236}">
                <a16:creationId xmlns:a16="http://schemas.microsoft.com/office/drawing/2014/main" id="{90D36201-F153-4ACB-A6A4-DC9E6E38A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0" y="1238138"/>
            <a:ext cx="5719665" cy="57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B4E60C-17BB-4C79-BF75-0CCB0C7C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221" y="7239922"/>
            <a:ext cx="5445558" cy="27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00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F81B3E9-12D2-49FA-B20A-009C0D8F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35" y="1138335"/>
            <a:ext cx="5719665" cy="57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7589" cy="4544695"/>
          </a:xfrm>
        </p:spPr>
        <p:txBody>
          <a:bodyPr>
            <a:normAutofit/>
          </a:bodyPr>
          <a:lstStyle/>
          <a:p>
            <a:r>
              <a:rPr lang="ru-RU" dirty="0"/>
              <a:t>Конфигурация 1С успешно проходит этапы тестирования восходящим методом и готова к сдаче</a:t>
            </a:r>
          </a:p>
          <a:p>
            <a:r>
              <a:rPr lang="ru-RU" dirty="0"/>
              <a:t>Полное совпадение с техническим заданием и планом</a:t>
            </a:r>
          </a:p>
        </p:txBody>
      </p:sp>
    </p:spTree>
    <p:extLst>
      <p:ext uri="{BB962C8B-B14F-4D97-AF65-F5344CB8AC3E}">
        <p14:creationId xmlns:p14="http://schemas.microsoft.com/office/powerpoint/2010/main" val="3034735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660" y="2968572"/>
            <a:ext cx="6202680" cy="920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Спасибо за внимание!</a:t>
            </a: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009780AC-A97F-45AB-BDC9-C8A22B21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3880">
            <a:off x="6472335" y="7158135"/>
            <a:ext cx="5719665" cy="57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33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C4DC12-2FF3-4A61-ADF3-05718882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53750">
            <a:off x="6095999" y="8604236"/>
            <a:ext cx="5673013" cy="15643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Пункты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Техзадание</a:t>
            </a:r>
          </a:p>
          <a:p>
            <a:r>
              <a:rPr lang="ru-RU" dirty="0"/>
              <a:t>План конфигурации</a:t>
            </a:r>
          </a:p>
          <a:p>
            <a:r>
              <a:rPr lang="ru-RU" dirty="0"/>
              <a:t>Конфигурация 1С</a:t>
            </a:r>
          </a:p>
          <a:p>
            <a:r>
              <a:rPr lang="ru-RU" dirty="0"/>
              <a:t>Руководство пользования</a:t>
            </a:r>
          </a:p>
          <a:p>
            <a:r>
              <a:rPr lang="ru-RU" dirty="0"/>
              <a:t>Доклад</a:t>
            </a:r>
          </a:p>
          <a:p>
            <a:r>
              <a:rPr lang="ru-RU" dirty="0"/>
              <a:t>Презентация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B061B8E-2048-45CA-94EC-C67AA5A7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9613"/>
            <a:ext cx="5167312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cture background">
            <a:extLst>
              <a:ext uri="{FF2B5EF4-FFF2-40B4-BE49-F238E27FC236}">
                <a16:creationId xmlns:a16="http://schemas.microsoft.com/office/drawing/2014/main" id="{2271A1D6-5396-4776-8EEA-D390988E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78" b="96111" l="2963" r="89926">
                        <a14:foregroundMark x1="26815" y1="23111" x2="27556" y2="42556"/>
                        <a14:foregroundMark x1="27556" y1="42556" x2="11704" y2="53556"/>
                        <a14:foregroundMark x1="11704" y1="53556" x2="148" y2="84444"/>
                        <a14:foregroundMark x1="148" y1="84444" x2="12889" y2="97111"/>
                        <a14:foregroundMark x1="12889" y1="97111" x2="47704" y2="99000"/>
                        <a14:foregroundMark x1="47704" y1="99000" x2="88000" y2="95000"/>
                        <a14:foregroundMark x1="88000" y1="95000" x2="97630" y2="80889"/>
                        <a14:foregroundMark x1="97630" y1="80889" x2="87407" y2="63444"/>
                        <a14:foregroundMark x1="87407" y1="63444" x2="86519" y2="50778"/>
                        <a14:foregroundMark x1="86519" y1="50778" x2="68889" y2="45444"/>
                        <a14:foregroundMark x1="68889" y1="45444" x2="77630" y2="20444"/>
                        <a14:foregroundMark x1="77630" y1="20444" x2="86815" y2="8889"/>
                        <a14:foregroundMark x1="86815" y1="8889" x2="66963" y2="3000"/>
                        <a14:foregroundMark x1="66963" y1="3000" x2="48000" y2="6556"/>
                        <a14:foregroundMark x1="48000" y1="6556" x2="29630" y2="1111"/>
                        <a14:foregroundMark x1="29630" y1="1111" x2="13037" y2="3778"/>
                        <a14:foregroundMark x1="13037" y1="3778" x2="15259" y2="17000"/>
                        <a14:foregroundMark x1="15259" y1="17000" x2="27556" y2="23556"/>
                        <a14:foregroundMark x1="7556" y1="70333" x2="3111" y2="83222"/>
                        <a14:foregroundMark x1="3111" y1="83222" x2="6370" y2="93444"/>
                        <a14:foregroundMark x1="83259" y1="9889" x2="74815" y2="27889"/>
                        <a14:foregroundMark x1="74815" y1="27889" x2="68593" y2="30444"/>
                        <a14:foregroundMark x1="75111" y1="28889" x2="88444" y2="18111"/>
                        <a14:foregroundMark x1="88444" y1="18111" x2="83556" y2="10333"/>
                        <a14:foregroundMark x1="76593" y1="47222" x2="92296" y2="60667"/>
                        <a14:foregroundMark x1="92296" y1="60667" x2="94815" y2="78222"/>
                        <a14:foregroundMark x1="94815" y1="78222" x2="80593" y2="96889"/>
                        <a14:foregroundMark x1="80593" y1="96889" x2="35111" y2="98889"/>
                        <a14:foregroundMark x1="35111" y1="98889" x2="10963" y2="96111"/>
                        <a14:foregroundMark x1="10963" y1="96111" x2="5185" y2="77000"/>
                        <a14:foregroundMark x1="5185" y1="77000" x2="8444" y2="58000"/>
                        <a14:foregroundMark x1="8444" y1="58000" x2="18222" y2="48444"/>
                        <a14:foregroundMark x1="18222" y1="48444" x2="44148" y2="41444"/>
                        <a14:foregroundMark x1="44148" y1="41444" x2="65926" y2="43333"/>
                        <a14:foregroundMark x1="65926" y1="43333" x2="79407" y2="49333"/>
                        <a14:foregroundMark x1="79407" y1="49333" x2="79556" y2="4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0344">
            <a:off x="8949093" y="6962728"/>
            <a:ext cx="3100233" cy="413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5A1C5-F835-40CF-A370-CA9011FF0EEF}"/>
              </a:ext>
            </a:extLst>
          </p:cNvPr>
          <p:cNvSpPr txBox="1"/>
          <p:nvPr/>
        </p:nvSpPr>
        <p:spPr>
          <a:xfrm rot="19647151">
            <a:off x="9499381" y="9589019"/>
            <a:ext cx="179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Хочу базу данных </a:t>
            </a:r>
          </a:p>
          <a:p>
            <a:pPr algn="ctr"/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праздников!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3D132E-B4E5-4BC8-A502-90CD18F3E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39" b="89765" l="7775" r="98928">
                        <a14:foregroundMark x1="11662" y1="19502" x2="23592" y2="4703"/>
                        <a14:foregroundMark x1="23592" y1="4703" x2="43432" y2="20055"/>
                        <a14:foregroundMark x1="43432" y1="20055" x2="54155" y2="42739"/>
                        <a14:foregroundMark x1="54155" y1="42739" x2="70107" y2="32780"/>
                        <a14:foregroundMark x1="70107" y1="32780" x2="67962" y2="8714"/>
                        <a14:foregroundMark x1="67962" y1="8714" x2="95040" y2="5809"/>
                        <a14:foregroundMark x1="95040" y1="5809" x2="95845" y2="85339"/>
                        <a14:foregroundMark x1="95845" y1="85339" x2="70241" y2="98340"/>
                        <a14:foregroundMark x1="70241" y1="98340" x2="14209" y2="97925"/>
                        <a14:foregroundMark x1="14209" y1="97925" x2="7775" y2="73859"/>
                        <a14:foregroundMark x1="7775" y1="73859" x2="10724" y2="17289"/>
                        <a14:foregroundMark x1="39142" y1="52282" x2="55496" y2="87414"/>
                        <a14:foregroundMark x1="55496" y1="87414" x2="73861" y2="74689"/>
                        <a14:foregroundMark x1="73861" y1="74689" x2="71716" y2="65007"/>
                        <a14:foregroundMark x1="96381" y1="27524" x2="98928" y2="40526"/>
                        <a14:foregroundMark x1="33646" y1="8299" x2="9517" y2="6639"/>
                        <a14:foregroundMark x1="20241" y1="8299" x2="13003" y2="395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4983">
            <a:off x="6203068" y="9699960"/>
            <a:ext cx="2718888" cy="2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F931DF-1CB1-4A53-B8D8-9BB10029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4" y="1387725"/>
            <a:ext cx="5673013" cy="15643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/>
          <a:lstStyle/>
          <a:p>
            <a:r>
              <a:rPr lang="ru-RU" dirty="0"/>
              <a:t>Было получено задание со стороны заказчика – создать базу данных для агентства по проведению праздников</a:t>
            </a:r>
          </a:p>
          <a:p>
            <a:r>
              <a:rPr lang="ru-RU" dirty="0"/>
              <a:t>В техзадании расписаны главные задачи для оператора и конкретный план действий</a:t>
            </a:r>
            <a:r>
              <a:rPr lang="en-US" dirty="0"/>
              <a:t>, </a:t>
            </a:r>
            <a:r>
              <a:rPr lang="ru-RU" dirty="0"/>
              <a:t>чтобы заказчик получил ту базу данных – которую хотел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0F43F8-53E2-4EFB-A06E-C45CFD69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2557">
            <a:off x="5980464" y="3747031"/>
            <a:ext cx="2718888" cy="2635062"/>
          </a:xfrm>
          <a:prstGeom prst="rect">
            <a:avLst/>
          </a:prstGeom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4D354493-5D18-4456-888A-6CDBD3A86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78" b="96111" l="2963" r="89926">
                        <a14:foregroundMark x1="26815" y1="23111" x2="27556" y2="42556"/>
                        <a14:foregroundMark x1="27556" y1="42556" x2="11704" y2="53556"/>
                        <a14:foregroundMark x1="11704" y1="53556" x2="148" y2="84444"/>
                        <a14:foregroundMark x1="148" y1="84444" x2="12889" y2="97111"/>
                        <a14:foregroundMark x1="12889" y1="97111" x2="47704" y2="99000"/>
                        <a14:foregroundMark x1="47704" y1="99000" x2="88000" y2="95000"/>
                        <a14:foregroundMark x1="88000" y1="95000" x2="97630" y2="80889"/>
                        <a14:foregroundMark x1="97630" y1="80889" x2="87407" y2="63444"/>
                        <a14:foregroundMark x1="87407" y1="63444" x2="86519" y2="50778"/>
                        <a14:foregroundMark x1="86519" y1="50778" x2="68889" y2="45444"/>
                        <a14:foregroundMark x1="68889" y1="45444" x2="77630" y2="20444"/>
                        <a14:foregroundMark x1="77630" y1="20444" x2="86815" y2="8889"/>
                        <a14:foregroundMark x1="86815" y1="8889" x2="66963" y2="3000"/>
                        <a14:foregroundMark x1="66963" y1="3000" x2="48000" y2="6556"/>
                        <a14:foregroundMark x1="48000" y1="6556" x2="29630" y2="1111"/>
                        <a14:foregroundMark x1="29630" y1="1111" x2="13037" y2="3778"/>
                        <a14:foregroundMark x1="13037" y1="3778" x2="15259" y2="17000"/>
                        <a14:foregroundMark x1="15259" y1="17000" x2="27556" y2="23556"/>
                        <a14:foregroundMark x1="7556" y1="70333" x2="3111" y2="83222"/>
                        <a14:foregroundMark x1="3111" y1="83222" x2="6370" y2="93444"/>
                        <a14:foregroundMark x1="83259" y1="9889" x2="74815" y2="27889"/>
                        <a14:foregroundMark x1="74815" y1="27889" x2="68593" y2="30444"/>
                        <a14:foregroundMark x1="75111" y1="28889" x2="88444" y2="18111"/>
                        <a14:foregroundMark x1="88444" y1="18111" x2="83556" y2="10333"/>
                        <a14:foregroundMark x1="76593" y1="47222" x2="92296" y2="60667"/>
                        <a14:foregroundMark x1="92296" y1="60667" x2="94815" y2="78222"/>
                        <a14:foregroundMark x1="94815" y1="78222" x2="80593" y2="96889"/>
                        <a14:foregroundMark x1="80593" y1="96889" x2="35111" y2="98889"/>
                        <a14:foregroundMark x1="35111" y1="98889" x2="10963" y2="96111"/>
                        <a14:foregroundMark x1="10963" y1="96111" x2="5185" y2="77000"/>
                        <a14:foregroundMark x1="5185" y1="77000" x2="8444" y2="58000"/>
                        <a14:foregroundMark x1="8444" y1="58000" x2="18222" y2="48444"/>
                        <a14:foregroundMark x1="18222" y1="48444" x2="44148" y2="41444"/>
                        <a14:foregroundMark x1="44148" y1="41444" x2="65926" y2="43333"/>
                        <a14:foregroundMark x1="65926" y1="43333" x2="79407" y2="49333"/>
                        <a14:foregroundMark x1="79407" y1="49333" x2="79556" y2="4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004">
            <a:off x="8949095" y="2750126"/>
            <a:ext cx="3100233" cy="413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321450-6923-4F82-82CA-17E0C5F10F01}"/>
              </a:ext>
            </a:extLst>
          </p:cNvPr>
          <p:cNvSpPr txBox="1"/>
          <p:nvPr/>
        </p:nvSpPr>
        <p:spPr>
          <a:xfrm rot="20820811">
            <a:off x="9499383" y="5376417"/>
            <a:ext cx="179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Хочу базу данных </a:t>
            </a:r>
          </a:p>
          <a:p>
            <a:pPr algn="ctr"/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праздников!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9A1783-6575-41F1-9B96-2AB02616A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2040" y="1676332"/>
            <a:ext cx="5953760" cy="33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8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конфигурации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280" cy="4351338"/>
          </a:xfrm>
        </p:spPr>
        <p:txBody>
          <a:bodyPr/>
          <a:lstStyle/>
          <a:p>
            <a:r>
              <a:rPr lang="ru-RU" dirty="0"/>
              <a:t>План конфигурации был написан на основе техзадания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AE9B45-DEF8-4488-81E5-2ED46320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1773762"/>
            <a:ext cx="5953760" cy="33882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AE764A-3033-4781-B0E1-C5F4D5FB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89" y="9159240"/>
            <a:ext cx="7324821" cy="78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05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1С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240" cy="4351338"/>
          </a:xfrm>
        </p:spPr>
        <p:txBody>
          <a:bodyPr/>
          <a:lstStyle/>
          <a:p>
            <a:r>
              <a:rPr lang="ru-RU" dirty="0"/>
              <a:t>Самая основная часть работы и наверное самая трудная</a:t>
            </a:r>
            <a:r>
              <a:rPr lang="en-US" dirty="0"/>
              <a:t>, </a:t>
            </a:r>
            <a:r>
              <a:rPr lang="ru-RU" dirty="0"/>
              <a:t>из-за слабых навыков реализации своих планов. Пришлось кучу раз изменять техзадание и план в угоду осуществления задания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5E707C-2DCD-4221-96E9-D1F32C17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78" y="3448018"/>
            <a:ext cx="3129031" cy="27289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EF7F67-6EA6-457A-8EC8-CB2B2EDC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040" y="1676332"/>
            <a:ext cx="5953760" cy="33882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E609E6-C44B-41FB-A6E1-FB5251237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67363">
            <a:off x="-6108126" y="2456497"/>
            <a:ext cx="5508560" cy="3526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277696-179B-4A48-97C3-BF89D4C37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30982">
            <a:off x="12512040" y="2758010"/>
            <a:ext cx="5001358" cy="29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74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33320" cy="541655"/>
          </a:xfrm>
        </p:spPr>
        <p:txBody>
          <a:bodyPr/>
          <a:lstStyle/>
          <a:p>
            <a:r>
              <a:rPr lang="ru-RU" dirty="0"/>
              <a:t>Персонал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6F3731D0-0FA4-47AE-A470-E856559CD18B}"/>
              </a:ext>
            </a:extLst>
          </p:cNvPr>
          <p:cNvSpPr txBox="1">
            <a:spLocks/>
          </p:cNvSpPr>
          <p:nvPr/>
        </p:nvSpPr>
        <p:spPr>
          <a:xfrm>
            <a:off x="8627575" y="1825625"/>
            <a:ext cx="2433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Средства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69F9A3-7948-42FD-AAC4-F5741C93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34" y="2502217"/>
            <a:ext cx="5508560" cy="35262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7319A2-9DF8-4B13-BB12-AD4408F3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42" y="2803730"/>
            <a:ext cx="5001358" cy="29232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ACBF0B-3878-49D6-B598-0AD42BB53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95053">
            <a:off x="4531484" y="10190784"/>
            <a:ext cx="3129031" cy="27289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DF8AB8-E311-45D0-A294-F2443FAC4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198" y="10646453"/>
            <a:ext cx="7260849" cy="24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88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Документы (Предзаказы)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35960" cy="4829175"/>
          </a:xfrm>
        </p:spPr>
        <p:txBody>
          <a:bodyPr>
            <a:normAutofit/>
          </a:bodyPr>
          <a:lstStyle/>
          <a:p>
            <a:r>
              <a:rPr lang="ru-RU" dirty="0"/>
              <a:t>В документе указывается вся необходимая информация от заказчика</a:t>
            </a:r>
            <a:r>
              <a:rPr lang="en-US" dirty="0"/>
              <a:t>, </a:t>
            </a:r>
            <a:r>
              <a:rPr lang="ru-RU" dirty="0"/>
              <a:t>начиная от фамилии и имени и заканчивая заказом реквизита на праздник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BC6903-8195-4587-9937-0001E430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21" y="1690688"/>
            <a:ext cx="7260849" cy="24136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3EA950-C521-4970-B27B-46E42690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040" y="2758010"/>
            <a:ext cx="5001358" cy="29232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B02B7E-AAA7-4DA1-92AD-71E9AC4C0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08126" y="2456497"/>
            <a:ext cx="5508560" cy="3526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24B7EB-F444-476C-B223-6A4EC54BA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771" y="7117907"/>
            <a:ext cx="7769276" cy="35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3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Документы (Выполнение заказов)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5960" cy="2593976"/>
          </a:xfrm>
        </p:spPr>
        <p:txBody>
          <a:bodyPr>
            <a:normAutofit/>
          </a:bodyPr>
          <a:lstStyle/>
          <a:p>
            <a:r>
              <a:rPr lang="ru-RU" dirty="0"/>
              <a:t>В этом документе указывается действующий персонал на мероприятие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28225A-0B57-4600-AF91-23134F20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77" y="1617981"/>
            <a:ext cx="7769276" cy="35285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5A90BF-63AA-4FE9-B64D-2DF9FEBA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198" y="10646453"/>
            <a:ext cx="7260849" cy="24136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1CC765-9B33-41D1-8510-CE238FB9E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204" y="7449184"/>
            <a:ext cx="7744996" cy="31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63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E1FD-A34D-4916-9E5B-5569D4D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Документы (Закупка средств)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D89A2-A70F-4783-BA9C-DA062137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35960" cy="4544695"/>
          </a:xfrm>
        </p:spPr>
        <p:txBody>
          <a:bodyPr>
            <a:normAutofit/>
          </a:bodyPr>
          <a:lstStyle/>
          <a:p>
            <a:r>
              <a:rPr lang="ru-RU" dirty="0"/>
              <a:t>Документ является обязательным к заполнению</a:t>
            </a:r>
            <a:r>
              <a:rPr lang="en-US" dirty="0"/>
              <a:t>, </a:t>
            </a:r>
            <a:r>
              <a:rPr lang="ru-RU" dirty="0"/>
              <a:t>на его основе будут проводиться отчеты с суммой и количеством средств агентства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4C9824-A40A-48E4-8F5A-8AFCBAE4A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42" y="1825624"/>
            <a:ext cx="7744996" cy="31093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5263AD-E263-42EF-993D-87F1E6492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771" y="7117907"/>
            <a:ext cx="7769276" cy="35285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AAD0A6-04DD-4730-97B1-831E283BD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034" y="3732214"/>
            <a:ext cx="4258269" cy="18195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6E097D-0683-49ED-A79D-8F995C75A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967" y="1825624"/>
            <a:ext cx="7368351" cy="11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8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268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Конфигурация 1С агентства проведения праздников “ХэппиДэй”</vt:lpstr>
      <vt:lpstr>Пункты выполнения работы</vt:lpstr>
      <vt:lpstr>Техзадание</vt:lpstr>
      <vt:lpstr>План конфигурации</vt:lpstr>
      <vt:lpstr>Конфигурация 1С</vt:lpstr>
      <vt:lpstr>Справочники</vt:lpstr>
      <vt:lpstr>Документы (Предзаказы)</vt:lpstr>
      <vt:lpstr>Документы (Выполнение заказов)</vt:lpstr>
      <vt:lpstr>Документы (Закупка средств)</vt:lpstr>
      <vt:lpstr>Регистр накопления (Реквизит стоим.)</vt:lpstr>
      <vt:lpstr>Отчет(Расход оборудования)</vt:lpstr>
      <vt:lpstr>Отчет(Расходы агентства)</vt:lpstr>
      <vt:lpstr>Руководство пользования</vt:lpstr>
      <vt:lpstr>Тестирование</vt:lpstr>
      <vt:lpstr>Конец презентации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Конфигурация 1С агентства проведения праздников “ХэппиДэй”</dc:title>
  <dc:creator>PYstL22</dc:creator>
  <cp:lastModifiedBy>PYstL22</cp:lastModifiedBy>
  <cp:revision>52</cp:revision>
  <dcterms:created xsi:type="dcterms:W3CDTF">2024-06-15T05:43:07Z</dcterms:created>
  <dcterms:modified xsi:type="dcterms:W3CDTF">2024-06-19T07:42:38Z</dcterms:modified>
</cp:coreProperties>
</file>