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  <p:sldId id="263" r:id="rId6"/>
    <p:sldId id="264" r:id="rId7"/>
    <p:sldId id="256" r:id="rId8"/>
    <p:sldId id="257" r:id="rId9"/>
    <p:sldId id="25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4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714C-B840-452A-ACEB-F718E045047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10BB-5A40-479F-B4AC-692F3B34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431" y="1519311"/>
            <a:ext cx="903145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เพิ่มผู้ใช้งาน  </a:t>
            </a:r>
            <a:r>
              <a:rPr lang="en-US" dirty="0"/>
              <a:t>:  </a:t>
            </a:r>
            <a:r>
              <a:rPr lang="th-TH" dirty="0"/>
              <a:t>ผู้ตรวจราชการสำนักนายกรัฐมนตรี</a:t>
            </a:r>
          </a:p>
          <a:p>
            <a:endParaRPr lang="th-TH" dirty="0"/>
          </a:p>
          <a:p>
            <a:r>
              <a:rPr lang="th-TH" dirty="0"/>
              <a:t>คำนำหน้า</a:t>
            </a:r>
          </a:p>
          <a:p>
            <a:r>
              <a:rPr lang="th-TH" dirty="0"/>
              <a:t>ชื่อ </a:t>
            </a:r>
          </a:p>
          <a:p>
            <a:r>
              <a:rPr lang="th-TH" dirty="0"/>
              <a:t>นามสกุล</a:t>
            </a:r>
          </a:p>
          <a:p>
            <a:r>
              <a:rPr lang="th-TH" dirty="0"/>
              <a:t>เขตตรวจราชการ</a:t>
            </a:r>
          </a:p>
          <a:p>
            <a:r>
              <a:rPr lang="th-TH" dirty="0"/>
              <a:t>ตามคำสั่งเลขที่                           ลงวันที่</a:t>
            </a:r>
          </a:p>
          <a:p>
            <a:r>
              <a:rPr lang="th-TH" dirty="0"/>
              <a:t>เบอร์ติดต่อ</a:t>
            </a:r>
          </a:p>
          <a:p>
            <a:r>
              <a:rPr lang="en-US" dirty="0"/>
              <a:t>E-mail </a:t>
            </a:r>
            <a:r>
              <a:rPr lang="th-TH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เช็คซ้ำอีเมลล์เดียวกัน</a:t>
            </a:r>
            <a:endParaRPr lang="en-US" dirty="0"/>
          </a:p>
          <a:p>
            <a:r>
              <a:rPr lang="th-TH" dirty="0"/>
              <a:t>วันที่เริ่มต้น  </a:t>
            </a:r>
            <a:r>
              <a:rPr lang="th-TH" dirty="0">
                <a:solidFill>
                  <a:srgbClr val="FF0000"/>
                </a:solidFill>
              </a:rPr>
              <a:t>(เช็คว่าต้องไม่ก่อนวันที่ของคำสั่ง (ถ้าระบุ))          </a:t>
            </a:r>
          </a:p>
          <a:p>
            <a:r>
              <a:rPr lang="th-TH" dirty="0"/>
              <a:t>วันที่สิ้นสุด  (</a:t>
            </a:r>
            <a:r>
              <a:rPr lang="th-TH" dirty="0">
                <a:solidFill>
                  <a:srgbClr val="FF0000"/>
                </a:solidFill>
              </a:rPr>
              <a:t>ไม่บังคับ  แต่ต้องเช็คซ้ำว่าจะเพิ่มคนอื่นในเขตตรวจราชการเดียวกันได้  ต่อเมื่อระบุวันสิ้นสุดของคนก่อนหน้าแล้ว)</a:t>
            </a:r>
          </a:p>
          <a:p>
            <a:r>
              <a:rPr lang="th-TH" dirty="0"/>
              <a:t>รูปโปรไฟล์  </a:t>
            </a:r>
            <a:r>
              <a:rPr lang="th-TH" dirty="0">
                <a:solidFill>
                  <a:srgbClr val="FF0000"/>
                </a:solidFill>
              </a:rPr>
              <a:t>(กำหนดประเภทไฟล์  /  แนบได้รูปเดียว)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22363" y="1899138"/>
            <a:ext cx="9045526" cy="4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12634" y="5565503"/>
            <a:ext cx="23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th-TH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359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560429" y="5410209"/>
            <a:ext cx="6072986" cy="1908429"/>
          </a:xfrm>
          <a:prstGeom prst="rect">
            <a:avLst/>
          </a:prstGeom>
          <a:solidFill>
            <a:srgbClr val="FF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2050"/>
          <p:cNvSpPr/>
          <p:nvPr/>
        </p:nvSpPr>
        <p:spPr>
          <a:xfrm>
            <a:off x="564692" y="3502855"/>
            <a:ext cx="6072986" cy="1908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873" y="184433"/>
            <a:ext cx="6130204" cy="75713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/>
              <a:t>ประเด็นการตรวจติดตามของ  นางสาวมะลิ  พุดซ้อน  ผู้ตรวจราชการสำนักนายกรัฐมนตรีเขต </a:t>
            </a:r>
            <a:r>
              <a:rPr lang="en-US" dirty="0"/>
              <a:t>7</a:t>
            </a:r>
          </a:p>
          <a:p>
            <a:r>
              <a:rPr lang="en-US" dirty="0"/>
              <a:t>O </a:t>
            </a:r>
            <a:r>
              <a:rPr lang="th-TH" dirty="0"/>
              <a:t>ร่าง  </a:t>
            </a:r>
            <a:r>
              <a:rPr lang="en-US" dirty="0"/>
              <a:t>O </a:t>
            </a:r>
            <a:r>
              <a:rPr lang="th-TH" dirty="0"/>
              <a:t>ส่งหน่วยรับตรวจ</a:t>
            </a:r>
            <a:endParaRPr lang="en-US" dirty="0"/>
          </a:p>
          <a:p>
            <a:endParaRPr lang="th-TH" dirty="0"/>
          </a:p>
          <a:p>
            <a:r>
              <a:rPr lang="th-TH" dirty="0"/>
              <a:t>เรื่องที่ตรวจ</a:t>
            </a:r>
            <a:r>
              <a:rPr lang="en-US" dirty="0"/>
              <a:t>*</a:t>
            </a:r>
            <a:r>
              <a:rPr lang="th-TH" dirty="0">
                <a:solidFill>
                  <a:srgbClr val="FF0000"/>
                </a:solidFill>
              </a:rPr>
              <a:t> (เลือกได้เรื่องเดียว)</a:t>
            </a:r>
          </a:p>
          <a:p>
            <a:endParaRPr lang="th-TH" dirty="0"/>
          </a:p>
          <a:p>
            <a:r>
              <a:rPr lang="th-TH" dirty="0"/>
              <a:t>วันที่ตรวจ  </a:t>
            </a:r>
            <a:r>
              <a:rPr lang="th-TH" dirty="0">
                <a:solidFill>
                  <a:srgbClr val="FF0000"/>
                </a:solidFill>
              </a:rPr>
              <a:t>(ถ้าไม่เลือกคือการส่งประเด็นให้จังหวัดตอบอย่างเดียว)</a:t>
            </a:r>
          </a:p>
          <a:p>
            <a:endParaRPr lang="th-TH" dirty="0"/>
          </a:p>
          <a:p>
            <a:r>
              <a:rPr lang="th-TH" dirty="0"/>
              <a:t>จังหวัด  </a:t>
            </a:r>
            <a:r>
              <a:rPr lang="th-TH" dirty="0">
                <a:solidFill>
                  <a:srgbClr val="FF0000"/>
                </a:solidFill>
              </a:rPr>
              <a:t>(เลือกได้มากกว่า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th-TH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th-TH" dirty="0">
                <a:solidFill>
                  <a:srgbClr val="FF0000"/>
                </a:solidFill>
              </a:rPr>
              <a:t>ถ้าเลือกจากปฏิทินที่มีกำหนดการแล้ว  ให้แสดงข้อมูลเลย</a:t>
            </a:r>
          </a:p>
          <a:p>
            <a:r>
              <a:rPr lang="th-TH" dirty="0">
                <a:solidFill>
                  <a:srgbClr val="FF0000"/>
                </a:solidFill>
              </a:rPr>
              <a:t>ถ้าเลือกวันที่ยังไม่มีกำหนดการ ให้เลือกเอง  และนำชื่อเรื่องไปบันทึกในปฏิทินเมื่อบันทึกข้อมูลนี้  </a:t>
            </a:r>
          </a:p>
          <a:p>
            <a:r>
              <a:rPr lang="th-TH" dirty="0">
                <a:solidFill>
                  <a:srgbClr val="FF0000"/>
                </a:solidFill>
              </a:rPr>
              <a:t>โดยเป็นสถานะ “ร่าง” )</a:t>
            </a:r>
          </a:p>
          <a:p>
            <a:endParaRPr lang="th-TH" dirty="0"/>
          </a:p>
          <a:p>
            <a:r>
              <a:rPr lang="th-TH" dirty="0"/>
              <a:t>ประเด็นการตรวจติดตาม</a:t>
            </a:r>
            <a:r>
              <a:rPr lang="en-US" dirty="0"/>
              <a:t>            </a:t>
            </a:r>
            <a:r>
              <a:rPr lang="th-TH" dirty="0">
                <a:solidFill>
                  <a:srgbClr val="FF0000"/>
                </a:solidFill>
              </a:rPr>
              <a:t>(เมื่อเมาส์ชี้ “เพิ่มชุดประเด็นการตรวจติดตาม”)</a:t>
            </a:r>
          </a:p>
          <a:p>
            <a:r>
              <a:rPr lang="th-TH" dirty="0"/>
              <a:t>ชุดที่ </a:t>
            </a:r>
            <a:r>
              <a:rPr lang="en-US" dirty="0"/>
              <a:t>1   </a:t>
            </a:r>
            <a:r>
              <a:rPr lang="th-TH" dirty="0"/>
              <a:t>หัวข้อ  </a:t>
            </a:r>
            <a:r>
              <a:rPr lang="th-TH" dirty="0">
                <a:solidFill>
                  <a:srgbClr val="FF0000"/>
                </a:solidFill>
              </a:rPr>
              <a:t>(กรณีเลือกเรื่องที่อยู่ในแผนแสดงข้อมูลไว้เลย)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</a:t>
            </a:r>
            <a:r>
              <a:rPr lang="th-TH" dirty="0"/>
              <a:t>ผู้ให้ข้อมูล</a:t>
            </a:r>
            <a:r>
              <a:rPr lang="en-US" dirty="0"/>
              <a:t> </a:t>
            </a:r>
            <a:r>
              <a:rPr lang="th-TH" dirty="0"/>
              <a:t> </a:t>
            </a:r>
            <a:endParaRPr lang="en-US" dirty="0"/>
          </a:p>
          <a:p>
            <a:r>
              <a:rPr lang="en-US" dirty="0"/>
              <a:t>           1.</a:t>
            </a:r>
            <a:r>
              <a:rPr lang="th-TH" dirty="0"/>
              <a:t> </a:t>
            </a:r>
            <a:r>
              <a:rPr lang="th-TH" dirty="0">
                <a:solidFill>
                  <a:srgbClr val="FF0000"/>
                </a:solidFill>
              </a:rPr>
              <a:t> (กรณีเลือกเรื่องที่อยู่ในแผนแสดงข้อมูลไว้เลย)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2.</a:t>
            </a:r>
          </a:p>
          <a:p>
            <a:r>
              <a:rPr lang="en-US" dirty="0"/>
              <a:t>           </a:t>
            </a:r>
            <a:r>
              <a:rPr lang="th-TH" dirty="0"/>
              <a:t>ประเด็นการตรวจติดตาม</a:t>
            </a:r>
            <a:endParaRPr lang="en-US" dirty="0"/>
          </a:p>
          <a:p>
            <a:r>
              <a:rPr lang="en-US" dirty="0"/>
              <a:t>           1.</a:t>
            </a:r>
            <a:r>
              <a:rPr lang="th-TH" dirty="0"/>
              <a:t> </a:t>
            </a:r>
            <a:r>
              <a:rPr lang="th-TH" dirty="0">
                <a:solidFill>
                  <a:srgbClr val="FF0000"/>
                </a:solidFill>
              </a:rPr>
              <a:t> (กรณีเลือกเรื่องที่อยู่ในแผนแสดงข้อมูลไว้เลย)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2.</a:t>
            </a:r>
            <a:endParaRPr lang="th-TH" dirty="0"/>
          </a:p>
          <a:p>
            <a:r>
              <a:rPr lang="th-TH" dirty="0"/>
              <a:t>ชุดที่ </a:t>
            </a:r>
            <a:r>
              <a:rPr lang="en-US" dirty="0"/>
              <a:t>2  </a:t>
            </a:r>
            <a:r>
              <a:rPr lang="th-TH" dirty="0"/>
              <a:t>หัวข้อ  </a:t>
            </a:r>
            <a:r>
              <a:rPr lang="th-TH" dirty="0">
                <a:solidFill>
                  <a:srgbClr val="FF0000"/>
                </a:solidFill>
              </a:rPr>
              <a:t>(กรณีเลือกเรื่องที่อยู่ในแผนแสดงข้อมูลไว้เลย)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</a:t>
            </a:r>
            <a:r>
              <a:rPr lang="th-TH" dirty="0"/>
              <a:t>ผู้ให้ข้อมูล</a:t>
            </a:r>
            <a:r>
              <a:rPr lang="en-US" dirty="0"/>
              <a:t> </a:t>
            </a:r>
            <a:r>
              <a:rPr lang="th-TH" dirty="0"/>
              <a:t> </a:t>
            </a:r>
            <a:endParaRPr lang="en-US" dirty="0"/>
          </a:p>
          <a:p>
            <a:r>
              <a:rPr lang="en-US" dirty="0"/>
              <a:t>           1.</a:t>
            </a:r>
            <a:r>
              <a:rPr lang="th-TH" dirty="0"/>
              <a:t> </a:t>
            </a:r>
            <a:r>
              <a:rPr lang="th-TH" dirty="0">
                <a:solidFill>
                  <a:srgbClr val="FF0000"/>
                </a:solidFill>
              </a:rPr>
              <a:t> (กรณีเลือกเรื่องที่อยู่ในแผนแสดงข้อมูลไว้เลย)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2.</a:t>
            </a:r>
          </a:p>
          <a:p>
            <a:r>
              <a:rPr lang="en-US" dirty="0"/>
              <a:t>           </a:t>
            </a:r>
            <a:r>
              <a:rPr lang="th-TH" dirty="0"/>
              <a:t>ประเด็นการตรวจติดตาม</a:t>
            </a:r>
            <a:endParaRPr lang="en-US" dirty="0"/>
          </a:p>
          <a:p>
            <a:r>
              <a:rPr lang="en-US" dirty="0"/>
              <a:t>           1.</a:t>
            </a:r>
            <a:r>
              <a:rPr lang="th-TH" dirty="0"/>
              <a:t> </a:t>
            </a:r>
            <a:r>
              <a:rPr lang="th-TH" dirty="0">
                <a:solidFill>
                  <a:srgbClr val="FF0000"/>
                </a:solidFill>
              </a:rPr>
              <a:t> (กรณีเลือกเรื่องที่อยู่ในแผนแสดงข้อมูลไว้เลย)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2.</a:t>
            </a:r>
            <a:endParaRPr lang="th-TH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36670" y="1201417"/>
            <a:ext cx="1946800" cy="199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083470" y="944077"/>
            <a:ext cx="3690093" cy="1200329"/>
            <a:chOff x="7521858" y="873392"/>
            <a:chExt cx="3690093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7521858" y="873392"/>
              <a:ext cx="366255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h-TH" dirty="0"/>
                <a:t>แผนการตรวจราชการ</a:t>
              </a:r>
            </a:p>
            <a:p>
              <a:endParaRPr lang="th-TH" dirty="0"/>
            </a:p>
            <a:p>
              <a:r>
                <a:rPr lang="th-TH" dirty="0"/>
                <a:t>อื่น ๆ</a:t>
              </a:r>
            </a:p>
            <a:p>
              <a:endParaRPr lang="th-TH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88892" y="1229551"/>
              <a:ext cx="3523059" cy="1846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>
                  <a:solidFill>
                    <a:srgbClr val="FF0000"/>
                  </a:solidFill>
                </a:rPr>
                <a:t>กรุณาเลือก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661349" y="1792331"/>
              <a:ext cx="3523059" cy="1846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>
                  <a:solidFill>
                    <a:srgbClr val="FF0000"/>
                  </a:solidFill>
                </a:rPr>
                <a:t>กรุณาระบุ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84" y="911895"/>
            <a:ext cx="491771" cy="4917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6896" y="1400592"/>
            <a:ext cx="591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6896" y="2076817"/>
            <a:ext cx="591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05" y="1445898"/>
            <a:ext cx="622270" cy="62227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5382555" y="1754093"/>
            <a:ext cx="1684851" cy="67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67406" y="2241130"/>
            <a:ext cx="32912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>
                <a:solidFill>
                  <a:srgbClr val="FF0000"/>
                </a:solidFill>
              </a:rPr>
              <a:t>แสดงหน้ากำหนดการตรวจราชการมาให้เลือก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2" descr="Delete, recycle, red, remove, trash, was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810" y="8675"/>
            <a:ext cx="878095" cy="8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แก้ไข อิสระ ไอคอน ของ News and Media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413" y="106050"/>
            <a:ext cx="785329" cy="7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บันทึกไอคอน - ico,png,icns,ไอคอนฟรีดาวน์โหลด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594" y="158958"/>
            <a:ext cx="618148" cy="6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93357" y="47190"/>
            <a:ext cx="277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- แสดงปุ่ม </a:t>
            </a:r>
            <a:r>
              <a:rPr lang="en-US" dirty="0">
                <a:solidFill>
                  <a:srgbClr val="FF0000"/>
                </a:solidFill>
              </a:rPr>
              <a:t>save </a:t>
            </a:r>
            <a:r>
              <a:rPr lang="th-TH" dirty="0">
                <a:solidFill>
                  <a:srgbClr val="FF0000"/>
                </a:solidFill>
              </a:rPr>
              <a:t>เมื่อกรอกข้อมูลครั้งแรก</a:t>
            </a:r>
          </a:p>
          <a:p>
            <a:r>
              <a:rPr lang="th-TH" dirty="0">
                <a:solidFill>
                  <a:srgbClr val="FF0000"/>
                </a:solidFill>
              </a:rPr>
              <a:t>- แสดงปุ่มแก้ไข หรือลบ เมื่อเข้ามาอีกครั้ง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48863" y="860500"/>
            <a:ext cx="591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8863" y="3059211"/>
            <a:ext cx="591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92828" y="3502855"/>
            <a:ext cx="490384" cy="295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278536" y="3146620"/>
            <a:ext cx="403225" cy="356235"/>
            <a:chOff x="0" y="0"/>
            <a:chExt cx="403761" cy="356260"/>
          </a:xfrm>
        </p:grpSpPr>
        <p:sp>
          <p:nvSpPr>
            <p:cNvPr id="27" name="Oval 26"/>
            <p:cNvSpPr/>
            <p:nvPr/>
          </p:nvSpPr>
          <p:spPr>
            <a:xfrm>
              <a:off x="0" y="0"/>
              <a:ext cx="403761" cy="3562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83127" y="71252"/>
              <a:ext cx="225631" cy="224971"/>
            </a:xfrm>
            <a:prstGeom prst="plus">
              <a:avLst>
                <a:gd name="adj" fmla="val 3430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2052" name="Picture 4" descr="Add, plus ic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5" t="20834" r="20650" b="21841"/>
          <a:stretch/>
        </p:blipFill>
        <p:spPr bwMode="auto">
          <a:xfrm>
            <a:off x="1887169" y="3784209"/>
            <a:ext cx="290330" cy="2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52096" y="4038611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62148" y="4323523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Add, plus ic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5" t="20834" r="20650" b="21841"/>
          <a:stretch/>
        </p:blipFill>
        <p:spPr bwMode="auto">
          <a:xfrm>
            <a:off x="2785156" y="4608435"/>
            <a:ext cx="290330" cy="2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71561" y="4841460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81613" y="5126372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179740" y="3748717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(เมื่อเมาส์ชี้ “เพิ่มผู้ให้ช้อมูล”)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75486" y="4562302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(เมื่อเมาส์ชี้ “เพิ่มประเด็นการตรวจติดตาม”)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06896" y="5411284"/>
            <a:ext cx="490384" cy="295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" descr="Add, plus ic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5" t="20834" r="20650" b="21841"/>
          <a:stretch/>
        </p:blipFill>
        <p:spPr bwMode="auto">
          <a:xfrm>
            <a:off x="1887169" y="5681053"/>
            <a:ext cx="290330" cy="2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52096" y="5935455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62148" y="6220367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Add, plus ic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5" t="20834" r="20650" b="21841"/>
          <a:stretch/>
        </p:blipFill>
        <p:spPr bwMode="auto">
          <a:xfrm>
            <a:off x="2785156" y="6505279"/>
            <a:ext cx="290330" cy="2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71561" y="6738304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Minus icon - Evil Ico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4488" r="13767" b="14097"/>
          <a:stretch/>
        </p:blipFill>
        <p:spPr bwMode="auto">
          <a:xfrm>
            <a:off x="4381613" y="7023216"/>
            <a:ext cx="287396" cy="2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/>
          <p:cNvSpPr txBox="1"/>
          <p:nvPr/>
        </p:nvSpPr>
        <p:spPr>
          <a:xfrm>
            <a:off x="6780615" y="6377702"/>
            <a:ext cx="80021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/>
              <a:t>บันทึกร่าง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38780" y="6377702"/>
            <a:ext cx="122661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/>
              <a:t>ส่งหน่วยรับตรวจ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291345" y="6386002"/>
            <a:ext cx="603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/>
              <a:t>ยกเลิก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38780" y="5034722"/>
            <a:ext cx="40110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th-TH" dirty="0">
                <a:solidFill>
                  <a:srgbClr val="FF0000"/>
                </a:solidFill>
              </a:rPr>
              <a:t> ส่งรายการให้หน่วยรับตรวจตามที่เลือก</a:t>
            </a:r>
          </a:p>
          <a:p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th-TH" dirty="0">
                <a:solidFill>
                  <a:srgbClr val="FF0000"/>
                </a:solidFill>
              </a:rPr>
              <a:t>แสดงข้อมูลให้ผู้ได้รับ ส.เชิญร่วมตรวจ (ผต./ทปษ) เห็นด้วย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56" name="Straight Arrow Connector 2055"/>
          <p:cNvCxnSpPr>
            <a:stCxn id="52" idx="0"/>
          </p:cNvCxnSpPr>
          <p:nvPr/>
        </p:nvCxnSpPr>
        <p:spPr>
          <a:xfrm flipV="1">
            <a:off x="8452089" y="5681053"/>
            <a:ext cx="0" cy="69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431" y="1519311"/>
            <a:ext cx="903145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เพิ่มผู้ใช้งาน  </a:t>
            </a:r>
            <a:r>
              <a:rPr lang="en-US" dirty="0"/>
              <a:t>:  </a:t>
            </a:r>
            <a:r>
              <a:rPr lang="th-TH" dirty="0"/>
              <a:t>ผู้ตรวจราชการกระทรวง</a:t>
            </a:r>
          </a:p>
          <a:p>
            <a:endParaRPr lang="th-TH" dirty="0"/>
          </a:p>
          <a:p>
            <a:r>
              <a:rPr lang="th-TH" dirty="0"/>
              <a:t>คำนำหน้า</a:t>
            </a:r>
          </a:p>
          <a:p>
            <a:r>
              <a:rPr lang="th-TH" dirty="0"/>
              <a:t>ชื่อ </a:t>
            </a:r>
          </a:p>
          <a:p>
            <a:r>
              <a:rPr lang="th-TH" dirty="0"/>
              <a:t>นามสกุล</a:t>
            </a:r>
          </a:p>
          <a:p>
            <a:r>
              <a:rPr lang="th-TH" dirty="0"/>
              <a:t>กระทรวง</a:t>
            </a:r>
          </a:p>
          <a:p>
            <a:r>
              <a:rPr lang="th-TH" dirty="0"/>
              <a:t>เขตตรวจราชการ</a:t>
            </a:r>
          </a:p>
          <a:p>
            <a:r>
              <a:rPr lang="th-TH" dirty="0"/>
              <a:t>ตามคำสั่งเลขที่                           ลงวันที่</a:t>
            </a:r>
          </a:p>
          <a:p>
            <a:r>
              <a:rPr lang="th-TH" dirty="0"/>
              <a:t>เบอร์ติดต่อ</a:t>
            </a:r>
          </a:p>
          <a:p>
            <a:r>
              <a:rPr lang="en-US" dirty="0"/>
              <a:t>E-mail </a:t>
            </a:r>
            <a:r>
              <a:rPr lang="th-TH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เช็คซ้ำอีเมลล์เดียวกัน</a:t>
            </a:r>
            <a:endParaRPr lang="en-US" dirty="0"/>
          </a:p>
          <a:p>
            <a:r>
              <a:rPr lang="th-TH" dirty="0"/>
              <a:t>วันที่เริ่มต้น  </a:t>
            </a:r>
            <a:r>
              <a:rPr lang="th-TH" dirty="0">
                <a:solidFill>
                  <a:srgbClr val="FF0000"/>
                </a:solidFill>
              </a:rPr>
              <a:t>(เช็คว่าต้องไม่ก่อนวันที่ของคำสั่ง (ถ้าระบุ))          </a:t>
            </a:r>
          </a:p>
          <a:p>
            <a:r>
              <a:rPr lang="th-TH" dirty="0"/>
              <a:t>วันที่สิ้นสุด  (</a:t>
            </a:r>
            <a:r>
              <a:rPr lang="th-TH" dirty="0">
                <a:solidFill>
                  <a:srgbClr val="FF0000"/>
                </a:solidFill>
              </a:rPr>
              <a:t>ไม่บังคับ  แต่ต้องเช็คซ้ำว่าจะเพิ่มคนอื่นในเขตตรวจราชการเดียวกันได้  ต่อเมื่อระบุวันสิ้นสุดของคนก่อนหน้าแล้ว)</a:t>
            </a:r>
          </a:p>
          <a:p>
            <a:r>
              <a:rPr lang="th-TH" dirty="0"/>
              <a:t>รูปโปรไฟล์  </a:t>
            </a:r>
            <a:r>
              <a:rPr lang="th-TH" dirty="0">
                <a:solidFill>
                  <a:srgbClr val="FF0000"/>
                </a:solidFill>
              </a:rPr>
              <a:t>(กำหนดประเภทไฟล์  /  แนบได้รูปเดียว)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22363" y="1899138"/>
            <a:ext cx="9045526" cy="4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2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431" y="1519311"/>
            <a:ext cx="903145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เพิ่มผู้ใช้งาน  </a:t>
            </a:r>
            <a:r>
              <a:rPr lang="en-US" dirty="0"/>
              <a:t>:  </a:t>
            </a:r>
            <a:r>
              <a:rPr lang="th-TH" dirty="0"/>
              <a:t>ผู้ตรวจราชการกรม</a:t>
            </a:r>
          </a:p>
          <a:p>
            <a:endParaRPr lang="th-TH" dirty="0"/>
          </a:p>
          <a:p>
            <a:r>
              <a:rPr lang="th-TH" dirty="0"/>
              <a:t>คำนำหน้า</a:t>
            </a:r>
          </a:p>
          <a:p>
            <a:r>
              <a:rPr lang="th-TH" dirty="0"/>
              <a:t>ชื่อ </a:t>
            </a:r>
          </a:p>
          <a:p>
            <a:r>
              <a:rPr lang="th-TH" dirty="0"/>
              <a:t>นามสกุล</a:t>
            </a:r>
          </a:p>
          <a:p>
            <a:r>
              <a:rPr lang="th-TH" dirty="0"/>
              <a:t>กระทรวง</a:t>
            </a:r>
          </a:p>
          <a:p>
            <a:r>
              <a:rPr lang="th-TH" dirty="0"/>
              <a:t>กรม</a:t>
            </a:r>
          </a:p>
          <a:p>
            <a:r>
              <a:rPr lang="th-TH" dirty="0"/>
              <a:t>เขตตรวจราชการ</a:t>
            </a:r>
          </a:p>
          <a:p>
            <a:r>
              <a:rPr lang="th-TH" dirty="0"/>
              <a:t>ตามคำสั่งเลขที่                           ลงวันที่</a:t>
            </a:r>
          </a:p>
          <a:p>
            <a:r>
              <a:rPr lang="th-TH" dirty="0"/>
              <a:t>เบอร์ติดต่อ</a:t>
            </a:r>
          </a:p>
          <a:p>
            <a:r>
              <a:rPr lang="en-US" dirty="0"/>
              <a:t>E-mail </a:t>
            </a:r>
            <a:r>
              <a:rPr lang="th-TH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เช็คซ้ำอีเมลล์เดียวกัน</a:t>
            </a:r>
            <a:endParaRPr lang="en-US" dirty="0"/>
          </a:p>
          <a:p>
            <a:r>
              <a:rPr lang="th-TH" dirty="0"/>
              <a:t>วันที่เริ่มต้น  </a:t>
            </a:r>
            <a:r>
              <a:rPr lang="th-TH" dirty="0">
                <a:solidFill>
                  <a:srgbClr val="FF0000"/>
                </a:solidFill>
              </a:rPr>
              <a:t>(เช็คว่าต้องไม่ก่อนวันที่ของคำสั่ง (ถ้าระบุ))          </a:t>
            </a:r>
          </a:p>
          <a:p>
            <a:r>
              <a:rPr lang="th-TH" dirty="0"/>
              <a:t>วันที่สิ้นสุด  (</a:t>
            </a:r>
            <a:r>
              <a:rPr lang="th-TH" dirty="0">
                <a:solidFill>
                  <a:srgbClr val="FF0000"/>
                </a:solidFill>
              </a:rPr>
              <a:t>ไม่บังคับ  แต่ต้องเช็คซ้ำว่าจะเพิ่มคนอื่นในเขตตรวจราชการเดียวกันได้  ต่อเมื่อระบุวันสิ้นสุดของคนก่อนหน้าแล้ว)</a:t>
            </a:r>
          </a:p>
          <a:p>
            <a:r>
              <a:rPr lang="th-TH" dirty="0"/>
              <a:t>รูปโปรไฟล์  </a:t>
            </a:r>
            <a:r>
              <a:rPr lang="th-TH" dirty="0">
                <a:solidFill>
                  <a:srgbClr val="FF0000"/>
                </a:solidFill>
              </a:rPr>
              <a:t>(กำหนดประเภทไฟล์  /  แนบได้รูปเดียว)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22363" y="1899138"/>
            <a:ext cx="9045526" cy="4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1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430" y="1519311"/>
            <a:ext cx="998806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เพิ่มผู้ใช้งาน  </a:t>
            </a:r>
            <a:r>
              <a:rPr lang="en-US" dirty="0"/>
              <a:t>:  </a:t>
            </a:r>
            <a:r>
              <a:rPr lang="th-TH" dirty="0"/>
              <a:t>ที่ปรึกษาผู้ตรวจราชการภาคประชาชน</a:t>
            </a:r>
          </a:p>
          <a:p>
            <a:endParaRPr lang="th-TH" dirty="0"/>
          </a:p>
          <a:p>
            <a:r>
              <a:rPr lang="th-TH" dirty="0"/>
              <a:t>คำนำหน้า</a:t>
            </a:r>
          </a:p>
          <a:p>
            <a:r>
              <a:rPr lang="th-TH" dirty="0"/>
              <a:t>ชื่อ </a:t>
            </a:r>
          </a:p>
          <a:p>
            <a:r>
              <a:rPr lang="th-TH" dirty="0"/>
              <a:t>นามสกุล</a:t>
            </a:r>
          </a:p>
          <a:p>
            <a:r>
              <a:rPr lang="th-TH" dirty="0"/>
              <a:t>จังหวัด</a:t>
            </a:r>
          </a:p>
          <a:p>
            <a:r>
              <a:rPr lang="th-TH" dirty="0"/>
              <a:t>ด้าน</a:t>
            </a:r>
          </a:p>
          <a:p>
            <a:r>
              <a:rPr lang="th-TH" dirty="0"/>
              <a:t>ตามคำสั่งเลขที่                           ลงวันที่</a:t>
            </a:r>
          </a:p>
          <a:p>
            <a:r>
              <a:rPr lang="th-TH" dirty="0"/>
              <a:t>เบอร์ติดต่อ</a:t>
            </a:r>
          </a:p>
          <a:p>
            <a:r>
              <a:rPr lang="en-US" dirty="0"/>
              <a:t>E-mail </a:t>
            </a:r>
            <a:r>
              <a:rPr lang="th-TH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เช็คซ้ำอีเมลล์เดียวกัน</a:t>
            </a:r>
            <a:endParaRPr lang="en-US" dirty="0"/>
          </a:p>
          <a:p>
            <a:r>
              <a:rPr lang="th-TH" dirty="0"/>
              <a:t>วันที่เริ่มต้น  </a:t>
            </a:r>
            <a:r>
              <a:rPr lang="th-TH" dirty="0">
                <a:solidFill>
                  <a:srgbClr val="FF0000"/>
                </a:solidFill>
              </a:rPr>
              <a:t>(เช็คว่าต้องไม่ก่อนวันที่ของคำสั่ง (ถ้าระบุ))          </a:t>
            </a:r>
          </a:p>
          <a:p>
            <a:r>
              <a:rPr lang="th-TH" dirty="0"/>
              <a:t>วันที่สิ้นสุด  (</a:t>
            </a:r>
            <a:r>
              <a:rPr lang="th-TH" dirty="0">
                <a:solidFill>
                  <a:srgbClr val="FF0000"/>
                </a:solidFill>
              </a:rPr>
              <a:t>ไม่บังคับ  แต่ต้องเช็คซ้ำว่าจะเพิ่มคนอื่นในจังหวัดและด้านเดียวกันได้  ต่อเมื่อมีระบุวันสิ้นสุดของคนก่อนหน้า  ทำให้ยังไม่ครบ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th-TH" dirty="0">
                <a:solidFill>
                  <a:srgbClr val="FF0000"/>
                </a:solidFill>
              </a:rPr>
              <a:t>คน)</a:t>
            </a:r>
          </a:p>
          <a:p>
            <a:r>
              <a:rPr lang="th-TH" dirty="0"/>
              <a:t>รูปโปรไฟล์  </a:t>
            </a:r>
            <a:r>
              <a:rPr lang="th-TH" dirty="0">
                <a:solidFill>
                  <a:srgbClr val="FF0000"/>
                </a:solidFill>
              </a:rPr>
              <a:t>(กำหนดประเภทไฟล์  /  แนบได้รูปเดียว)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22363" y="1899138"/>
            <a:ext cx="9045526" cy="4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1146577" y="918013"/>
            <a:ext cx="403225" cy="356235"/>
            <a:chOff x="0" y="0"/>
            <a:chExt cx="403761" cy="356260"/>
          </a:xfrm>
        </p:grpSpPr>
        <p:sp>
          <p:nvSpPr>
            <p:cNvPr id="7" name="Oval 6"/>
            <p:cNvSpPr/>
            <p:nvPr/>
          </p:nvSpPr>
          <p:spPr>
            <a:xfrm>
              <a:off x="0" y="0"/>
              <a:ext cx="403761" cy="3562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>
              <a:off x="83127" y="71252"/>
              <a:ext cx="225631" cy="224971"/>
            </a:xfrm>
            <a:prstGeom prst="plus">
              <a:avLst>
                <a:gd name="adj" fmla="val 3430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Multiply 3"/>
          <p:cNvSpPr/>
          <p:nvPr/>
        </p:nvSpPr>
        <p:spPr>
          <a:xfrm>
            <a:off x="9496261" y="751961"/>
            <a:ext cx="1650316" cy="688340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25480" y="4517195"/>
            <a:ext cx="3158490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เมื่อชี้เมาส์ไปที่แถบสีม่วงต้องเปลี่ยนเป็นรูปมือ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296838" y="1274248"/>
            <a:ext cx="2374265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ใช้เดือนภาษาไทย และ ปี พ.ศ.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325009" y="1126403"/>
            <a:ext cx="2374265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เมื่อเมาส์ชี้ </a:t>
            </a:r>
          </a:p>
          <a:p>
            <a:pPr algn="r"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“เพิ่มกำหนดการตรวจราชการ”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4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2034044" y="422031"/>
            <a:ext cx="8123910" cy="6639952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6330" y="2557671"/>
            <a:ext cx="466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rgbClr val="FF0000"/>
                </a:solidFill>
              </a:rPr>
              <a:t>หน้านี้แสดงรายละเอียดเลย ตาม </a:t>
            </a:r>
            <a:r>
              <a:rPr lang="en-US" sz="2400" dirty="0">
                <a:solidFill>
                  <a:srgbClr val="FF0000"/>
                </a:solidFill>
              </a:rPr>
              <a:t>slide </a:t>
            </a:r>
            <a:r>
              <a:rPr lang="th-TH" sz="2400" dirty="0">
                <a:solidFill>
                  <a:srgbClr val="FF0000"/>
                </a:solidFill>
              </a:rPr>
              <a:t>ถัดไป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2034044" y="422031"/>
            <a:ext cx="8123910" cy="6639952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904" y="268839"/>
            <a:ext cx="6019597" cy="67403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/>
              <a:t>กำหนดการตรวจราชการของ  นางสาวมะลิ  พุดซ้อน  ผู้ตรวจราชการสำนักนายกรัฐมนตรีเขต </a:t>
            </a:r>
            <a:r>
              <a:rPr lang="en-US" dirty="0"/>
              <a:t>7</a:t>
            </a:r>
          </a:p>
          <a:p>
            <a:r>
              <a:rPr lang="en-US" dirty="0"/>
              <a:t>O </a:t>
            </a:r>
            <a:r>
              <a:rPr lang="th-TH" dirty="0"/>
              <a:t>ร่าง  </a:t>
            </a:r>
            <a:r>
              <a:rPr lang="en-US" dirty="0"/>
              <a:t>O </a:t>
            </a:r>
            <a:r>
              <a:rPr lang="th-TH" dirty="0"/>
              <a:t>ใช้งาน</a:t>
            </a:r>
            <a:endParaRPr lang="en-US" dirty="0"/>
          </a:p>
          <a:p>
            <a:endParaRPr lang="th-TH" dirty="0"/>
          </a:p>
          <a:p>
            <a:r>
              <a:rPr lang="th-TH" dirty="0"/>
              <a:t>เรื่องที่ตรวจ</a:t>
            </a:r>
            <a:r>
              <a:rPr lang="en-US" dirty="0"/>
              <a:t>*</a:t>
            </a:r>
            <a:endParaRPr lang="th-TH" dirty="0"/>
          </a:p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endParaRPr lang="th-TH" dirty="0"/>
          </a:p>
          <a:p>
            <a:r>
              <a:rPr lang="th-TH" dirty="0"/>
              <a:t>เวลา </a:t>
            </a:r>
            <a:r>
              <a:rPr lang="en-US" dirty="0"/>
              <a:t>*</a:t>
            </a:r>
            <a:r>
              <a:rPr lang="th-TH" dirty="0"/>
              <a:t>   ตลอดวัน</a:t>
            </a:r>
          </a:p>
          <a:p>
            <a:r>
              <a:rPr lang="th-TH" dirty="0"/>
              <a:t>           จ. </a:t>
            </a:r>
            <a:r>
              <a:rPr lang="en-US" dirty="0"/>
              <a:t>10</a:t>
            </a:r>
            <a:r>
              <a:rPr lang="th-TH" dirty="0"/>
              <a:t> ส.ค. </a:t>
            </a:r>
            <a:r>
              <a:rPr lang="en-US" dirty="0"/>
              <a:t>2563		09.00 </a:t>
            </a:r>
            <a:r>
              <a:rPr lang="th-TH" dirty="0"/>
              <a:t>น.</a:t>
            </a:r>
          </a:p>
          <a:p>
            <a:r>
              <a:rPr lang="th-TH" dirty="0"/>
              <a:t>           จ. </a:t>
            </a:r>
            <a:r>
              <a:rPr lang="en-US" dirty="0"/>
              <a:t>10 </a:t>
            </a:r>
            <a:r>
              <a:rPr lang="th-TH" dirty="0"/>
              <a:t>ส.ค. </a:t>
            </a:r>
            <a:r>
              <a:rPr lang="en-US" dirty="0"/>
              <a:t>2563	</a:t>
            </a:r>
            <a:r>
              <a:rPr lang="th-TH" dirty="0"/>
              <a:t>	</a:t>
            </a:r>
            <a:r>
              <a:rPr lang="en-US" dirty="0"/>
              <a:t>16.00 </a:t>
            </a:r>
            <a:r>
              <a:rPr lang="th-TH" dirty="0"/>
              <a:t>น.</a:t>
            </a:r>
          </a:p>
          <a:p>
            <a:endParaRPr lang="th-TH" dirty="0"/>
          </a:p>
          <a:p>
            <a:r>
              <a:rPr lang="th-TH" dirty="0"/>
              <a:t>สถานที่</a:t>
            </a:r>
          </a:p>
          <a:p>
            <a:endParaRPr lang="en-US" dirty="0"/>
          </a:p>
          <a:p>
            <a:r>
              <a:rPr lang="th-TH" dirty="0"/>
              <a:t>ผู้ร่วมตรวจ</a:t>
            </a:r>
          </a:p>
          <a:p>
            <a:r>
              <a:rPr lang="en-US" dirty="0"/>
              <a:t>1. </a:t>
            </a:r>
            <a:endParaRPr lang="th-TH" dirty="0"/>
          </a:p>
          <a:p>
            <a:r>
              <a:rPr lang="en-US" dirty="0"/>
              <a:t>2. </a:t>
            </a:r>
            <a:endParaRPr lang="th-TH" dirty="0"/>
          </a:p>
          <a:p>
            <a:r>
              <a:rPr lang="en-US" dirty="0"/>
              <a:t>3.</a:t>
            </a:r>
          </a:p>
          <a:p>
            <a:endParaRPr lang="th-TH" dirty="0"/>
          </a:p>
          <a:p>
            <a:r>
              <a:rPr lang="th-TH" dirty="0"/>
              <a:t>ที่ปรึกษาผู้ตรวจราชการภาคประชาชน</a:t>
            </a:r>
            <a:endParaRPr lang="en-US" dirty="0"/>
          </a:p>
          <a:p>
            <a:r>
              <a:rPr lang="en-US" dirty="0"/>
              <a:t>1.</a:t>
            </a:r>
            <a:r>
              <a:rPr lang="th-TH" dirty="0"/>
              <a:t>                		</a:t>
            </a:r>
          </a:p>
          <a:p>
            <a:r>
              <a:rPr lang="en-US" dirty="0"/>
              <a:t>2.</a:t>
            </a:r>
            <a:endParaRPr lang="th-TH" dirty="0"/>
          </a:p>
          <a:p>
            <a:r>
              <a:rPr lang="en-US" dirty="0"/>
              <a:t>3.</a:t>
            </a:r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pic>
        <p:nvPicPr>
          <p:cNvPr id="1026" name="Picture 2" descr="Delete, recycle, red, remove, trash, wast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604" y="-78774"/>
            <a:ext cx="878095" cy="8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แก้ไข อิสระ ไอคอน ของ News and Media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207" y="18601"/>
            <a:ext cx="785329" cy="7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เพิ่ม, วงกลม 1 อิสระ ไอคอน ของ Nova solid icons"/>
          <p:cNvSpPr>
            <a:spLocks noChangeAspect="1" noChangeArrowheads="1"/>
          </p:cNvSpPr>
          <p:nvPr/>
        </p:nvSpPr>
        <p:spPr bwMode="auto">
          <a:xfrm>
            <a:off x="-167982" y="-11875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61903" y="916491"/>
            <a:ext cx="6226687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82209" y="1941513"/>
            <a:ext cx="6226687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30898" y="3229653"/>
            <a:ext cx="6226687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13948" y="1101157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(เลือกได้มากกว่า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th-TH" dirty="0">
                <a:solidFill>
                  <a:srgbClr val="FF0000"/>
                </a:solidFill>
              </a:rPr>
              <a:t>เรื่อง  จากแผน หรือเพิ่มเอง)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1604" y="896263"/>
            <a:ext cx="366255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แผนการตรวจราชการ</a:t>
            </a:r>
          </a:p>
          <a:p>
            <a:endParaRPr lang="th-TH" dirty="0"/>
          </a:p>
          <a:p>
            <a:r>
              <a:rPr lang="th-TH" dirty="0"/>
              <a:t>อื่น ๆ</a:t>
            </a:r>
          </a:p>
          <a:p>
            <a:endParaRPr lang="th-TH" dirty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58701" y="1285823"/>
            <a:ext cx="1756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688892" y="1229551"/>
            <a:ext cx="3523059" cy="184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rgbClr val="FF0000"/>
                </a:solidFill>
              </a:rPr>
              <a:t>กรุณาเลือก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61349" y="1792331"/>
            <a:ext cx="3523059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>
                <a:solidFill>
                  <a:srgbClr val="FF0000"/>
                </a:solidFill>
              </a:rPr>
              <a:t>กรุณาระบุ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98702" y="2448283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เลือก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702" y="2817572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เลือก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844" l="879" r="98828"/>
                    </a14:imgEffect>
                  </a14:imgLayer>
                </a14:imgProps>
              </a:ext>
            </a:extLst>
          </a:blip>
          <a:srcRect t="19183" b="25301"/>
          <a:stretch/>
        </p:blipFill>
        <p:spPr>
          <a:xfrm>
            <a:off x="4696761" y="2108085"/>
            <a:ext cx="515892" cy="286405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930897" y="3622940"/>
            <a:ext cx="6226687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79631" y="4957768"/>
            <a:ext cx="6226687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478" y="4322840"/>
            <a:ext cx="1756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50381" y="3673952"/>
            <a:ext cx="36625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ผู้ตรวจราชการกระทรวง</a:t>
            </a:r>
          </a:p>
          <a:p>
            <a:r>
              <a:rPr lang="th-TH" dirty="0"/>
              <a:t> 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ผู้ตรวจราชการกรม</a:t>
            </a:r>
          </a:p>
          <a:p>
            <a:endParaRPr lang="th-TH" dirty="0"/>
          </a:p>
        </p:txBody>
      </p:sp>
      <p:sp>
        <p:nvSpPr>
          <p:cNvPr id="35" name="Rounded Rectangle 34"/>
          <p:cNvSpPr/>
          <p:nvPr/>
        </p:nvSpPr>
        <p:spPr>
          <a:xfrm>
            <a:off x="7551477" y="4559555"/>
            <a:ext cx="3523059" cy="184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rgbClr val="FF0000"/>
                </a:solidFill>
              </a:rPr>
              <a:t>กรุณาเลือก    (เลือกได้มากกว่า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th-TH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616397" y="5738782"/>
            <a:ext cx="1756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551477" y="4050486"/>
            <a:ext cx="3523059" cy="184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rgbClr val="FF0000"/>
                </a:solidFill>
              </a:rPr>
              <a:t>กรุณาเลือก    (เลือกได้มากกว่า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th-TH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04988" y="5415617"/>
            <a:ext cx="36625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ที่ปรึกษาผู้ตรวจราชการภาคประชาชน</a:t>
            </a:r>
          </a:p>
          <a:p>
            <a:r>
              <a:rPr lang="th-TH" dirty="0"/>
              <a:t>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563733" y="5784949"/>
            <a:ext cx="3523059" cy="184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rgbClr val="FF0000"/>
                </a:solidFill>
              </a:rPr>
              <a:t>กรุณาเลือก    (เลือกได้มากกว่า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th-TH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88454" y="4582808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เชิญ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8244" y="6056612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เชิญ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8" name="Picture 14" descr="Business man, man, office, people, plu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07" y="3937117"/>
            <a:ext cx="822155" cy="8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727" y="1038533"/>
            <a:ext cx="491771" cy="491771"/>
          </a:xfrm>
          <a:prstGeom prst="rect">
            <a:avLst/>
          </a:prstGeom>
        </p:spPr>
      </p:pic>
      <p:pic>
        <p:nvPicPr>
          <p:cNvPr id="1042" name="Picture 18" descr="บันทึกไอคอน - ico,png,icns,ไอคอนฟรีดาวน์โหลด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88" y="71509"/>
            <a:ext cx="618148" cy="6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941151" y="-40259"/>
            <a:ext cx="277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- แสดงปุ่ม </a:t>
            </a:r>
            <a:r>
              <a:rPr lang="en-US" dirty="0">
                <a:solidFill>
                  <a:srgbClr val="FF0000"/>
                </a:solidFill>
              </a:rPr>
              <a:t>save </a:t>
            </a:r>
            <a:r>
              <a:rPr lang="th-TH" dirty="0">
                <a:solidFill>
                  <a:srgbClr val="FF0000"/>
                </a:solidFill>
              </a:rPr>
              <a:t>เมื่อกรอกข้อมูลครั้งแรก</a:t>
            </a:r>
          </a:p>
          <a:p>
            <a:r>
              <a:rPr lang="th-TH" dirty="0">
                <a:solidFill>
                  <a:srgbClr val="FF0000"/>
                </a:solidFill>
              </a:rPr>
              <a:t>- แสดงปุ่มแก้ไข หรือลบ เมื่อเข้ามาอีกครั้ง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3566" y="4080607"/>
            <a:ext cx="1090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7030A0"/>
                </a:solidFill>
              </a:rPr>
              <a:t>รอคำตอบ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3495" y="4322840"/>
            <a:ext cx="1090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7030A0"/>
                </a:solidFill>
              </a:rPr>
              <a:t>ตอบรับ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52349" y="5418683"/>
            <a:ext cx="1090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7030A0"/>
                </a:solidFill>
              </a:rPr>
              <a:t>รอคำตอบ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942" y="5729607"/>
            <a:ext cx="1090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7030A0"/>
                </a:solidFill>
              </a:rPr>
              <a:t>ตอบรับ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8" name="Picture 14" descr="Business man, man, office, people, plu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53" y="5271945"/>
            <a:ext cx="822155" cy="8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741816" y="3740927"/>
            <a:ext cx="983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เชิญทั้งหมด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4581" y="5064496"/>
            <a:ext cx="983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เชิญทั้งหมด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06318" y="2583322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>
                <a:solidFill>
                  <a:srgbClr val="FF0000"/>
                </a:solidFill>
              </a:rPr>
              <a:t>จะเปลี่ยนสถานะเป็นใช้งานได้ต่อเมื่อมีเรื่อง และเวลา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th-TH" dirty="0">
                <a:solidFill>
                  <a:srgbClr val="FF0000"/>
                </a:solidFill>
              </a:rPr>
              <a:t>จะส่งคำเชิญได้เมื่อมีสถานะเป็นใช้งาน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66016" y="4567893"/>
            <a:ext cx="9838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ย่อ/ขยาย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93179" y="6018445"/>
            <a:ext cx="9838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ย่อ/ขยาย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979630" y="6459596"/>
            <a:ext cx="6226687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0082" y="6547617"/>
            <a:ext cx="9838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แนบไฟล์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72380" y="6580776"/>
            <a:ext cx="2009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ส.เชิญ /กำหนดการละเอียด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3218179" y="3154094"/>
            <a:ext cx="1510104" cy="1805061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70903" y="3284025"/>
            <a:ext cx="1234440" cy="28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เรื่องที่ตรวจ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387083" y="4994616"/>
            <a:ext cx="15202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ร่าง / ส่งหน่วยรับตรวจ /</a:t>
            </a:r>
          </a:p>
          <a:p>
            <a:pPr algn="ctr"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รายงานแล้ว</a:t>
            </a: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57751" y="5883471"/>
            <a:ext cx="30171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แสดงเฉพาะรายการของวันที่ปัจจุบันและอนาคต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936233" y="3333188"/>
            <a:ext cx="901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วันที่ตรวจ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7454825" y="3154093"/>
            <a:ext cx="1510104" cy="1805061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737533" y="2616591"/>
            <a:ext cx="329224" cy="370743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019968" y="2659235"/>
            <a:ext cx="403225" cy="356235"/>
            <a:chOff x="0" y="0"/>
            <a:chExt cx="403761" cy="356260"/>
          </a:xfrm>
        </p:grpSpPr>
        <p:sp>
          <p:nvSpPr>
            <p:cNvPr id="14" name="Oval 13"/>
            <p:cNvSpPr/>
            <p:nvPr/>
          </p:nvSpPr>
          <p:spPr>
            <a:xfrm>
              <a:off x="0" y="0"/>
              <a:ext cx="403761" cy="3562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Cross 14"/>
            <p:cNvSpPr/>
            <p:nvPr/>
          </p:nvSpPr>
          <p:spPr>
            <a:xfrm>
              <a:off x="83127" y="71252"/>
              <a:ext cx="225631" cy="224971"/>
            </a:xfrm>
            <a:prstGeom prst="plus">
              <a:avLst>
                <a:gd name="adj" fmla="val 3430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Multiply 15"/>
          <p:cNvSpPr/>
          <p:nvPr/>
        </p:nvSpPr>
        <p:spPr>
          <a:xfrm>
            <a:off x="9654101" y="2507300"/>
            <a:ext cx="1618004" cy="660104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6576182" y="2578790"/>
            <a:ext cx="3324811" cy="660104"/>
          </a:xfrm>
          <a:prstGeom prst="mathMultiply">
            <a:avLst>
              <a:gd name="adj1" fmla="val 8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0273675" y="3371634"/>
            <a:ext cx="15202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ถ้ามีสถานะ “ร่าง” </a:t>
            </a:r>
          </a:p>
          <a:p>
            <a:pPr algn="ctr"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ให้แสดงป่มแก้ไข/ยกเลิก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20139" y="5009269"/>
            <a:ext cx="1474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แสดงเป็นภาษาไทย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788248" y="3163911"/>
            <a:ext cx="1474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แสดงเป็นภาษาไทย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9940992" y="4541882"/>
            <a:ext cx="1474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h-TH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แสดงเป็นภาษาไทย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961287" y="1347263"/>
            <a:ext cx="4141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1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ลดพื้นที่สีน้ำเงิน เพื่อเพิ่มพื้นที่การแสดงรายการข้อมูล</a:t>
            </a:r>
            <a:endParaRPr lang="en-US" sz="1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314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932</Words>
  <Application>Microsoft Office PowerPoint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suphattra duangphummes</dc:creator>
  <cp:lastModifiedBy>suphattra duangphummes</cp:lastModifiedBy>
  <cp:revision>21</cp:revision>
  <dcterms:created xsi:type="dcterms:W3CDTF">2020-07-22T14:15:19Z</dcterms:created>
  <dcterms:modified xsi:type="dcterms:W3CDTF">2020-07-22T16:34:46Z</dcterms:modified>
</cp:coreProperties>
</file>