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W. Davis" userId="e3a796bfc1d95105" providerId="Windows Live" clId="Web-{C325C070-9C41-464E-9CE5-DC7D9635D5CF}"/>
    <pc:docChg chg="modSld">
      <pc:chgData name="SCOTT W. Davis" userId="e3a796bfc1d95105" providerId="Windows Live" clId="Web-{C325C070-9C41-464E-9CE5-DC7D9635D5CF}" dt="2018-11-16T07:49:55.791" v="103" actId="20577"/>
      <pc:docMkLst>
        <pc:docMk/>
      </pc:docMkLst>
      <pc:sldChg chg="modSp">
        <pc:chgData name="SCOTT W. Davis" userId="e3a796bfc1d95105" providerId="Windows Live" clId="Web-{C325C070-9C41-464E-9CE5-DC7D9635D5CF}" dt="2018-11-16T07:49:53.759" v="101" actId="20577"/>
        <pc:sldMkLst>
          <pc:docMk/>
          <pc:sldMk cId="2288046035" sldId="256"/>
        </pc:sldMkLst>
        <pc:spChg chg="mod">
          <ac:chgData name="SCOTT W. Davis" userId="e3a796bfc1d95105" providerId="Windows Live" clId="Web-{C325C070-9C41-464E-9CE5-DC7D9635D5CF}" dt="2018-11-16T07:49:53.759" v="101" actId="20577"/>
          <ac:spMkLst>
            <pc:docMk/>
            <pc:sldMk cId="2288046035" sldId="256"/>
            <ac:spMk id="2" creationId="{00000000-0000-0000-0000-000000000000}"/>
          </ac:spMkLst>
        </pc:spChg>
        <pc:spChg chg="mod">
          <ac:chgData name="SCOTT W. Davis" userId="e3a796bfc1d95105" providerId="Windows Live" clId="Web-{C325C070-9C41-464E-9CE5-DC7D9635D5CF}" dt="2018-11-16T07:49:43.587" v="96" actId="20577"/>
          <ac:spMkLst>
            <pc:docMk/>
            <pc:sldMk cId="2288046035"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60B57F50-7734-4B45-B808-BB879E999F74}" type="presOf" srcId="{731B0D0D-9999-438C-8940-820B8FF90D3B}" destId="{6389AFF0-42E1-4528-B5C3-58D60939B986}" srcOrd="0"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759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650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4040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03536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9884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2118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3042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1708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141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99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2642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141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043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5/11/2020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060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5/11/2020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2899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5/11/2020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17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9640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5/11/2020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60824497"/>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SF Food Inspection Use Case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 Kushal </a:t>
            </a:r>
            <a:r>
              <a:rPr lang="en-US"/>
              <a:t>gupta</a:t>
            </a:r>
            <a:endParaRPr lang="en-US" dirty="0"/>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2249488"/>
            <a:ext cx="9440863" cy="712788"/>
          </a:xfrm>
        </p:spPr>
        <p:txBody>
          <a:bodyPr>
            <a:normAutofit/>
          </a:bodyPr>
          <a:lstStyle/>
          <a:p>
            <a:r>
              <a:rPr lang="en-US" sz="1800" b="1" u="sng" dirty="0"/>
              <a:t>In order to reduce computational cost, let's just work with the first 100 inspections in this dataset</a:t>
            </a:r>
            <a:r>
              <a:rPr lang="en-US" sz="1800" dirty="0"/>
              <a:t>.</a:t>
            </a:r>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graphicFrame>
        <p:nvGraphicFramePr>
          <p:cNvPr id="4" name="Table 3"/>
          <p:cNvGraphicFramePr>
            <a:graphicFrameLocks noGrp="1"/>
          </p:cNvGraphicFramePr>
          <p:nvPr>
            <p:extLst>
              <p:ext uri="{D42A27DB-BD31-4B8C-83A1-F6EECF244321}">
                <p14:modId xmlns:p14="http://schemas.microsoft.com/office/powerpoint/2010/main" val="3265790190"/>
              </p:ext>
            </p:extLst>
          </p:nvPr>
        </p:nvGraphicFramePr>
        <p:xfrm>
          <a:off x="1590675" y="2460149"/>
          <a:ext cx="8696325" cy="3479651"/>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val="4083210275"/>
                    </a:ext>
                  </a:extLst>
                </a:gridCol>
                <a:gridCol w="3152999">
                  <a:extLst>
                    <a:ext uri="{9D8B030D-6E8A-4147-A177-3AD203B41FA5}">
                      <a16:colId xmlns:a16="http://schemas.microsoft.com/office/drawing/2014/main" val="1750170246"/>
                    </a:ext>
                  </a:extLst>
                </a:gridCol>
                <a:gridCol w="3148349">
                  <a:extLst>
                    <a:ext uri="{9D8B030D-6E8A-4147-A177-3AD203B41FA5}">
                      <a16:colId xmlns:a16="http://schemas.microsoft.com/office/drawing/2014/main"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“OMNI S.F. 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lstStyle/>
          <a:p>
            <a:r>
              <a:rPr lang="en-US" dirty="0"/>
              <a:t>Example of one tip</a:t>
            </a:r>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val="4286567881"/>
                    </a:ext>
                  </a:extLst>
                </a:gridCol>
                <a:gridCol w="2099757">
                  <a:extLst>
                    <a:ext uri="{9D8B030D-6E8A-4147-A177-3AD203B41FA5}">
                      <a16:colId xmlns:a16="http://schemas.microsoft.com/office/drawing/2014/main" val="317040210"/>
                    </a:ext>
                  </a:extLst>
                </a:gridCol>
                <a:gridCol w="5580452">
                  <a:extLst>
                    <a:ext uri="{9D8B030D-6E8A-4147-A177-3AD203B41FA5}">
                      <a16:colId xmlns:a16="http://schemas.microsoft.com/office/drawing/2014/main"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166803098"/>
                  </a:ext>
                </a:extLst>
              </a:tr>
            </a:tbl>
          </a:graphicData>
        </a:graphic>
      </p:graphicFrame>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TotalTime>
  <Words>863</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Times New Roman</vt:lpstr>
      <vt:lpstr>Wingdings 3</vt:lpstr>
      <vt:lpstr>Ion</vt:lpstr>
      <vt:lpstr>SF 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Kushal Gupta</cp:lastModifiedBy>
  <cp:revision>31</cp:revision>
  <dcterms:created xsi:type="dcterms:W3CDTF">2018-11-10T16:12:56Z</dcterms:created>
  <dcterms:modified xsi:type="dcterms:W3CDTF">2020-05-11T10:50:09Z</dcterms:modified>
</cp:coreProperties>
</file>