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1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5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41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79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50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0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9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github.com/doggy8088/Learn-Git-in-30-days/blob/master/zh-tw/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install</a:t>
            </a:r>
            <a:br>
              <a:rPr lang="en-US" altLang="zh-TW" dirty="0" smtClean="0"/>
            </a:br>
            <a:r>
              <a:rPr lang="en-US" altLang="zh-TW" sz="2000" b="1" dirty="0">
                <a:solidFill>
                  <a:schemeClr val="tx1"/>
                </a:solidFill>
                <a:hlinkClick r:id="rId2"/>
              </a:rPr>
              <a:t>https://github.com/doggy8088/Learn-Git-in-30-days/blob/master/zh-tw/02.md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下載 安裝 </a:t>
            </a:r>
            <a:r>
              <a:rPr lang="en-US" altLang="zh-TW" dirty="0">
                <a:hlinkClick r:id="rId3"/>
              </a:rPr>
              <a:t>https://gitforwindows.org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 帳號</a:t>
            </a:r>
            <a:r>
              <a:rPr lang="en-US" altLang="zh-TW" dirty="0" smtClean="0"/>
              <a:t>.</a:t>
            </a:r>
            <a:r>
              <a:rPr lang="zh-TW" altLang="en-US" dirty="0" smtClean="0"/>
              <a:t>信箱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82" y="2160589"/>
            <a:ext cx="5832612" cy="17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clear </a:t>
            </a:r>
            <a:r>
              <a:rPr lang="en-US" altLang="zh-TW" dirty="0" err="1" smtClean="0"/>
              <a:t>pwd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status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add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diff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commit -m "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hello.py“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remote add origin &lt;remote </a:t>
            </a:r>
            <a:r>
              <a:rPr lang="zh-TW" altLang="en-US" dirty="0"/>
              <a:t>網址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push -u origin </a:t>
            </a:r>
            <a:r>
              <a:rPr lang="en-US" altLang="zh-TW" dirty="0" smtClean="0"/>
              <a:t>master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1294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52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git</vt:lpstr>
      <vt:lpstr>Git install https://github.com/doggy8088/Learn-Git-in-30-days/blob/master/zh-tw/02.md</vt:lpstr>
      <vt:lpstr> clear pwd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7</cp:revision>
  <dcterms:created xsi:type="dcterms:W3CDTF">2020-06-06T08:32:59Z</dcterms:created>
  <dcterms:modified xsi:type="dcterms:W3CDTF">2020-06-06T10:14:32Z</dcterms:modified>
</cp:coreProperties>
</file>