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31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58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410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79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50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08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5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73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3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89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3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79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48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s://github.com/doggy8088/Learn-Git-in-30-days/blob/master/zh-tw/02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4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</a:t>
            </a:r>
            <a:r>
              <a:rPr lang="en-US" altLang="zh-TW" dirty="0"/>
              <a:t> install</a:t>
            </a:r>
            <a:br>
              <a:rPr lang="en-US" altLang="zh-TW" dirty="0"/>
            </a:br>
            <a:r>
              <a:rPr lang="en-US" altLang="zh-TW" sz="2000" b="1" dirty="0">
                <a:solidFill>
                  <a:schemeClr val="tx1"/>
                </a:solidFill>
                <a:hlinkClick r:id="rId2"/>
              </a:rPr>
              <a:t>https://github.com/doggy8088/Learn-Git-in-30-days/blob/master/zh-tw/02.md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下載 安裝 </a:t>
            </a:r>
            <a:r>
              <a:rPr lang="en-US" altLang="zh-TW" dirty="0">
                <a:hlinkClick r:id="rId3"/>
              </a:rPr>
              <a:t>https://gitforwindows.org/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cmd</a:t>
            </a:r>
            <a:r>
              <a:rPr lang="en-US" altLang="zh-TW" dirty="0"/>
              <a:t> </a:t>
            </a:r>
            <a:r>
              <a:rPr lang="zh-TW" altLang="en-US" dirty="0"/>
              <a:t>設定 帳號</a:t>
            </a:r>
            <a:r>
              <a:rPr lang="en-US" altLang="zh-TW" dirty="0"/>
              <a:t>.</a:t>
            </a:r>
            <a:r>
              <a:rPr lang="zh-TW" altLang="en-US" dirty="0"/>
              <a:t>信箱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582" y="2160589"/>
            <a:ext cx="5832612" cy="17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8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C5EF8-8652-40D2-80A1-28C711BF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D263F8-11C1-4500-8375-DAA005CA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Git clone “”</a:t>
            </a:r>
          </a:p>
          <a:p>
            <a:r>
              <a:rPr lang="en-US" altLang="zh-TW" dirty="0"/>
              <a:t>Git add .</a:t>
            </a:r>
          </a:p>
          <a:p>
            <a:r>
              <a:rPr lang="en-US" altLang="zh-TW" dirty="0"/>
              <a:t>Git commit –m “”</a:t>
            </a:r>
          </a:p>
          <a:p>
            <a:r>
              <a:rPr lang="en-US" altLang="zh-TW" dirty="0"/>
              <a:t>Git push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539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clear </a:t>
            </a:r>
            <a:r>
              <a:rPr lang="en-US" altLang="zh-TW" dirty="0" err="1"/>
              <a:t>pwd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9393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git</a:t>
            </a:r>
            <a:r>
              <a:rPr lang="en-US" altLang="zh-TW" dirty="0"/>
              <a:t> status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add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diff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commit -m "</a:t>
            </a:r>
            <a:r>
              <a:rPr lang="en-US" altLang="zh-TW" dirty="0" err="1"/>
              <a:t>Init</a:t>
            </a:r>
            <a:r>
              <a:rPr lang="en-US" altLang="zh-TW" dirty="0"/>
              <a:t> hello.py“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remote add origin &lt;remote </a:t>
            </a:r>
            <a:r>
              <a:rPr lang="zh-TW" altLang="en-US" dirty="0"/>
              <a:t>網址</a:t>
            </a:r>
            <a:r>
              <a:rPr lang="en-US" altLang="zh-TW" dirty="0"/>
              <a:t>&gt;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push -u origin master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log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push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pull</a:t>
            </a:r>
          </a:p>
          <a:p>
            <a:r>
              <a:rPr lang="en-US" altLang="zh-TW" dirty="0"/>
              <a:t>git clone git://github.com/schacon/grit.git </a:t>
            </a:r>
            <a:r>
              <a:rPr lang="en-US" altLang="zh-TW" dirty="0" err="1"/>
              <a:t>mygrit</a:t>
            </a:r>
            <a:endParaRPr lang="en-US" altLang="zh-TW" dirty="0"/>
          </a:p>
          <a:p>
            <a:r>
              <a:rPr lang="en-US" altLang="zh-TW" dirty="0"/>
              <a:t>rm -f .git/</a:t>
            </a:r>
            <a:r>
              <a:rPr lang="en-US" altLang="zh-TW" dirty="0" err="1"/>
              <a:t>index.lock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1294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117</Words>
  <Application>Microsoft Office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多面向</vt:lpstr>
      <vt:lpstr>git</vt:lpstr>
      <vt:lpstr>Git install https://github.com/doggy8088/Learn-Git-in-30-days/blob/master/zh-tw/02.md</vt:lpstr>
      <vt:lpstr>PowerPoint 簡報</vt:lpstr>
      <vt:lpstr> clear pwd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user</dc:creator>
  <cp:lastModifiedBy>user-sl</cp:lastModifiedBy>
  <cp:revision>11</cp:revision>
  <dcterms:created xsi:type="dcterms:W3CDTF">2020-06-06T08:32:59Z</dcterms:created>
  <dcterms:modified xsi:type="dcterms:W3CDTF">2020-06-09T08:15:59Z</dcterms:modified>
</cp:coreProperties>
</file>