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EA744-E103-459F-9622-EAEB140F1439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C0776ED-516A-4155-8822-DCB0FD0507EA}">
      <dgm:prSet/>
      <dgm:spPr/>
      <dgm:t>
        <a:bodyPr/>
        <a:lstStyle/>
        <a:p>
          <a:r>
            <a:rPr lang="en-US" b="0" i="0" baseline="0"/>
            <a:t>What is AWS IAM?</a:t>
          </a:r>
          <a:endParaRPr lang="en-US"/>
        </a:p>
      </dgm:t>
    </dgm:pt>
    <dgm:pt modelId="{B2902B9C-B0D6-4743-A860-840E9586C8F0}" type="parTrans" cxnId="{DEEB0625-EBCF-46C6-8D21-A635FB898C7D}">
      <dgm:prSet/>
      <dgm:spPr/>
      <dgm:t>
        <a:bodyPr/>
        <a:lstStyle/>
        <a:p>
          <a:endParaRPr lang="en-US"/>
        </a:p>
      </dgm:t>
    </dgm:pt>
    <dgm:pt modelId="{68F2EDD9-C355-472E-94DC-732EAB446EC2}" type="sibTrans" cxnId="{DEEB0625-EBCF-46C6-8D21-A635FB898C7D}">
      <dgm:prSet/>
      <dgm:spPr/>
      <dgm:t>
        <a:bodyPr/>
        <a:lstStyle/>
        <a:p>
          <a:endParaRPr lang="en-US"/>
        </a:p>
      </dgm:t>
    </dgm:pt>
    <dgm:pt modelId="{95C97E4B-40DA-4A7C-BF76-78FB87C2CD09}">
      <dgm:prSet/>
      <dgm:spPr/>
      <dgm:t>
        <a:bodyPr/>
        <a:lstStyle/>
        <a:p>
          <a:r>
            <a:rPr lang="en-US" b="0" i="0" baseline="0"/>
            <a:t>Key Features of IAM</a:t>
          </a:r>
          <a:endParaRPr lang="en-US"/>
        </a:p>
      </dgm:t>
    </dgm:pt>
    <dgm:pt modelId="{8107B77F-D7B7-49B6-B5B2-DCCF3ADF9341}" type="parTrans" cxnId="{D013A9BC-6C6A-4731-B0BC-81699C6278A5}">
      <dgm:prSet/>
      <dgm:spPr/>
      <dgm:t>
        <a:bodyPr/>
        <a:lstStyle/>
        <a:p>
          <a:endParaRPr lang="en-US"/>
        </a:p>
      </dgm:t>
    </dgm:pt>
    <dgm:pt modelId="{DBEBB3E9-F528-4B33-9146-149C8C87FB7A}" type="sibTrans" cxnId="{D013A9BC-6C6A-4731-B0BC-81699C6278A5}">
      <dgm:prSet/>
      <dgm:spPr/>
      <dgm:t>
        <a:bodyPr/>
        <a:lstStyle/>
        <a:p>
          <a:endParaRPr lang="en-US"/>
        </a:p>
      </dgm:t>
    </dgm:pt>
    <dgm:pt modelId="{CBB3E135-619E-4C51-9B04-6FB3F0D9A0C8}">
      <dgm:prSet/>
      <dgm:spPr/>
      <dgm:t>
        <a:bodyPr/>
        <a:lstStyle/>
        <a:p>
          <a:r>
            <a:rPr lang="en-US" b="0" i="0" baseline="0"/>
            <a:t>Components of IAM</a:t>
          </a:r>
          <a:endParaRPr lang="en-US"/>
        </a:p>
      </dgm:t>
    </dgm:pt>
    <dgm:pt modelId="{C610043D-3EF6-46FD-9637-8530E5FA725A}" type="parTrans" cxnId="{9DD60082-F9BD-4C88-A947-16605C7B5CBD}">
      <dgm:prSet/>
      <dgm:spPr/>
      <dgm:t>
        <a:bodyPr/>
        <a:lstStyle/>
        <a:p>
          <a:endParaRPr lang="en-US"/>
        </a:p>
      </dgm:t>
    </dgm:pt>
    <dgm:pt modelId="{1817A907-4B8C-41EC-B6D9-A6DC3F62EB95}" type="sibTrans" cxnId="{9DD60082-F9BD-4C88-A947-16605C7B5CBD}">
      <dgm:prSet/>
      <dgm:spPr/>
      <dgm:t>
        <a:bodyPr/>
        <a:lstStyle/>
        <a:p>
          <a:endParaRPr lang="en-US"/>
        </a:p>
      </dgm:t>
    </dgm:pt>
    <dgm:pt modelId="{93191015-E941-4C2C-84E6-7C4C0284DAD8}">
      <dgm:prSet/>
      <dgm:spPr/>
      <dgm:t>
        <a:bodyPr/>
        <a:lstStyle/>
        <a:p>
          <a:r>
            <a:rPr lang="en-US" b="0" i="0" baseline="0"/>
            <a:t>How IAM Works</a:t>
          </a:r>
          <a:endParaRPr lang="en-US"/>
        </a:p>
      </dgm:t>
    </dgm:pt>
    <dgm:pt modelId="{4036A3B1-7CCA-4CF5-97D0-797F5DF9DF6A}" type="parTrans" cxnId="{716516A2-EB52-469D-BA1C-3B2E50BACD37}">
      <dgm:prSet/>
      <dgm:spPr/>
      <dgm:t>
        <a:bodyPr/>
        <a:lstStyle/>
        <a:p>
          <a:endParaRPr lang="en-US"/>
        </a:p>
      </dgm:t>
    </dgm:pt>
    <dgm:pt modelId="{FAE88CD4-EF3E-45C1-AE87-C1D6155D59A6}" type="sibTrans" cxnId="{716516A2-EB52-469D-BA1C-3B2E50BACD37}">
      <dgm:prSet/>
      <dgm:spPr/>
      <dgm:t>
        <a:bodyPr/>
        <a:lstStyle/>
        <a:p>
          <a:endParaRPr lang="en-US"/>
        </a:p>
      </dgm:t>
    </dgm:pt>
    <dgm:pt modelId="{F0CA54ED-213D-4D96-BAC2-17E0AF1C33DF}">
      <dgm:prSet/>
      <dgm:spPr/>
      <dgm:t>
        <a:bodyPr/>
        <a:lstStyle/>
        <a:p>
          <a:r>
            <a:rPr lang="en-US" b="0" i="0" baseline="0"/>
            <a:t>IAM Policies and Permissions</a:t>
          </a:r>
          <a:endParaRPr lang="en-US"/>
        </a:p>
      </dgm:t>
    </dgm:pt>
    <dgm:pt modelId="{52DDEE48-3B22-4EAF-B544-3C866A8DEAAE}" type="parTrans" cxnId="{D15D2E88-D1E7-44FB-A89D-B9708B1BD0B4}">
      <dgm:prSet/>
      <dgm:spPr/>
      <dgm:t>
        <a:bodyPr/>
        <a:lstStyle/>
        <a:p>
          <a:endParaRPr lang="en-US"/>
        </a:p>
      </dgm:t>
    </dgm:pt>
    <dgm:pt modelId="{51395D39-A233-42E8-BAA6-15A962FABA2B}" type="sibTrans" cxnId="{D15D2E88-D1E7-44FB-A89D-B9708B1BD0B4}">
      <dgm:prSet/>
      <dgm:spPr/>
      <dgm:t>
        <a:bodyPr/>
        <a:lstStyle/>
        <a:p>
          <a:endParaRPr lang="en-US"/>
        </a:p>
      </dgm:t>
    </dgm:pt>
    <dgm:pt modelId="{EE1C787D-D774-4B1F-B4F1-2EF22DE29F7E}">
      <dgm:prSet/>
      <dgm:spPr/>
      <dgm:t>
        <a:bodyPr/>
        <a:lstStyle/>
        <a:p>
          <a:r>
            <a:rPr lang="en-US" b="0" i="0" baseline="0"/>
            <a:t>Best Practices</a:t>
          </a:r>
          <a:endParaRPr lang="en-US"/>
        </a:p>
      </dgm:t>
    </dgm:pt>
    <dgm:pt modelId="{D8C0803E-5728-4272-81E0-BF1DA4844CE1}" type="parTrans" cxnId="{3F4FE7CC-E620-4FE1-9EDF-D244B9E70888}">
      <dgm:prSet/>
      <dgm:spPr/>
      <dgm:t>
        <a:bodyPr/>
        <a:lstStyle/>
        <a:p>
          <a:endParaRPr lang="en-US"/>
        </a:p>
      </dgm:t>
    </dgm:pt>
    <dgm:pt modelId="{15E3C9AF-4D45-47CE-B6F7-A4A407ADDEF4}" type="sibTrans" cxnId="{3F4FE7CC-E620-4FE1-9EDF-D244B9E70888}">
      <dgm:prSet/>
      <dgm:spPr/>
      <dgm:t>
        <a:bodyPr/>
        <a:lstStyle/>
        <a:p>
          <a:endParaRPr lang="en-US"/>
        </a:p>
      </dgm:t>
    </dgm:pt>
    <dgm:pt modelId="{8170A584-BF3D-48CD-A78E-5589E49E1CF4}">
      <dgm:prSet/>
      <dgm:spPr/>
      <dgm:t>
        <a:bodyPr/>
        <a:lstStyle/>
        <a:p>
          <a:r>
            <a:rPr lang="en-US" b="0" i="0" baseline="0"/>
            <a:t>Demo/Use Cases</a:t>
          </a:r>
          <a:endParaRPr lang="en-US"/>
        </a:p>
      </dgm:t>
    </dgm:pt>
    <dgm:pt modelId="{20562031-8BD0-409E-80A3-1A919344DDC1}" type="parTrans" cxnId="{9236563A-1827-4A8D-864B-0EF2FFABEEC5}">
      <dgm:prSet/>
      <dgm:spPr/>
      <dgm:t>
        <a:bodyPr/>
        <a:lstStyle/>
        <a:p>
          <a:endParaRPr lang="en-US"/>
        </a:p>
      </dgm:t>
    </dgm:pt>
    <dgm:pt modelId="{1188D2E3-2672-4D17-9E93-1FF03E7DBACE}" type="sibTrans" cxnId="{9236563A-1827-4A8D-864B-0EF2FFABEEC5}">
      <dgm:prSet/>
      <dgm:spPr/>
      <dgm:t>
        <a:bodyPr/>
        <a:lstStyle/>
        <a:p>
          <a:endParaRPr lang="en-US"/>
        </a:p>
      </dgm:t>
    </dgm:pt>
    <dgm:pt modelId="{A3448899-4825-49E5-89E3-18D56631167F}">
      <dgm:prSet/>
      <dgm:spPr/>
      <dgm:t>
        <a:bodyPr/>
        <a:lstStyle/>
        <a:p>
          <a:r>
            <a:rPr lang="en-US" b="0" i="0" baseline="0"/>
            <a:t>Q&amp;A </a:t>
          </a:r>
          <a:endParaRPr lang="en-US"/>
        </a:p>
      </dgm:t>
    </dgm:pt>
    <dgm:pt modelId="{6D3B06B3-6036-4E15-B79C-F5DE315845AE}" type="parTrans" cxnId="{E4F63D21-01FD-4EF8-BB6E-68C11893D8AF}">
      <dgm:prSet/>
      <dgm:spPr/>
      <dgm:t>
        <a:bodyPr/>
        <a:lstStyle/>
        <a:p>
          <a:endParaRPr lang="en-US"/>
        </a:p>
      </dgm:t>
    </dgm:pt>
    <dgm:pt modelId="{7C7A5063-C184-4F30-A393-A16224DBDA3E}" type="sibTrans" cxnId="{E4F63D21-01FD-4EF8-BB6E-68C11893D8AF}">
      <dgm:prSet/>
      <dgm:spPr/>
      <dgm:t>
        <a:bodyPr/>
        <a:lstStyle/>
        <a:p>
          <a:endParaRPr lang="en-US"/>
        </a:p>
      </dgm:t>
    </dgm:pt>
    <dgm:pt modelId="{A3E18962-7BCD-466A-BA15-64470C4795E5}" type="pres">
      <dgm:prSet presAssocID="{3A3EA744-E103-459F-9622-EAEB140F1439}" presName="linear" presStyleCnt="0">
        <dgm:presLayoutVars>
          <dgm:dir/>
          <dgm:animLvl val="lvl"/>
          <dgm:resizeHandles val="exact"/>
        </dgm:presLayoutVars>
      </dgm:prSet>
      <dgm:spPr/>
    </dgm:pt>
    <dgm:pt modelId="{278F76C6-FB9F-4831-86B0-9EF81FD88CE2}" type="pres">
      <dgm:prSet presAssocID="{6C0776ED-516A-4155-8822-DCB0FD0507EA}" presName="parentLin" presStyleCnt="0"/>
      <dgm:spPr/>
    </dgm:pt>
    <dgm:pt modelId="{4ACE13DC-FF0E-4C9D-87DD-CDD670FB50BC}" type="pres">
      <dgm:prSet presAssocID="{6C0776ED-516A-4155-8822-DCB0FD0507EA}" presName="parentLeftMargin" presStyleLbl="node1" presStyleIdx="0" presStyleCnt="8"/>
      <dgm:spPr/>
    </dgm:pt>
    <dgm:pt modelId="{32D4C3B3-0600-4AD3-9F44-E8CAD57E8853}" type="pres">
      <dgm:prSet presAssocID="{6C0776ED-516A-4155-8822-DCB0FD0507EA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196C8063-BE89-4213-B253-D2EE25D87D48}" type="pres">
      <dgm:prSet presAssocID="{6C0776ED-516A-4155-8822-DCB0FD0507EA}" presName="negativeSpace" presStyleCnt="0"/>
      <dgm:spPr/>
    </dgm:pt>
    <dgm:pt modelId="{BE43BB02-C681-4002-9974-9CE795A6A9C9}" type="pres">
      <dgm:prSet presAssocID="{6C0776ED-516A-4155-8822-DCB0FD0507EA}" presName="childText" presStyleLbl="conFgAcc1" presStyleIdx="0" presStyleCnt="8">
        <dgm:presLayoutVars>
          <dgm:bulletEnabled val="1"/>
        </dgm:presLayoutVars>
      </dgm:prSet>
      <dgm:spPr/>
    </dgm:pt>
    <dgm:pt modelId="{FF1E63EE-BD09-43FE-900A-46949EA1F7FC}" type="pres">
      <dgm:prSet presAssocID="{68F2EDD9-C355-472E-94DC-732EAB446EC2}" presName="spaceBetweenRectangles" presStyleCnt="0"/>
      <dgm:spPr/>
    </dgm:pt>
    <dgm:pt modelId="{6C9C932A-047C-447C-AF6F-A793B998C510}" type="pres">
      <dgm:prSet presAssocID="{95C97E4B-40DA-4A7C-BF76-78FB87C2CD09}" presName="parentLin" presStyleCnt="0"/>
      <dgm:spPr/>
    </dgm:pt>
    <dgm:pt modelId="{E28A1919-563D-4E93-9556-FBE746CAE6D6}" type="pres">
      <dgm:prSet presAssocID="{95C97E4B-40DA-4A7C-BF76-78FB87C2CD09}" presName="parentLeftMargin" presStyleLbl="node1" presStyleIdx="0" presStyleCnt="8"/>
      <dgm:spPr/>
    </dgm:pt>
    <dgm:pt modelId="{15AAF468-9938-48C3-A1E2-39405D9260B7}" type="pres">
      <dgm:prSet presAssocID="{95C97E4B-40DA-4A7C-BF76-78FB87C2CD09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1BCB0F1B-B3D9-413D-9921-149E0D208927}" type="pres">
      <dgm:prSet presAssocID="{95C97E4B-40DA-4A7C-BF76-78FB87C2CD09}" presName="negativeSpace" presStyleCnt="0"/>
      <dgm:spPr/>
    </dgm:pt>
    <dgm:pt modelId="{99A7D5FB-F4EB-48D6-BB10-69BE9DEEA333}" type="pres">
      <dgm:prSet presAssocID="{95C97E4B-40DA-4A7C-BF76-78FB87C2CD09}" presName="childText" presStyleLbl="conFgAcc1" presStyleIdx="1" presStyleCnt="8">
        <dgm:presLayoutVars>
          <dgm:bulletEnabled val="1"/>
        </dgm:presLayoutVars>
      </dgm:prSet>
      <dgm:spPr/>
    </dgm:pt>
    <dgm:pt modelId="{CECD829F-1093-4E60-B5E3-CF8E2C904E82}" type="pres">
      <dgm:prSet presAssocID="{DBEBB3E9-F528-4B33-9146-149C8C87FB7A}" presName="spaceBetweenRectangles" presStyleCnt="0"/>
      <dgm:spPr/>
    </dgm:pt>
    <dgm:pt modelId="{A95092D7-3FAE-442D-B7BE-9CD05D2009AA}" type="pres">
      <dgm:prSet presAssocID="{CBB3E135-619E-4C51-9B04-6FB3F0D9A0C8}" presName="parentLin" presStyleCnt="0"/>
      <dgm:spPr/>
    </dgm:pt>
    <dgm:pt modelId="{6E7AFB4D-EE53-47CD-8FCF-0950C2D9B8E4}" type="pres">
      <dgm:prSet presAssocID="{CBB3E135-619E-4C51-9B04-6FB3F0D9A0C8}" presName="parentLeftMargin" presStyleLbl="node1" presStyleIdx="1" presStyleCnt="8"/>
      <dgm:spPr/>
    </dgm:pt>
    <dgm:pt modelId="{0D74F427-1721-45B0-B207-18C559B921EC}" type="pres">
      <dgm:prSet presAssocID="{CBB3E135-619E-4C51-9B04-6FB3F0D9A0C8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97CFB73-5912-4E1B-B076-A1EE736385B4}" type="pres">
      <dgm:prSet presAssocID="{CBB3E135-619E-4C51-9B04-6FB3F0D9A0C8}" presName="negativeSpace" presStyleCnt="0"/>
      <dgm:spPr/>
    </dgm:pt>
    <dgm:pt modelId="{7E181487-AB00-40C9-BF0E-8BA40E1E453C}" type="pres">
      <dgm:prSet presAssocID="{CBB3E135-619E-4C51-9B04-6FB3F0D9A0C8}" presName="childText" presStyleLbl="conFgAcc1" presStyleIdx="2" presStyleCnt="8">
        <dgm:presLayoutVars>
          <dgm:bulletEnabled val="1"/>
        </dgm:presLayoutVars>
      </dgm:prSet>
      <dgm:spPr/>
    </dgm:pt>
    <dgm:pt modelId="{8659DC34-CBA0-4085-B420-85450E27ACE9}" type="pres">
      <dgm:prSet presAssocID="{1817A907-4B8C-41EC-B6D9-A6DC3F62EB95}" presName="spaceBetweenRectangles" presStyleCnt="0"/>
      <dgm:spPr/>
    </dgm:pt>
    <dgm:pt modelId="{5A87C74F-17CD-4C7C-B14E-5FB112A65910}" type="pres">
      <dgm:prSet presAssocID="{93191015-E941-4C2C-84E6-7C4C0284DAD8}" presName="parentLin" presStyleCnt="0"/>
      <dgm:spPr/>
    </dgm:pt>
    <dgm:pt modelId="{6F8F44EA-BB14-4B19-9282-357CDF3100D7}" type="pres">
      <dgm:prSet presAssocID="{93191015-E941-4C2C-84E6-7C4C0284DAD8}" presName="parentLeftMargin" presStyleLbl="node1" presStyleIdx="2" presStyleCnt="8"/>
      <dgm:spPr/>
    </dgm:pt>
    <dgm:pt modelId="{F3835E88-9657-401A-9E4D-053A90119931}" type="pres">
      <dgm:prSet presAssocID="{93191015-E941-4C2C-84E6-7C4C0284DAD8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BCB67DF-6DE0-4CF8-913E-0B4DB06F6129}" type="pres">
      <dgm:prSet presAssocID="{93191015-E941-4C2C-84E6-7C4C0284DAD8}" presName="negativeSpace" presStyleCnt="0"/>
      <dgm:spPr/>
    </dgm:pt>
    <dgm:pt modelId="{650A7DEF-9E83-4739-96BF-C8B2149C4859}" type="pres">
      <dgm:prSet presAssocID="{93191015-E941-4C2C-84E6-7C4C0284DAD8}" presName="childText" presStyleLbl="conFgAcc1" presStyleIdx="3" presStyleCnt="8">
        <dgm:presLayoutVars>
          <dgm:bulletEnabled val="1"/>
        </dgm:presLayoutVars>
      </dgm:prSet>
      <dgm:spPr/>
    </dgm:pt>
    <dgm:pt modelId="{CD5FD4AE-1249-4E5F-98E2-9284B5E3CF37}" type="pres">
      <dgm:prSet presAssocID="{FAE88CD4-EF3E-45C1-AE87-C1D6155D59A6}" presName="spaceBetweenRectangles" presStyleCnt="0"/>
      <dgm:spPr/>
    </dgm:pt>
    <dgm:pt modelId="{2DDB0B32-E3C9-4DE7-BFBA-EFF77682B7B9}" type="pres">
      <dgm:prSet presAssocID="{F0CA54ED-213D-4D96-BAC2-17E0AF1C33DF}" presName="parentLin" presStyleCnt="0"/>
      <dgm:spPr/>
    </dgm:pt>
    <dgm:pt modelId="{2D30AE4C-824A-42E6-8AE0-7E55C33C2B87}" type="pres">
      <dgm:prSet presAssocID="{F0CA54ED-213D-4D96-BAC2-17E0AF1C33DF}" presName="parentLeftMargin" presStyleLbl="node1" presStyleIdx="3" presStyleCnt="8"/>
      <dgm:spPr/>
    </dgm:pt>
    <dgm:pt modelId="{5E84A574-7B3B-48DC-8FD2-10759B579C04}" type="pres">
      <dgm:prSet presAssocID="{F0CA54ED-213D-4D96-BAC2-17E0AF1C33DF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7DF436AD-C5BF-42C5-B2BC-94205CCE91A1}" type="pres">
      <dgm:prSet presAssocID="{F0CA54ED-213D-4D96-BAC2-17E0AF1C33DF}" presName="negativeSpace" presStyleCnt="0"/>
      <dgm:spPr/>
    </dgm:pt>
    <dgm:pt modelId="{431DBB3E-FE81-447E-BE10-96BF24DDA8C7}" type="pres">
      <dgm:prSet presAssocID="{F0CA54ED-213D-4D96-BAC2-17E0AF1C33DF}" presName="childText" presStyleLbl="conFgAcc1" presStyleIdx="4" presStyleCnt="8">
        <dgm:presLayoutVars>
          <dgm:bulletEnabled val="1"/>
        </dgm:presLayoutVars>
      </dgm:prSet>
      <dgm:spPr/>
    </dgm:pt>
    <dgm:pt modelId="{B3B90428-44C1-42EB-8461-2DBB0A981E32}" type="pres">
      <dgm:prSet presAssocID="{51395D39-A233-42E8-BAA6-15A962FABA2B}" presName="spaceBetweenRectangles" presStyleCnt="0"/>
      <dgm:spPr/>
    </dgm:pt>
    <dgm:pt modelId="{53CF0310-0D3E-4688-80C2-41C3C6CE08D9}" type="pres">
      <dgm:prSet presAssocID="{EE1C787D-D774-4B1F-B4F1-2EF22DE29F7E}" presName="parentLin" presStyleCnt="0"/>
      <dgm:spPr/>
    </dgm:pt>
    <dgm:pt modelId="{1717AF0D-FA20-41AD-8975-0550E73D1744}" type="pres">
      <dgm:prSet presAssocID="{EE1C787D-D774-4B1F-B4F1-2EF22DE29F7E}" presName="parentLeftMargin" presStyleLbl="node1" presStyleIdx="4" presStyleCnt="8"/>
      <dgm:spPr/>
    </dgm:pt>
    <dgm:pt modelId="{F71AA06B-DCF1-4926-8484-A675757307C9}" type="pres">
      <dgm:prSet presAssocID="{EE1C787D-D774-4B1F-B4F1-2EF22DE29F7E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57711542-7E6F-4557-BBF8-43E02EC1834C}" type="pres">
      <dgm:prSet presAssocID="{EE1C787D-D774-4B1F-B4F1-2EF22DE29F7E}" presName="negativeSpace" presStyleCnt="0"/>
      <dgm:spPr/>
    </dgm:pt>
    <dgm:pt modelId="{E28296CE-8607-4B42-8943-9DF99FE107FB}" type="pres">
      <dgm:prSet presAssocID="{EE1C787D-D774-4B1F-B4F1-2EF22DE29F7E}" presName="childText" presStyleLbl="conFgAcc1" presStyleIdx="5" presStyleCnt="8">
        <dgm:presLayoutVars>
          <dgm:bulletEnabled val="1"/>
        </dgm:presLayoutVars>
      </dgm:prSet>
      <dgm:spPr/>
    </dgm:pt>
    <dgm:pt modelId="{1D1523E1-0448-423C-9F32-689DCFE08353}" type="pres">
      <dgm:prSet presAssocID="{15E3C9AF-4D45-47CE-B6F7-A4A407ADDEF4}" presName="spaceBetweenRectangles" presStyleCnt="0"/>
      <dgm:spPr/>
    </dgm:pt>
    <dgm:pt modelId="{D5BCAA7A-0B67-4EBC-B11D-AE691BE47446}" type="pres">
      <dgm:prSet presAssocID="{8170A584-BF3D-48CD-A78E-5589E49E1CF4}" presName="parentLin" presStyleCnt="0"/>
      <dgm:spPr/>
    </dgm:pt>
    <dgm:pt modelId="{EAC80D7F-970D-4787-9359-3CC9400EDCEC}" type="pres">
      <dgm:prSet presAssocID="{8170A584-BF3D-48CD-A78E-5589E49E1CF4}" presName="parentLeftMargin" presStyleLbl="node1" presStyleIdx="5" presStyleCnt="8"/>
      <dgm:spPr/>
    </dgm:pt>
    <dgm:pt modelId="{209E23C9-CF07-4DC9-80B3-291812D1D41F}" type="pres">
      <dgm:prSet presAssocID="{8170A584-BF3D-48CD-A78E-5589E49E1CF4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A5DD73BE-08C7-486C-9073-8D3D8180F835}" type="pres">
      <dgm:prSet presAssocID="{8170A584-BF3D-48CD-A78E-5589E49E1CF4}" presName="negativeSpace" presStyleCnt="0"/>
      <dgm:spPr/>
    </dgm:pt>
    <dgm:pt modelId="{826172E2-5B02-45C7-B2FB-ED78E8686732}" type="pres">
      <dgm:prSet presAssocID="{8170A584-BF3D-48CD-A78E-5589E49E1CF4}" presName="childText" presStyleLbl="conFgAcc1" presStyleIdx="6" presStyleCnt="8">
        <dgm:presLayoutVars>
          <dgm:bulletEnabled val="1"/>
        </dgm:presLayoutVars>
      </dgm:prSet>
      <dgm:spPr/>
    </dgm:pt>
    <dgm:pt modelId="{6FC90696-C9F5-4B36-B175-C398C92EE0E3}" type="pres">
      <dgm:prSet presAssocID="{1188D2E3-2672-4D17-9E93-1FF03E7DBACE}" presName="spaceBetweenRectangles" presStyleCnt="0"/>
      <dgm:spPr/>
    </dgm:pt>
    <dgm:pt modelId="{37604688-8AB3-4A54-98CF-09ABC087D58A}" type="pres">
      <dgm:prSet presAssocID="{A3448899-4825-49E5-89E3-18D56631167F}" presName="parentLin" presStyleCnt="0"/>
      <dgm:spPr/>
    </dgm:pt>
    <dgm:pt modelId="{D15E9B2D-D845-472A-98C9-6DD0E5D0B8A4}" type="pres">
      <dgm:prSet presAssocID="{A3448899-4825-49E5-89E3-18D56631167F}" presName="parentLeftMargin" presStyleLbl="node1" presStyleIdx="6" presStyleCnt="8"/>
      <dgm:spPr/>
    </dgm:pt>
    <dgm:pt modelId="{D1AC77E6-6649-4BB0-9427-99516DF23348}" type="pres">
      <dgm:prSet presAssocID="{A3448899-4825-49E5-89E3-18D56631167F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DAB02AE7-ECD0-42FC-9361-5F818F88E086}" type="pres">
      <dgm:prSet presAssocID="{A3448899-4825-49E5-89E3-18D56631167F}" presName="negativeSpace" presStyleCnt="0"/>
      <dgm:spPr/>
    </dgm:pt>
    <dgm:pt modelId="{8BC17A3E-F3BD-43CC-864F-04B9A785E41D}" type="pres">
      <dgm:prSet presAssocID="{A3448899-4825-49E5-89E3-18D56631167F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B3ADFA06-D073-4679-9A5D-B5D8568B3F54}" type="presOf" srcId="{95C97E4B-40DA-4A7C-BF76-78FB87C2CD09}" destId="{E28A1919-563D-4E93-9556-FBE746CAE6D6}" srcOrd="0" destOrd="0" presId="urn:microsoft.com/office/officeart/2005/8/layout/list1"/>
    <dgm:cxn modelId="{E4F63D21-01FD-4EF8-BB6E-68C11893D8AF}" srcId="{3A3EA744-E103-459F-9622-EAEB140F1439}" destId="{A3448899-4825-49E5-89E3-18D56631167F}" srcOrd="7" destOrd="0" parTransId="{6D3B06B3-6036-4E15-B79C-F5DE315845AE}" sibTransId="{7C7A5063-C184-4F30-A393-A16224DBDA3E}"/>
    <dgm:cxn modelId="{DEEB0625-EBCF-46C6-8D21-A635FB898C7D}" srcId="{3A3EA744-E103-459F-9622-EAEB140F1439}" destId="{6C0776ED-516A-4155-8822-DCB0FD0507EA}" srcOrd="0" destOrd="0" parTransId="{B2902B9C-B0D6-4743-A860-840E9586C8F0}" sibTransId="{68F2EDD9-C355-472E-94DC-732EAB446EC2}"/>
    <dgm:cxn modelId="{A714C826-961F-486E-ABBB-1BDA7EFA664A}" type="presOf" srcId="{93191015-E941-4C2C-84E6-7C4C0284DAD8}" destId="{F3835E88-9657-401A-9E4D-053A90119931}" srcOrd="1" destOrd="0" presId="urn:microsoft.com/office/officeart/2005/8/layout/list1"/>
    <dgm:cxn modelId="{9236563A-1827-4A8D-864B-0EF2FFABEEC5}" srcId="{3A3EA744-E103-459F-9622-EAEB140F1439}" destId="{8170A584-BF3D-48CD-A78E-5589E49E1CF4}" srcOrd="6" destOrd="0" parTransId="{20562031-8BD0-409E-80A3-1A919344DDC1}" sibTransId="{1188D2E3-2672-4D17-9E93-1FF03E7DBACE}"/>
    <dgm:cxn modelId="{FA1C103B-5630-41A9-9E91-8000FF33A8F1}" type="presOf" srcId="{93191015-E941-4C2C-84E6-7C4C0284DAD8}" destId="{6F8F44EA-BB14-4B19-9282-357CDF3100D7}" srcOrd="0" destOrd="0" presId="urn:microsoft.com/office/officeart/2005/8/layout/list1"/>
    <dgm:cxn modelId="{F01BDD5C-1A60-4F40-A9F7-C83CFE004F62}" type="presOf" srcId="{A3448899-4825-49E5-89E3-18D56631167F}" destId="{D15E9B2D-D845-472A-98C9-6DD0E5D0B8A4}" srcOrd="0" destOrd="0" presId="urn:microsoft.com/office/officeart/2005/8/layout/list1"/>
    <dgm:cxn modelId="{4FBD6D60-2280-45DF-93B0-FDD41E019189}" type="presOf" srcId="{CBB3E135-619E-4C51-9B04-6FB3F0D9A0C8}" destId="{6E7AFB4D-EE53-47CD-8FCF-0950C2D9B8E4}" srcOrd="0" destOrd="0" presId="urn:microsoft.com/office/officeart/2005/8/layout/list1"/>
    <dgm:cxn modelId="{62FFBA46-8FCB-4041-B50C-E22D1FD70E69}" type="presOf" srcId="{3A3EA744-E103-459F-9622-EAEB140F1439}" destId="{A3E18962-7BCD-466A-BA15-64470C4795E5}" srcOrd="0" destOrd="0" presId="urn:microsoft.com/office/officeart/2005/8/layout/list1"/>
    <dgm:cxn modelId="{6605D469-BDC1-418A-93E0-F35BA316EF16}" type="presOf" srcId="{CBB3E135-619E-4C51-9B04-6FB3F0D9A0C8}" destId="{0D74F427-1721-45B0-B207-18C559B921EC}" srcOrd="1" destOrd="0" presId="urn:microsoft.com/office/officeart/2005/8/layout/list1"/>
    <dgm:cxn modelId="{BF3E294F-5C08-4114-BE3E-2D418A0D735C}" type="presOf" srcId="{8170A584-BF3D-48CD-A78E-5589E49E1CF4}" destId="{209E23C9-CF07-4DC9-80B3-291812D1D41F}" srcOrd="1" destOrd="0" presId="urn:microsoft.com/office/officeart/2005/8/layout/list1"/>
    <dgm:cxn modelId="{209F7874-73BC-435D-AEC2-D04322393D14}" type="presOf" srcId="{F0CA54ED-213D-4D96-BAC2-17E0AF1C33DF}" destId="{2D30AE4C-824A-42E6-8AE0-7E55C33C2B87}" srcOrd="0" destOrd="0" presId="urn:microsoft.com/office/officeart/2005/8/layout/list1"/>
    <dgm:cxn modelId="{B9E2B357-312E-49FC-8F47-6B93B0428068}" type="presOf" srcId="{95C97E4B-40DA-4A7C-BF76-78FB87C2CD09}" destId="{15AAF468-9938-48C3-A1E2-39405D9260B7}" srcOrd="1" destOrd="0" presId="urn:microsoft.com/office/officeart/2005/8/layout/list1"/>
    <dgm:cxn modelId="{2211A558-CDF5-46A0-A016-A681E5C375EC}" type="presOf" srcId="{A3448899-4825-49E5-89E3-18D56631167F}" destId="{D1AC77E6-6649-4BB0-9427-99516DF23348}" srcOrd="1" destOrd="0" presId="urn:microsoft.com/office/officeart/2005/8/layout/list1"/>
    <dgm:cxn modelId="{9DD60082-F9BD-4C88-A947-16605C7B5CBD}" srcId="{3A3EA744-E103-459F-9622-EAEB140F1439}" destId="{CBB3E135-619E-4C51-9B04-6FB3F0D9A0C8}" srcOrd="2" destOrd="0" parTransId="{C610043D-3EF6-46FD-9637-8530E5FA725A}" sibTransId="{1817A907-4B8C-41EC-B6D9-A6DC3F62EB95}"/>
    <dgm:cxn modelId="{F044CA87-3559-41E4-B363-7B6B4A3C78FF}" type="presOf" srcId="{6C0776ED-516A-4155-8822-DCB0FD0507EA}" destId="{4ACE13DC-FF0E-4C9D-87DD-CDD670FB50BC}" srcOrd="0" destOrd="0" presId="urn:microsoft.com/office/officeart/2005/8/layout/list1"/>
    <dgm:cxn modelId="{D15D2E88-D1E7-44FB-A89D-B9708B1BD0B4}" srcId="{3A3EA744-E103-459F-9622-EAEB140F1439}" destId="{F0CA54ED-213D-4D96-BAC2-17E0AF1C33DF}" srcOrd="4" destOrd="0" parTransId="{52DDEE48-3B22-4EAF-B544-3C866A8DEAAE}" sibTransId="{51395D39-A233-42E8-BAA6-15A962FABA2B}"/>
    <dgm:cxn modelId="{964BD096-D1EE-40B1-A1C0-E72C6B9C39D8}" type="presOf" srcId="{6C0776ED-516A-4155-8822-DCB0FD0507EA}" destId="{32D4C3B3-0600-4AD3-9F44-E8CAD57E8853}" srcOrd="1" destOrd="0" presId="urn:microsoft.com/office/officeart/2005/8/layout/list1"/>
    <dgm:cxn modelId="{716516A2-EB52-469D-BA1C-3B2E50BACD37}" srcId="{3A3EA744-E103-459F-9622-EAEB140F1439}" destId="{93191015-E941-4C2C-84E6-7C4C0284DAD8}" srcOrd="3" destOrd="0" parTransId="{4036A3B1-7CCA-4CF5-97D0-797F5DF9DF6A}" sibTransId="{FAE88CD4-EF3E-45C1-AE87-C1D6155D59A6}"/>
    <dgm:cxn modelId="{8E77D9B1-D18C-40F7-9A5C-35AF621C5D03}" type="presOf" srcId="{EE1C787D-D774-4B1F-B4F1-2EF22DE29F7E}" destId="{F71AA06B-DCF1-4926-8484-A675757307C9}" srcOrd="1" destOrd="0" presId="urn:microsoft.com/office/officeart/2005/8/layout/list1"/>
    <dgm:cxn modelId="{E469B9BB-7CEB-49DC-975A-0CC30045EBBC}" type="presOf" srcId="{EE1C787D-D774-4B1F-B4F1-2EF22DE29F7E}" destId="{1717AF0D-FA20-41AD-8975-0550E73D1744}" srcOrd="0" destOrd="0" presId="urn:microsoft.com/office/officeart/2005/8/layout/list1"/>
    <dgm:cxn modelId="{D013A9BC-6C6A-4731-B0BC-81699C6278A5}" srcId="{3A3EA744-E103-459F-9622-EAEB140F1439}" destId="{95C97E4B-40DA-4A7C-BF76-78FB87C2CD09}" srcOrd="1" destOrd="0" parTransId="{8107B77F-D7B7-49B6-B5B2-DCCF3ADF9341}" sibTransId="{DBEBB3E9-F528-4B33-9146-149C8C87FB7A}"/>
    <dgm:cxn modelId="{3F4FE7CC-E620-4FE1-9EDF-D244B9E70888}" srcId="{3A3EA744-E103-459F-9622-EAEB140F1439}" destId="{EE1C787D-D774-4B1F-B4F1-2EF22DE29F7E}" srcOrd="5" destOrd="0" parTransId="{D8C0803E-5728-4272-81E0-BF1DA4844CE1}" sibTransId="{15E3C9AF-4D45-47CE-B6F7-A4A407ADDEF4}"/>
    <dgm:cxn modelId="{A4F4A6E4-62B5-40D2-B686-5CAC2330C55F}" type="presOf" srcId="{F0CA54ED-213D-4D96-BAC2-17E0AF1C33DF}" destId="{5E84A574-7B3B-48DC-8FD2-10759B579C04}" srcOrd="1" destOrd="0" presId="urn:microsoft.com/office/officeart/2005/8/layout/list1"/>
    <dgm:cxn modelId="{C47440FC-6E85-449B-AE04-E77A3A43B178}" type="presOf" srcId="{8170A584-BF3D-48CD-A78E-5589E49E1CF4}" destId="{EAC80D7F-970D-4787-9359-3CC9400EDCEC}" srcOrd="0" destOrd="0" presId="urn:microsoft.com/office/officeart/2005/8/layout/list1"/>
    <dgm:cxn modelId="{304DECB5-14A8-4F02-AE14-3BEEC78C33A2}" type="presParOf" srcId="{A3E18962-7BCD-466A-BA15-64470C4795E5}" destId="{278F76C6-FB9F-4831-86B0-9EF81FD88CE2}" srcOrd="0" destOrd="0" presId="urn:microsoft.com/office/officeart/2005/8/layout/list1"/>
    <dgm:cxn modelId="{EB84F756-905C-49A9-94BC-40332807372B}" type="presParOf" srcId="{278F76C6-FB9F-4831-86B0-9EF81FD88CE2}" destId="{4ACE13DC-FF0E-4C9D-87DD-CDD670FB50BC}" srcOrd="0" destOrd="0" presId="urn:microsoft.com/office/officeart/2005/8/layout/list1"/>
    <dgm:cxn modelId="{3DE316DD-24CB-46C4-9A1A-0E943F1342BA}" type="presParOf" srcId="{278F76C6-FB9F-4831-86B0-9EF81FD88CE2}" destId="{32D4C3B3-0600-4AD3-9F44-E8CAD57E8853}" srcOrd="1" destOrd="0" presId="urn:microsoft.com/office/officeart/2005/8/layout/list1"/>
    <dgm:cxn modelId="{509BE572-5655-4A4D-B91D-E544EAFE3755}" type="presParOf" srcId="{A3E18962-7BCD-466A-BA15-64470C4795E5}" destId="{196C8063-BE89-4213-B253-D2EE25D87D48}" srcOrd="1" destOrd="0" presId="urn:microsoft.com/office/officeart/2005/8/layout/list1"/>
    <dgm:cxn modelId="{FB12812A-E5BF-4E97-A6D6-E21F3714AC14}" type="presParOf" srcId="{A3E18962-7BCD-466A-BA15-64470C4795E5}" destId="{BE43BB02-C681-4002-9974-9CE795A6A9C9}" srcOrd="2" destOrd="0" presId="urn:microsoft.com/office/officeart/2005/8/layout/list1"/>
    <dgm:cxn modelId="{07F11815-8981-4B29-BF21-64C48B2562C5}" type="presParOf" srcId="{A3E18962-7BCD-466A-BA15-64470C4795E5}" destId="{FF1E63EE-BD09-43FE-900A-46949EA1F7FC}" srcOrd="3" destOrd="0" presId="urn:microsoft.com/office/officeart/2005/8/layout/list1"/>
    <dgm:cxn modelId="{18C102E8-112B-4906-A7D9-297E1EA64F7C}" type="presParOf" srcId="{A3E18962-7BCD-466A-BA15-64470C4795E5}" destId="{6C9C932A-047C-447C-AF6F-A793B998C510}" srcOrd="4" destOrd="0" presId="urn:microsoft.com/office/officeart/2005/8/layout/list1"/>
    <dgm:cxn modelId="{3BCFE50C-2608-4AED-B491-170DE645D1EE}" type="presParOf" srcId="{6C9C932A-047C-447C-AF6F-A793B998C510}" destId="{E28A1919-563D-4E93-9556-FBE746CAE6D6}" srcOrd="0" destOrd="0" presId="urn:microsoft.com/office/officeart/2005/8/layout/list1"/>
    <dgm:cxn modelId="{666FB77E-742A-444D-AEF8-0C35D8921912}" type="presParOf" srcId="{6C9C932A-047C-447C-AF6F-A793B998C510}" destId="{15AAF468-9938-48C3-A1E2-39405D9260B7}" srcOrd="1" destOrd="0" presId="urn:microsoft.com/office/officeart/2005/8/layout/list1"/>
    <dgm:cxn modelId="{02E49CA1-79D8-41D3-A452-2456730D97A4}" type="presParOf" srcId="{A3E18962-7BCD-466A-BA15-64470C4795E5}" destId="{1BCB0F1B-B3D9-413D-9921-149E0D208927}" srcOrd="5" destOrd="0" presId="urn:microsoft.com/office/officeart/2005/8/layout/list1"/>
    <dgm:cxn modelId="{4322F7F0-5831-40C1-BD29-72399AFEE0FE}" type="presParOf" srcId="{A3E18962-7BCD-466A-BA15-64470C4795E5}" destId="{99A7D5FB-F4EB-48D6-BB10-69BE9DEEA333}" srcOrd="6" destOrd="0" presId="urn:microsoft.com/office/officeart/2005/8/layout/list1"/>
    <dgm:cxn modelId="{5A654B29-A673-465E-A0D1-E90F7C8DABC0}" type="presParOf" srcId="{A3E18962-7BCD-466A-BA15-64470C4795E5}" destId="{CECD829F-1093-4E60-B5E3-CF8E2C904E82}" srcOrd="7" destOrd="0" presId="urn:microsoft.com/office/officeart/2005/8/layout/list1"/>
    <dgm:cxn modelId="{F9AAA703-D1D9-4A4F-A908-AE70D7BE2C89}" type="presParOf" srcId="{A3E18962-7BCD-466A-BA15-64470C4795E5}" destId="{A95092D7-3FAE-442D-B7BE-9CD05D2009AA}" srcOrd="8" destOrd="0" presId="urn:microsoft.com/office/officeart/2005/8/layout/list1"/>
    <dgm:cxn modelId="{9ECE3ED6-52D3-4CC5-86A9-19901CCE3F1F}" type="presParOf" srcId="{A95092D7-3FAE-442D-B7BE-9CD05D2009AA}" destId="{6E7AFB4D-EE53-47CD-8FCF-0950C2D9B8E4}" srcOrd="0" destOrd="0" presId="urn:microsoft.com/office/officeart/2005/8/layout/list1"/>
    <dgm:cxn modelId="{A24FFFEC-C651-420C-878E-264F7BF4E07E}" type="presParOf" srcId="{A95092D7-3FAE-442D-B7BE-9CD05D2009AA}" destId="{0D74F427-1721-45B0-B207-18C559B921EC}" srcOrd="1" destOrd="0" presId="urn:microsoft.com/office/officeart/2005/8/layout/list1"/>
    <dgm:cxn modelId="{828D7500-C608-4F84-99B4-F9BA604903E8}" type="presParOf" srcId="{A3E18962-7BCD-466A-BA15-64470C4795E5}" destId="{497CFB73-5912-4E1B-B076-A1EE736385B4}" srcOrd="9" destOrd="0" presId="urn:microsoft.com/office/officeart/2005/8/layout/list1"/>
    <dgm:cxn modelId="{490673AE-BCD1-42A3-A78D-DE8FD25AAF0E}" type="presParOf" srcId="{A3E18962-7BCD-466A-BA15-64470C4795E5}" destId="{7E181487-AB00-40C9-BF0E-8BA40E1E453C}" srcOrd="10" destOrd="0" presId="urn:microsoft.com/office/officeart/2005/8/layout/list1"/>
    <dgm:cxn modelId="{446A290F-6D7F-471A-9E0C-A25D536A6874}" type="presParOf" srcId="{A3E18962-7BCD-466A-BA15-64470C4795E5}" destId="{8659DC34-CBA0-4085-B420-85450E27ACE9}" srcOrd="11" destOrd="0" presId="urn:microsoft.com/office/officeart/2005/8/layout/list1"/>
    <dgm:cxn modelId="{551661FD-83E6-4519-9A52-A5FC035A8048}" type="presParOf" srcId="{A3E18962-7BCD-466A-BA15-64470C4795E5}" destId="{5A87C74F-17CD-4C7C-B14E-5FB112A65910}" srcOrd="12" destOrd="0" presId="urn:microsoft.com/office/officeart/2005/8/layout/list1"/>
    <dgm:cxn modelId="{3EE58BE4-9BF1-4C3F-834B-9BFAACD68C6E}" type="presParOf" srcId="{5A87C74F-17CD-4C7C-B14E-5FB112A65910}" destId="{6F8F44EA-BB14-4B19-9282-357CDF3100D7}" srcOrd="0" destOrd="0" presId="urn:microsoft.com/office/officeart/2005/8/layout/list1"/>
    <dgm:cxn modelId="{B6ED76DD-ADF4-49E5-A9DE-732B88C4B50F}" type="presParOf" srcId="{5A87C74F-17CD-4C7C-B14E-5FB112A65910}" destId="{F3835E88-9657-401A-9E4D-053A90119931}" srcOrd="1" destOrd="0" presId="urn:microsoft.com/office/officeart/2005/8/layout/list1"/>
    <dgm:cxn modelId="{E1F84A6D-A5AE-4DBE-BF8D-D6F714A56BF4}" type="presParOf" srcId="{A3E18962-7BCD-466A-BA15-64470C4795E5}" destId="{EBCB67DF-6DE0-4CF8-913E-0B4DB06F6129}" srcOrd="13" destOrd="0" presId="urn:microsoft.com/office/officeart/2005/8/layout/list1"/>
    <dgm:cxn modelId="{4DD74D3B-5CC6-4FF8-A5D0-5F63D5E94A94}" type="presParOf" srcId="{A3E18962-7BCD-466A-BA15-64470C4795E5}" destId="{650A7DEF-9E83-4739-96BF-C8B2149C4859}" srcOrd="14" destOrd="0" presId="urn:microsoft.com/office/officeart/2005/8/layout/list1"/>
    <dgm:cxn modelId="{98D79F1B-AC25-44C3-B359-1EE28C7EBF76}" type="presParOf" srcId="{A3E18962-7BCD-466A-BA15-64470C4795E5}" destId="{CD5FD4AE-1249-4E5F-98E2-9284B5E3CF37}" srcOrd="15" destOrd="0" presId="urn:microsoft.com/office/officeart/2005/8/layout/list1"/>
    <dgm:cxn modelId="{486706A9-34B5-4DB7-B635-C714CA5DD0BD}" type="presParOf" srcId="{A3E18962-7BCD-466A-BA15-64470C4795E5}" destId="{2DDB0B32-E3C9-4DE7-BFBA-EFF77682B7B9}" srcOrd="16" destOrd="0" presId="urn:microsoft.com/office/officeart/2005/8/layout/list1"/>
    <dgm:cxn modelId="{A3390418-38C3-477C-A6D0-72C580F4ECDB}" type="presParOf" srcId="{2DDB0B32-E3C9-4DE7-BFBA-EFF77682B7B9}" destId="{2D30AE4C-824A-42E6-8AE0-7E55C33C2B87}" srcOrd="0" destOrd="0" presId="urn:microsoft.com/office/officeart/2005/8/layout/list1"/>
    <dgm:cxn modelId="{1CCC06FB-5228-4651-BEFA-99C4ABA13C31}" type="presParOf" srcId="{2DDB0B32-E3C9-4DE7-BFBA-EFF77682B7B9}" destId="{5E84A574-7B3B-48DC-8FD2-10759B579C04}" srcOrd="1" destOrd="0" presId="urn:microsoft.com/office/officeart/2005/8/layout/list1"/>
    <dgm:cxn modelId="{10DC65A2-6301-437A-9105-BC80A10DB8A9}" type="presParOf" srcId="{A3E18962-7BCD-466A-BA15-64470C4795E5}" destId="{7DF436AD-C5BF-42C5-B2BC-94205CCE91A1}" srcOrd="17" destOrd="0" presId="urn:microsoft.com/office/officeart/2005/8/layout/list1"/>
    <dgm:cxn modelId="{4CA0FC3D-0F7A-4FCC-B762-454F87AA6243}" type="presParOf" srcId="{A3E18962-7BCD-466A-BA15-64470C4795E5}" destId="{431DBB3E-FE81-447E-BE10-96BF24DDA8C7}" srcOrd="18" destOrd="0" presId="urn:microsoft.com/office/officeart/2005/8/layout/list1"/>
    <dgm:cxn modelId="{D2EFD1C1-5B9B-44D7-9B97-A8F5902A9385}" type="presParOf" srcId="{A3E18962-7BCD-466A-BA15-64470C4795E5}" destId="{B3B90428-44C1-42EB-8461-2DBB0A981E32}" srcOrd="19" destOrd="0" presId="urn:microsoft.com/office/officeart/2005/8/layout/list1"/>
    <dgm:cxn modelId="{815C48A7-B5F4-485F-AA7F-DDB4502A1690}" type="presParOf" srcId="{A3E18962-7BCD-466A-BA15-64470C4795E5}" destId="{53CF0310-0D3E-4688-80C2-41C3C6CE08D9}" srcOrd="20" destOrd="0" presId="urn:microsoft.com/office/officeart/2005/8/layout/list1"/>
    <dgm:cxn modelId="{3CDF23E3-6B1A-4A1C-8567-80999EE147EF}" type="presParOf" srcId="{53CF0310-0D3E-4688-80C2-41C3C6CE08D9}" destId="{1717AF0D-FA20-41AD-8975-0550E73D1744}" srcOrd="0" destOrd="0" presId="urn:microsoft.com/office/officeart/2005/8/layout/list1"/>
    <dgm:cxn modelId="{61155146-3A3D-40AC-9615-F939B2298788}" type="presParOf" srcId="{53CF0310-0D3E-4688-80C2-41C3C6CE08D9}" destId="{F71AA06B-DCF1-4926-8484-A675757307C9}" srcOrd="1" destOrd="0" presId="urn:microsoft.com/office/officeart/2005/8/layout/list1"/>
    <dgm:cxn modelId="{8FB6D005-E614-419D-A759-2C3D75F551C7}" type="presParOf" srcId="{A3E18962-7BCD-466A-BA15-64470C4795E5}" destId="{57711542-7E6F-4557-BBF8-43E02EC1834C}" srcOrd="21" destOrd="0" presId="urn:microsoft.com/office/officeart/2005/8/layout/list1"/>
    <dgm:cxn modelId="{11BB73DC-D6BE-427A-A1C3-2CCFF56CF66D}" type="presParOf" srcId="{A3E18962-7BCD-466A-BA15-64470C4795E5}" destId="{E28296CE-8607-4B42-8943-9DF99FE107FB}" srcOrd="22" destOrd="0" presId="urn:microsoft.com/office/officeart/2005/8/layout/list1"/>
    <dgm:cxn modelId="{32628B3A-495F-4BD6-876E-7A02630C5FCD}" type="presParOf" srcId="{A3E18962-7BCD-466A-BA15-64470C4795E5}" destId="{1D1523E1-0448-423C-9F32-689DCFE08353}" srcOrd="23" destOrd="0" presId="urn:microsoft.com/office/officeart/2005/8/layout/list1"/>
    <dgm:cxn modelId="{82B174E0-B503-45E6-B901-CE1F06C4F697}" type="presParOf" srcId="{A3E18962-7BCD-466A-BA15-64470C4795E5}" destId="{D5BCAA7A-0B67-4EBC-B11D-AE691BE47446}" srcOrd="24" destOrd="0" presId="urn:microsoft.com/office/officeart/2005/8/layout/list1"/>
    <dgm:cxn modelId="{FDAACF70-7470-4834-BD06-48C8CD89FB13}" type="presParOf" srcId="{D5BCAA7A-0B67-4EBC-B11D-AE691BE47446}" destId="{EAC80D7F-970D-4787-9359-3CC9400EDCEC}" srcOrd="0" destOrd="0" presId="urn:microsoft.com/office/officeart/2005/8/layout/list1"/>
    <dgm:cxn modelId="{73A4199C-28D2-4476-89BE-C6CCC9A3085A}" type="presParOf" srcId="{D5BCAA7A-0B67-4EBC-B11D-AE691BE47446}" destId="{209E23C9-CF07-4DC9-80B3-291812D1D41F}" srcOrd="1" destOrd="0" presId="urn:microsoft.com/office/officeart/2005/8/layout/list1"/>
    <dgm:cxn modelId="{30F53067-4291-41A3-A8D1-F8108CDF46A8}" type="presParOf" srcId="{A3E18962-7BCD-466A-BA15-64470C4795E5}" destId="{A5DD73BE-08C7-486C-9073-8D3D8180F835}" srcOrd="25" destOrd="0" presId="urn:microsoft.com/office/officeart/2005/8/layout/list1"/>
    <dgm:cxn modelId="{9CED08EE-82B2-4F87-9F5A-7D4CB1F21B84}" type="presParOf" srcId="{A3E18962-7BCD-466A-BA15-64470C4795E5}" destId="{826172E2-5B02-45C7-B2FB-ED78E8686732}" srcOrd="26" destOrd="0" presId="urn:microsoft.com/office/officeart/2005/8/layout/list1"/>
    <dgm:cxn modelId="{325F4927-6368-482E-8E05-20009400C232}" type="presParOf" srcId="{A3E18962-7BCD-466A-BA15-64470C4795E5}" destId="{6FC90696-C9F5-4B36-B175-C398C92EE0E3}" srcOrd="27" destOrd="0" presId="urn:microsoft.com/office/officeart/2005/8/layout/list1"/>
    <dgm:cxn modelId="{B0D38C7B-92CA-4803-B38B-3B17D30E6064}" type="presParOf" srcId="{A3E18962-7BCD-466A-BA15-64470C4795E5}" destId="{37604688-8AB3-4A54-98CF-09ABC087D58A}" srcOrd="28" destOrd="0" presId="urn:microsoft.com/office/officeart/2005/8/layout/list1"/>
    <dgm:cxn modelId="{4A24399B-011B-4CA7-906D-5191B2CD0C57}" type="presParOf" srcId="{37604688-8AB3-4A54-98CF-09ABC087D58A}" destId="{D15E9B2D-D845-472A-98C9-6DD0E5D0B8A4}" srcOrd="0" destOrd="0" presId="urn:microsoft.com/office/officeart/2005/8/layout/list1"/>
    <dgm:cxn modelId="{A3AF407D-DA24-48B8-8BC2-B85B9484817D}" type="presParOf" srcId="{37604688-8AB3-4A54-98CF-09ABC087D58A}" destId="{D1AC77E6-6649-4BB0-9427-99516DF23348}" srcOrd="1" destOrd="0" presId="urn:microsoft.com/office/officeart/2005/8/layout/list1"/>
    <dgm:cxn modelId="{E43BF029-F117-46AF-B18F-7D05DEB3560E}" type="presParOf" srcId="{A3E18962-7BCD-466A-BA15-64470C4795E5}" destId="{DAB02AE7-ECD0-42FC-9361-5F818F88E086}" srcOrd="29" destOrd="0" presId="urn:microsoft.com/office/officeart/2005/8/layout/list1"/>
    <dgm:cxn modelId="{B9C0357E-6D76-4E3C-A0FA-AE198A69B4B7}" type="presParOf" srcId="{A3E18962-7BCD-466A-BA15-64470C4795E5}" destId="{8BC17A3E-F3BD-43CC-864F-04B9A785E41D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3BB02-C681-4002-9974-9CE795A6A9C9}">
      <dsp:nvSpPr>
        <dsp:cNvPr id="0" name=""/>
        <dsp:cNvSpPr/>
      </dsp:nvSpPr>
      <dsp:spPr>
        <a:xfrm>
          <a:off x="0" y="267259"/>
          <a:ext cx="666683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4C3B3-0600-4AD3-9F44-E8CAD57E8853}">
      <dsp:nvSpPr>
        <dsp:cNvPr id="0" name=""/>
        <dsp:cNvSpPr/>
      </dsp:nvSpPr>
      <dsp:spPr>
        <a:xfrm>
          <a:off x="333341" y="45859"/>
          <a:ext cx="4666783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What is AWS IAM?</a:t>
          </a:r>
          <a:endParaRPr lang="en-US" sz="1500" kern="1200"/>
        </a:p>
      </dsp:txBody>
      <dsp:txXfrm>
        <a:off x="354957" y="67475"/>
        <a:ext cx="4623551" cy="399568"/>
      </dsp:txXfrm>
    </dsp:sp>
    <dsp:sp modelId="{99A7D5FB-F4EB-48D6-BB10-69BE9DEEA333}">
      <dsp:nvSpPr>
        <dsp:cNvPr id="0" name=""/>
        <dsp:cNvSpPr/>
      </dsp:nvSpPr>
      <dsp:spPr>
        <a:xfrm>
          <a:off x="0" y="947659"/>
          <a:ext cx="666683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920516"/>
              <a:satOff val="-2642"/>
              <a:lumOff val="-423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AF468-9938-48C3-A1E2-39405D9260B7}">
      <dsp:nvSpPr>
        <dsp:cNvPr id="0" name=""/>
        <dsp:cNvSpPr/>
      </dsp:nvSpPr>
      <dsp:spPr>
        <a:xfrm>
          <a:off x="333341" y="726259"/>
          <a:ext cx="4666783" cy="442800"/>
        </a:xfrm>
        <a:prstGeom prst="roundRect">
          <a:avLst/>
        </a:prstGeom>
        <a:gradFill rotWithShape="0">
          <a:gsLst>
            <a:gs pos="0">
              <a:schemeClr val="accent2">
                <a:hueOff val="920516"/>
                <a:satOff val="-2642"/>
                <a:lumOff val="-42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920516"/>
                <a:satOff val="-2642"/>
                <a:lumOff val="-42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920516"/>
                <a:satOff val="-2642"/>
                <a:lumOff val="-42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Key Features of IAM</a:t>
          </a:r>
          <a:endParaRPr lang="en-US" sz="1500" kern="1200"/>
        </a:p>
      </dsp:txBody>
      <dsp:txXfrm>
        <a:off x="354957" y="747875"/>
        <a:ext cx="4623551" cy="399568"/>
      </dsp:txXfrm>
    </dsp:sp>
    <dsp:sp modelId="{7E181487-AB00-40C9-BF0E-8BA40E1E453C}">
      <dsp:nvSpPr>
        <dsp:cNvPr id="0" name=""/>
        <dsp:cNvSpPr/>
      </dsp:nvSpPr>
      <dsp:spPr>
        <a:xfrm>
          <a:off x="0" y="1628060"/>
          <a:ext cx="666683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841033"/>
              <a:satOff val="-5284"/>
              <a:lumOff val="-846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4F427-1721-45B0-B207-18C559B921EC}">
      <dsp:nvSpPr>
        <dsp:cNvPr id="0" name=""/>
        <dsp:cNvSpPr/>
      </dsp:nvSpPr>
      <dsp:spPr>
        <a:xfrm>
          <a:off x="333341" y="1406659"/>
          <a:ext cx="4666783" cy="442800"/>
        </a:xfrm>
        <a:prstGeom prst="roundRect">
          <a:avLst/>
        </a:prstGeom>
        <a:gradFill rotWithShape="0">
          <a:gsLst>
            <a:gs pos="0">
              <a:schemeClr val="accent2">
                <a:hueOff val="1841033"/>
                <a:satOff val="-5284"/>
                <a:lumOff val="-84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841033"/>
                <a:satOff val="-5284"/>
                <a:lumOff val="-84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841033"/>
                <a:satOff val="-5284"/>
                <a:lumOff val="-84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Components of IAM</a:t>
          </a:r>
          <a:endParaRPr lang="en-US" sz="1500" kern="1200"/>
        </a:p>
      </dsp:txBody>
      <dsp:txXfrm>
        <a:off x="354957" y="1428275"/>
        <a:ext cx="4623551" cy="399568"/>
      </dsp:txXfrm>
    </dsp:sp>
    <dsp:sp modelId="{650A7DEF-9E83-4739-96BF-C8B2149C4859}">
      <dsp:nvSpPr>
        <dsp:cNvPr id="0" name=""/>
        <dsp:cNvSpPr/>
      </dsp:nvSpPr>
      <dsp:spPr>
        <a:xfrm>
          <a:off x="0" y="2308460"/>
          <a:ext cx="666683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761549"/>
              <a:satOff val="-7926"/>
              <a:lumOff val="-1269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35E88-9657-401A-9E4D-053A90119931}">
      <dsp:nvSpPr>
        <dsp:cNvPr id="0" name=""/>
        <dsp:cNvSpPr/>
      </dsp:nvSpPr>
      <dsp:spPr>
        <a:xfrm>
          <a:off x="333341" y="2087060"/>
          <a:ext cx="4666783" cy="442800"/>
        </a:xfrm>
        <a:prstGeom prst="roundRect">
          <a:avLst/>
        </a:prstGeom>
        <a:gradFill rotWithShape="0">
          <a:gsLst>
            <a:gs pos="0">
              <a:schemeClr val="accent2">
                <a:hueOff val="2761549"/>
                <a:satOff val="-7926"/>
                <a:lumOff val="-126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761549"/>
                <a:satOff val="-7926"/>
                <a:lumOff val="-126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761549"/>
                <a:satOff val="-7926"/>
                <a:lumOff val="-126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How IAM Works</a:t>
          </a:r>
          <a:endParaRPr lang="en-US" sz="1500" kern="1200"/>
        </a:p>
      </dsp:txBody>
      <dsp:txXfrm>
        <a:off x="354957" y="2108676"/>
        <a:ext cx="4623551" cy="399568"/>
      </dsp:txXfrm>
    </dsp:sp>
    <dsp:sp modelId="{431DBB3E-FE81-447E-BE10-96BF24DDA8C7}">
      <dsp:nvSpPr>
        <dsp:cNvPr id="0" name=""/>
        <dsp:cNvSpPr/>
      </dsp:nvSpPr>
      <dsp:spPr>
        <a:xfrm>
          <a:off x="0" y="2988860"/>
          <a:ext cx="666683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682065"/>
              <a:satOff val="-10567"/>
              <a:lumOff val="-1691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4A574-7B3B-48DC-8FD2-10759B579C04}">
      <dsp:nvSpPr>
        <dsp:cNvPr id="0" name=""/>
        <dsp:cNvSpPr/>
      </dsp:nvSpPr>
      <dsp:spPr>
        <a:xfrm>
          <a:off x="333341" y="2767460"/>
          <a:ext cx="4666783" cy="442800"/>
        </a:xfrm>
        <a:prstGeom prst="roundRect">
          <a:avLst/>
        </a:prstGeom>
        <a:gradFill rotWithShape="0">
          <a:gsLst>
            <a:gs pos="0">
              <a:schemeClr val="accent2">
                <a:hueOff val="3682065"/>
                <a:satOff val="-10567"/>
                <a:lumOff val="-1691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682065"/>
                <a:satOff val="-10567"/>
                <a:lumOff val="-1691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682065"/>
                <a:satOff val="-10567"/>
                <a:lumOff val="-1691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IAM Policies and Permissions</a:t>
          </a:r>
          <a:endParaRPr lang="en-US" sz="1500" kern="1200"/>
        </a:p>
      </dsp:txBody>
      <dsp:txXfrm>
        <a:off x="354957" y="2789076"/>
        <a:ext cx="4623551" cy="399568"/>
      </dsp:txXfrm>
    </dsp:sp>
    <dsp:sp modelId="{E28296CE-8607-4B42-8943-9DF99FE107FB}">
      <dsp:nvSpPr>
        <dsp:cNvPr id="0" name=""/>
        <dsp:cNvSpPr/>
      </dsp:nvSpPr>
      <dsp:spPr>
        <a:xfrm>
          <a:off x="0" y="3669260"/>
          <a:ext cx="666683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602581"/>
              <a:satOff val="-13209"/>
              <a:lumOff val="-2114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AA06B-DCF1-4926-8484-A675757307C9}">
      <dsp:nvSpPr>
        <dsp:cNvPr id="0" name=""/>
        <dsp:cNvSpPr/>
      </dsp:nvSpPr>
      <dsp:spPr>
        <a:xfrm>
          <a:off x="333341" y="3447860"/>
          <a:ext cx="4666783" cy="442800"/>
        </a:xfrm>
        <a:prstGeom prst="roundRect">
          <a:avLst/>
        </a:prstGeom>
        <a:gradFill rotWithShape="0">
          <a:gsLst>
            <a:gs pos="0">
              <a:schemeClr val="accent2">
                <a:hueOff val="4602581"/>
                <a:satOff val="-13209"/>
                <a:lumOff val="-211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602581"/>
                <a:satOff val="-13209"/>
                <a:lumOff val="-211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602581"/>
                <a:satOff val="-13209"/>
                <a:lumOff val="-211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Best Practices</a:t>
          </a:r>
          <a:endParaRPr lang="en-US" sz="1500" kern="1200"/>
        </a:p>
      </dsp:txBody>
      <dsp:txXfrm>
        <a:off x="354957" y="3469476"/>
        <a:ext cx="4623551" cy="399568"/>
      </dsp:txXfrm>
    </dsp:sp>
    <dsp:sp modelId="{826172E2-5B02-45C7-B2FB-ED78E8686732}">
      <dsp:nvSpPr>
        <dsp:cNvPr id="0" name=""/>
        <dsp:cNvSpPr/>
      </dsp:nvSpPr>
      <dsp:spPr>
        <a:xfrm>
          <a:off x="0" y="4349659"/>
          <a:ext cx="666683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5523098"/>
              <a:satOff val="-15851"/>
              <a:lumOff val="-2537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E23C9-CF07-4DC9-80B3-291812D1D41F}">
      <dsp:nvSpPr>
        <dsp:cNvPr id="0" name=""/>
        <dsp:cNvSpPr/>
      </dsp:nvSpPr>
      <dsp:spPr>
        <a:xfrm>
          <a:off x="333341" y="4128260"/>
          <a:ext cx="4666783" cy="442800"/>
        </a:xfrm>
        <a:prstGeom prst="roundRect">
          <a:avLst/>
        </a:prstGeom>
        <a:gradFill rotWithShape="0">
          <a:gsLst>
            <a:gs pos="0">
              <a:schemeClr val="accent2">
                <a:hueOff val="5523098"/>
                <a:satOff val="-15851"/>
                <a:lumOff val="-253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523098"/>
                <a:satOff val="-15851"/>
                <a:lumOff val="-253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523098"/>
                <a:satOff val="-15851"/>
                <a:lumOff val="-253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Demo/Use Cases</a:t>
          </a:r>
          <a:endParaRPr lang="en-US" sz="1500" kern="1200"/>
        </a:p>
      </dsp:txBody>
      <dsp:txXfrm>
        <a:off x="354957" y="4149876"/>
        <a:ext cx="4623551" cy="399568"/>
      </dsp:txXfrm>
    </dsp:sp>
    <dsp:sp modelId="{8BC17A3E-F3BD-43CC-864F-04B9A785E41D}">
      <dsp:nvSpPr>
        <dsp:cNvPr id="0" name=""/>
        <dsp:cNvSpPr/>
      </dsp:nvSpPr>
      <dsp:spPr>
        <a:xfrm>
          <a:off x="0" y="5030060"/>
          <a:ext cx="666683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C77E6-6649-4BB0-9427-99516DF23348}">
      <dsp:nvSpPr>
        <dsp:cNvPr id="0" name=""/>
        <dsp:cNvSpPr/>
      </dsp:nvSpPr>
      <dsp:spPr>
        <a:xfrm>
          <a:off x="333341" y="4808660"/>
          <a:ext cx="4666783" cy="44280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Q&amp;A </a:t>
          </a:r>
          <a:endParaRPr lang="en-US" sz="1500" kern="1200"/>
        </a:p>
      </dsp:txBody>
      <dsp:txXfrm>
        <a:off x="354957" y="4830276"/>
        <a:ext cx="4623551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55231" y="6400798"/>
            <a:ext cx="8157598" cy="291947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87" y="6328839"/>
            <a:ext cx="1514859" cy="4358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12829" y="6377494"/>
            <a:ext cx="1554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www.iamneo.ai</a:t>
            </a:r>
            <a:endParaRPr lang="en-IN" sz="1600" dirty="0"/>
          </a:p>
        </p:txBody>
      </p:sp>
      <p:sp>
        <p:nvSpPr>
          <p:cNvPr id="5" name="Rectangle 11"/>
          <p:cNvSpPr/>
          <p:nvPr/>
        </p:nvSpPr>
        <p:spPr>
          <a:xfrm>
            <a:off x="10858686" y="-398771"/>
            <a:ext cx="1547199" cy="2228635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06232A">
              <a:alpha val="11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  <a:endParaRPr lang="en-IN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968" y="351478"/>
            <a:ext cx="9808443" cy="53562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09431" y="1009934"/>
            <a:ext cx="10194878" cy="0"/>
          </a:xfrm>
          <a:prstGeom prst="line">
            <a:avLst/>
          </a:prstGeom>
          <a:ln>
            <a:solidFill>
              <a:srgbClr val="0623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4560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1DF907-508D-E0EF-C1F1-C4C72618F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3" y="368301"/>
            <a:ext cx="3133725" cy="901656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8A687A4A-4508-FD46-0105-35BDC022ACC4}"/>
              </a:ext>
            </a:extLst>
          </p:cNvPr>
          <p:cNvSpPr/>
          <p:nvPr userDrawn="1"/>
        </p:nvSpPr>
        <p:spPr>
          <a:xfrm>
            <a:off x="6188672" y="0"/>
            <a:ext cx="1913904" cy="2756848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gradFill>
            <a:gsLst>
              <a:gs pos="3000">
                <a:srgbClr val="002060"/>
              </a:gs>
              <a:gs pos="87000">
                <a:srgbClr val="32B19D"/>
              </a:gs>
            </a:gsLst>
            <a:lin ang="3000000" scaled="0"/>
          </a:gra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830993-773A-A08D-43EE-2EE51022DD7B}"/>
              </a:ext>
            </a:extLst>
          </p:cNvPr>
          <p:cNvSpPr txBox="1"/>
          <p:nvPr userDrawn="1"/>
        </p:nvSpPr>
        <p:spPr>
          <a:xfrm>
            <a:off x="648567" y="6230691"/>
            <a:ext cx="172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www.iamneo.ai</a:t>
            </a:r>
            <a:endParaRPr lang="en-IN" sz="1800" dirty="0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576FB16B-B9CD-59B7-7BAD-0D9F3DDCD1D8}"/>
              </a:ext>
            </a:extLst>
          </p:cNvPr>
          <p:cNvSpPr/>
          <p:nvPr userDrawn="1"/>
        </p:nvSpPr>
        <p:spPr>
          <a:xfrm>
            <a:off x="371476" y="6276813"/>
            <a:ext cx="277091" cy="277091"/>
          </a:xfrm>
          <a:prstGeom prst="round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EE951D-63A6-3A47-0255-1311DF2E5031}"/>
              </a:ext>
            </a:extLst>
          </p:cNvPr>
          <p:cNvCxnSpPr/>
          <p:nvPr userDrawn="1"/>
        </p:nvCxnSpPr>
        <p:spPr>
          <a:xfrm>
            <a:off x="5812374" y="5064946"/>
            <a:ext cx="5668366" cy="0"/>
          </a:xfrm>
          <a:prstGeom prst="line">
            <a:avLst/>
          </a:prstGeom>
          <a:ln>
            <a:solidFill>
              <a:schemeClr val="dk1">
                <a:alpha val="23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0293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CEDF5-821C-181F-8DD9-6577D9B9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86717-4489-B47C-0E7F-BB44C1AF1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78C7D-6F32-A67C-9637-8CB152904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11359A-E35E-424D-B69D-C3BB1CB5823B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53259-B709-FF13-62A8-0DB2D7071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6135A-A72E-D4BC-D4E6-67D3AD831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C92F5A-E76F-42C4-AC37-5F14B7906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65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IAM/latest/UserGuide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BB016-F5A9-E0D3-C0CA-5AA661E12DB5}"/>
              </a:ext>
            </a:extLst>
          </p:cNvPr>
          <p:cNvSpPr txBox="1"/>
          <p:nvPr/>
        </p:nvSpPr>
        <p:spPr>
          <a:xfrm>
            <a:off x="3020122" y="4056245"/>
            <a:ext cx="8327328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5686"/>
              </a:lnSpc>
            </a:pPr>
            <a:r>
              <a:rPr lang="en-IN" sz="5000" b="1" dirty="0"/>
              <a:t>Introduction to AWS IAM</a:t>
            </a:r>
            <a:endParaRPr lang="en-US" sz="5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E86735-4797-1050-C7F0-AECDA521A54A}"/>
              </a:ext>
            </a:extLst>
          </p:cNvPr>
          <p:cNvSpPr txBox="1"/>
          <p:nvPr/>
        </p:nvSpPr>
        <p:spPr>
          <a:xfrm>
            <a:off x="4236274" y="5137142"/>
            <a:ext cx="77057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Session 2 - </a:t>
            </a:r>
            <a:r>
              <a:rPr lang="en-US" sz="2400" dirty="0"/>
              <a:t>Managing Access and Permissions in AWS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2215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C49F-D551-58D0-F60D-76926480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F39C9F-E5C4-5E74-9DFD-D073605CEC0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042416" y="1524222"/>
            <a:ext cx="5657896" cy="184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IAM ensures secure access to AWS resources.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 to implementing security and compliance.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for managing a multi-user AWS environment. </a:t>
            </a:r>
          </a:p>
        </p:txBody>
      </p:sp>
    </p:spTree>
    <p:extLst>
      <p:ext uri="{BB962C8B-B14F-4D97-AF65-F5344CB8AC3E}">
        <p14:creationId xmlns:p14="http://schemas.microsoft.com/office/powerpoint/2010/main" val="309920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C55E-E31F-CED6-4D36-A01285E4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046F-9C04-EF8C-7194-752A2C0D28E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39312" y="2438273"/>
            <a:ext cx="4581144" cy="1383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23566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806A-3A70-B99F-1A48-96A247CE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F8741E-1FB9-F1EF-E38A-8630E834F45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700784" y="1813598"/>
            <a:ext cx="4481035" cy="135787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Documentation: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IAM User Guide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Security Best Practices </a:t>
            </a:r>
          </a:p>
        </p:txBody>
      </p:sp>
    </p:spTree>
    <p:extLst>
      <p:ext uri="{BB962C8B-B14F-4D97-AF65-F5344CB8AC3E}">
        <p14:creationId xmlns:p14="http://schemas.microsoft.com/office/powerpoint/2010/main" val="1394574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49C2-A224-DCF6-1C48-257FDCE5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C0B2A-599C-72BF-ACEC-3E6D147657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133"/>
          <a:stretch/>
        </p:blipFill>
        <p:spPr>
          <a:xfrm>
            <a:off x="761585" y="1162110"/>
            <a:ext cx="9677400" cy="503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6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100EB-4E1B-547C-B067-0B3C6F4D4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9F12-7AFA-6628-4CFB-711169DB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FE4824-338F-52F8-3467-47F469736FBA}"/>
              </a:ext>
            </a:extLst>
          </p:cNvPr>
          <p:cNvSpPr/>
          <p:nvPr/>
        </p:nvSpPr>
        <p:spPr>
          <a:xfrm>
            <a:off x="9209314" y="2133600"/>
            <a:ext cx="1349829" cy="2843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47B611-E12D-E3E1-F0AE-D32959616392}"/>
              </a:ext>
            </a:extLst>
          </p:cNvPr>
          <p:cNvSpPr/>
          <p:nvPr/>
        </p:nvSpPr>
        <p:spPr>
          <a:xfrm>
            <a:off x="9425722" y="3368250"/>
            <a:ext cx="2269454" cy="4265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E7AC1F-D26B-717F-97F4-5BB006E4E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24" y="1066286"/>
            <a:ext cx="11094720" cy="516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96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7752A-1012-A72E-5349-5431E4719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C518-2D7E-3714-196A-8A2FADA0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0CD92-4FED-1B03-D554-0462E500F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133"/>
          <a:stretch/>
        </p:blipFill>
        <p:spPr>
          <a:xfrm>
            <a:off x="761585" y="1162110"/>
            <a:ext cx="9677400" cy="503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1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1E962-6CEF-1BE4-DE58-53D4110D9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E2F4-DA5C-B02D-66A9-5972626C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3319C-5F60-5E6C-1426-85690327D2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133"/>
          <a:stretch/>
        </p:blipFill>
        <p:spPr>
          <a:xfrm>
            <a:off x="761585" y="1162110"/>
            <a:ext cx="9677400" cy="503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91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F33F3-201A-99FB-3D84-24CC099EE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9040-CFA8-DF48-C8BE-6DDCCFD3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9307C-247D-9B88-F11F-A7FD97ADB4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133"/>
          <a:stretch/>
        </p:blipFill>
        <p:spPr>
          <a:xfrm>
            <a:off x="761585" y="1162110"/>
            <a:ext cx="9677400" cy="503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49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99B76-8F17-0B2B-44D1-10A262081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C83D-9603-5FB4-3ADB-1FF57CDA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A1200A-1044-E780-C9F2-9CA0659B37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133"/>
          <a:stretch/>
        </p:blipFill>
        <p:spPr>
          <a:xfrm>
            <a:off x="761585" y="1162110"/>
            <a:ext cx="9677400" cy="503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8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0CF0C-607A-76D4-2C82-E5789C00F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D94A-36F1-8B8A-36C5-4D364030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8E514-C0F9-8723-374E-FF7ACE1AF5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133"/>
          <a:stretch/>
        </p:blipFill>
        <p:spPr>
          <a:xfrm>
            <a:off x="761585" y="1162110"/>
            <a:ext cx="9677400" cy="503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0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1DAA5-05E7-D085-BA10-0E2A55F7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73" y="2924661"/>
            <a:ext cx="3115265" cy="7837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A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genda</a:t>
            </a:r>
          </a:p>
        </p:txBody>
      </p:sp>
      <p:graphicFrame>
        <p:nvGraphicFramePr>
          <p:cNvPr id="9" name="Rectangle 3">
            <a:extLst>
              <a:ext uri="{FF2B5EF4-FFF2-40B4-BE49-F238E27FC236}">
                <a16:creationId xmlns:a16="http://schemas.microsoft.com/office/drawing/2014/main" id="{052FF15A-261B-07F5-6711-5899D1A4FE7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9463263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9242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2D510-4381-FA8E-04AC-7B0310750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7531-3B79-8F99-7721-CFA51D61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F1F1F-09C9-299C-9CD8-10E6B6C308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133"/>
          <a:stretch/>
        </p:blipFill>
        <p:spPr>
          <a:xfrm>
            <a:off x="761585" y="1162110"/>
            <a:ext cx="9677400" cy="503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5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A2EE-54B1-62A7-39FE-CD773A2D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What is AWS IAM?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A4555-3D6F-B9E0-56CA-A651BE6462E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58368" y="14507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Definition: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IAM is a web service in AWS for securely controlling access to AWS resources.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Purpose: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Manage users and permissions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Ensure security and compliance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Benefits: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Fine-grained access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Secure multi-user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Centralized resource access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352745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5EA7-9414-07C1-4BFE-B96A86A7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Features of IAM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3B7F3-DC25-B4C7-1BDD-D60D1CBE6126}"/>
              </a:ext>
            </a:extLst>
          </p:cNvPr>
          <p:cNvSpPr txBox="1"/>
          <p:nvPr/>
        </p:nvSpPr>
        <p:spPr>
          <a:xfrm>
            <a:off x="1006820" y="1512336"/>
            <a:ext cx="8355330" cy="3076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Granular Permissions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Assign precise permissions for resources.</a:t>
            </a:r>
          </a:p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Multi-Factor Authentication (MFA)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Enhance account security.</a:t>
            </a:r>
          </a:p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IAM Roles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Delegate permissions without sharing credentials.</a:t>
            </a:r>
          </a:p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Identity Federation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Access AWS using external identity providers.</a:t>
            </a:r>
          </a:p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Logging and Monitoring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Track activities using AWS CloudTrail. </a:t>
            </a:r>
          </a:p>
        </p:txBody>
      </p:sp>
    </p:spTree>
    <p:extLst>
      <p:ext uri="{BB962C8B-B14F-4D97-AF65-F5344CB8AC3E}">
        <p14:creationId xmlns:p14="http://schemas.microsoft.com/office/powerpoint/2010/main" val="338873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AB9C-6315-9951-EC5D-7A68326B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Components of IAM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D6CB4E-7A0A-D787-163A-B0D17489C2A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960120" y="1563354"/>
            <a:ext cx="7049237" cy="3076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Individual accounts for people or services.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Collection of users with shared permissions.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Temporary access permissions for AWS services or users.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Policies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JSON documents defining permissions.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Identity Providers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SAML or OIDC for single sign-on. </a:t>
            </a:r>
          </a:p>
        </p:txBody>
      </p:sp>
    </p:spTree>
    <p:extLst>
      <p:ext uri="{BB962C8B-B14F-4D97-AF65-F5344CB8AC3E}">
        <p14:creationId xmlns:p14="http://schemas.microsoft.com/office/powerpoint/2010/main" val="334316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D279-73F1-4B41-22BC-06415EE5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IAM Works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DD4E64-3DA2-2DB7-F872-B88EDDDEB6E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152144" y="1704197"/>
            <a:ext cx="7035131" cy="3076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Verifying identity (username, password, MFA).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Granting permissions via policies.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Allow/Deny based on policy evaluation.</a:t>
            </a: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resource control using policies.</a:t>
            </a:r>
          </a:p>
        </p:txBody>
      </p:sp>
    </p:spTree>
    <p:extLst>
      <p:ext uri="{BB962C8B-B14F-4D97-AF65-F5344CB8AC3E}">
        <p14:creationId xmlns:p14="http://schemas.microsoft.com/office/powerpoint/2010/main" val="58417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C33D-ED4A-91A6-20D2-7AF8070D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IAM Policies and Permissions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620C4F-93DF-0CD1-4B2B-B013674379C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612648" y="887105"/>
            <a:ext cx="6308202" cy="5117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Policies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Managed Policies</a:t>
            </a: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Inline Policies</a:t>
            </a: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 Control Policies (SCPs)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Policy Structure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Effect: Allow/Deny</a:t>
            </a: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Action: Specifies API operations (e.g., ec2:StartInstances).</a:t>
            </a: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Resource: Specifies resources the policy applies to.</a:t>
            </a: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Condition: Optional, fine-tune permissions.</a:t>
            </a:r>
          </a:p>
        </p:txBody>
      </p:sp>
    </p:spTree>
    <p:extLst>
      <p:ext uri="{BB962C8B-B14F-4D97-AF65-F5344CB8AC3E}">
        <p14:creationId xmlns:p14="http://schemas.microsoft.com/office/powerpoint/2010/main" val="3285714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AB3D-785C-53EA-7B5E-67BA5DA3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Best Practices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3D5D2A-8A3B-0B49-635F-703D6915030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863617" y="1548749"/>
            <a:ext cx="9321976" cy="3076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Least Privilege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Only grant permissions required.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MFA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all root and IAM users.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Roles Instead of Sharing Credentials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Secure service-to-service communication.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Regularly Rotate Credentials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Including access keys.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 and Audit Activities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AWS CloudTrail and AWS Config. </a:t>
            </a:r>
          </a:p>
        </p:txBody>
      </p:sp>
    </p:spTree>
    <p:extLst>
      <p:ext uri="{BB962C8B-B14F-4D97-AF65-F5344CB8AC3E}">
        <p14:creationId xmlns:p14="http://schemas.microsoft.com/office/powerpoint/2010/main" val="215813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9CC6-78E2-E571-6B0B-EA1179A9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Demo/Use Case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84EC42-72FC-785A-3DA1-8FFBC0FA9E4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298448" y="1397674"/>
            <a:ext cx="6335389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Case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Granting EC2 access to a developer team.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Case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Setting up an IAM role for S3 bucket access.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 Steps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user.</a:t>
            </a: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Attach a managed policy.</a:t>
            </a: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temporary credentials to access resources.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63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c4078f7-efaf-4aaa-81a4-5152d0f958b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7D885CC83D6F409A97913E4CB414C0" ma:contentTypeVersion="13" ma:contentTypeDescription="Create a new document." ma:contentTypeScope="" ma:versionID="37c8f1c88713074f5736fc20025c4abc">
  <xsd:schema xmlns:xsd="http://www.w3.org/2001/XMLSchema" xmlns:xs="http://www.w3.org/2001/XMLSchema" xmlns:p="http://schemas.microsoft.com/office/2006/metadata/properties" xmlns:ns3="bc4078f7-efaf-4aaa-81a4-5152d0f958ba" xmlns:ns4="75a5a682-c372-4ae4-8dd3-6c4d888ea3f3" targetNamespace="http://schemas.microsoft.com/office/2006/metadata/properties" ma:root="true" ma:fieldsID="89d6003a68c68a43aa79c5d5dba27627" ns3:_="" ns4:_="">
    <xsd:import namespace="bc4078f7-efaf-4aaa-81a4-5152d0f958ba"/>
    <xsd:import namespace="75a5a682-c372-4ae4-8dd3-6c4d888ea3f3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4078f7-efaf-4aaa-81a4-5152d0f958ba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a5a682-c372-4ae4-8dd3-6c4d888ea3f3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4830AF-6968-4D46-A275-148A4ECCE187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75a5a682-c372-4ae4-8dd3-6c4d888ea3f3"/>
    <ds:schemaRef ds:uri="bc4078f7-efaf-4aaa-81a4-5152d0f958b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24B13A5-71CF-47F6-8917-BDA507AC59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349923-C71A-4303-8E64-855112907B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4078f7-efaf-4aaa-81a4-5152d0f958ba"/>
    <ds:schemaRef ds:uri="75a5a682-c372-4ae4-8dd3-6c4d888ea3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5922</TotalTime>
  <Words>447</Words>
  <Application>Microsoft Office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PowerPoint Presentation</vt:lpstr>
      <vt:lpstr>Agenda</vt:lpstr>
      <vt:lpstr>What is AWS IAM?</vt:lpstr>
      <vt:lpstr>Key Features of IAM</vt:lpstr>
      <vt:lpstr>Components of IAM</vt:lpstr>
      <vt:lpstr>How IAM Works</vt:lpstr>
      <vt:lpstr>IAM Policies and Permissions</vt:lpstr>
      <vt:lpstr>Best Practices</vt:lpstr>
      <vt:lpstr>Demo/Use Case</vt:lpstr>
      <vt:lpstr>Conclusion</vt:lpstr>
      <vt:lpstr>Q&amp;A</vt:lpstr>
      <vt:lpstr>References</vt:lpstr>
      <vt:lpstr>Step 1: </vt:lpstr>
      <vt:lpstr>Step 2: </vt:lpstr>
      <vt:lpstr>Step 1: </vt:lpstr>
      <vt:lpstr>Step 1: </vt:lpstr>
      <vt:lpstr>Step 1: </vt:lpstr>
      <vt:lpstr>Step 1: </vt:lpstr>
      <vt:lpstr>Step 1: </vt:lpstr>
      <vt:lpstr>Step 1: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karthikeya krishna sai manideep Grandhi</dc:creator>
  <cp:lastModifiedBy>Venkata karthikeya krishna sai manideep Grandhi</cp:lastModifiedBy>
  <cp:revision>5</cp:revision>
  <dcterms:created xsi:type="dcterms:W3CDTF">2024-11-21T07:12:58Z</dcterms:created>
  <dcterms:modified xsi:type="dcterms:W3CDTF">2024-11-25T09:58:30Z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0x010100C57D885CC83D6F409A97913E4CB414C0</vt:lpwstr>
  </property>
</Properties>
</file>