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40"/>
  </p:notesMasterIdLst>
  <p:sldIdLst>
    <p:sldId id="267" r:id="rId5"/>
    <p:sldId id="299" r:id="rId6"/>
    <p:sldId id="298" r:id="rId7"/>
    <p:sldId id="321" r:id="rId8"/>
    <p:sldId id="323" r:id="rId9"/>
    <p:sldId id="269" r:id="rId10"/>
    <p:sldId id="296" r:id="rId11"/>
    <p:sldId id="293" r:id="rId12"/>
    <p:sldId id="294" r:id="rId13"/>
    <p:sldId id="295" r:id="rId14"/>
    <p:sldId id="291" r:id="rId15"/>
    <p:sldId id="292" r:id="rId16"/>
    <p:sldId id="279" r:id="rId17"/>
    <p:sldId id="297" r:id="rId18"/>
    <p:sldId id="303" r:id="rId19"/>
    <p:sldId id="301" r:id="rId20"/>
    <p:sldId id="304" r:id="rId21"/>
    <p:sldId id="324" r:id="rId22"/>
    <p:sldId id="305" r:id="rId23"/>
    <p:sldId id="306" r:id="rId24"/>
    <p:sldId id="307" r:id="rId25"/>
    <p:sldId id="308" r:id="rId26"/>
    <p:sldId id="309" r:id="rId27"/>
    <p:sldId id="310" r:id="rId28"/>
    <p:sldId id="327" r:id="rId29"/>
    <p:sldId id="311" r:id="rId30"/>
    <p:sldId id="313" r:id="rId31"/>
    <p:sldId id="314" r:id="rId32"/>
    <p:sldId id="325" r:id="rId33"/>
    <p:sldId id="315" r:id="rId34"/>
    <p:sldId id="316" r:id="rId35"/>
    <p:sldId id="317" r:id="rId36"/>
    <p:sldId id="318" r:id="rId37"/>
    <p:sldId id="319" r:id="rId38"/>
    <p:sldId id="328" r:id="rId39"/>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3A7EF2-BCA8-4D7D-9CC7-5027A2D9072A}" v="43" dt="2024-10-06T08:52:05.862"/>
  </p1510:revLst>
</p1510:revInfo>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2" d="100"/>
          <a:sy n="62" d="100"/>
        </p:scale>
        <p:origin x="3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65DF90-7D0D-4B38-BA69-9C65749E130A}" type="doc">
      <dgm:prSet loTypeId="urn:microsoft.com/office/officeart/2005/8/layout/list1" loCatId="list" qsTypeId="urn:microsoft.com/office/officeart/2005/8/quickstyle/simple3" qsCatId="simple" csTypeId="urn:microsoft.com/office/officeart/2005/8/colors/accent0_1" csCatId="mainScheme"/>
      <dgm:spPr/>
      <dgm:t>
        <a:bodyPr/>
        <a:lstStyle/>
        <a:p>
          <a:endParaRPr lang="en-IN"/>
        </a:p>
      </dgm:t>
    </dgm:pt>
    <dgm:pt modelId="{9B5F82E8-0749-4D34-852D-F1C8C42BE064}">
      <dgm:prSet custT="1"/>
      <dgm:spPr/>
      <dgm:t>
        <a:bodyPr/>
        <a:lstStyle/>
        <a:p>
          <a:r>
            <a:rPr lang="en-US" sz="2000" b="1" i="0" baseline="0" dirty="0">
              <a:latin typeface="Calibri" panose="020F0502020204030204" pitchFamily="34" charset="0"/>
              <a:ea typeface="Calibri" panose="020F0502020204030204" pitchFamily="34" charset="0"/>
              <a:cs typeface="Calibri" panose="020F0502020204030204" pitchFamily="34" charset="0"/>
            </a:rPr>
            <a:t>JOIN</a:t>
          </a:r>
          <a:r>
            <a:rPr lang="en-US" sz="2000" b="0" i="0" baseline="0" dirty="0">
              <a:latin typeface="Calibri" panose="020F0502020204030204" pitchFamily="34" charset="0"/>
              <a:ea typeface="Calibri" panose="020F0502020204030204" pitchFamily="34" charset="0"/>
              <a:cs typeface="Calibri" panose="020F0502020204030204" pitchFamily="34" charset="0"/>
            </a:rPr>
            <a:t> fetches only the records that have a matching </a:t>
          </a:r>
          <a:r>
            <a:rPr lang="en-US" sz="2000" b="0" i="0" baseline="0" dirty="0" err="1">
              <a:latin typeface="Calibri" panose="020F0502020204030204" pitchFamily="34" charset="0"/>
              <a:ea typeface="Calibri" panose="020F0502020204030204" pitchFamily="34" charset="0"/>
              <a:cs typeface="Calibri" panose="020F0502020204030204" pitchFamily="34" charset="0"/>
            </a:rPr>
            <a:t>CustomerID</a:t>
          </a:r>
          <a:r>
            <a:rPr lang="en-US" sz="2000" b="0" i="0" baseline="0" dirty="0">
              <a:latin typeface="Calibri" panose="020F0502020204030204" pitchFamily="34" charset="0"/>
              <a:ea typeface="Calibri" panose="020F0502020204030204" pitchFamily="34" charset="0"/>
              <a:cs typeface="Calibri" panose="020F0502020204030204" pitchFamily="34" charset="0"/>
            </a:rPr>
            <a:t> in both tables.</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42150B76-297A-435B-A93C-755287B0A84D}" type="parTrans" cxnId="{72557A8A-2016-4048-9E9D-4E343600D4EA}">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CAC88C91-B0D8-4662-8428-BDE362BFE22F}" type="sibTrans" cxnId="{72557A8A-2016-4048-9E9D-4E343600D4EA}">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AD68117A-9FC6-4CDF-B89E-9CD1F543BD6C}">
      <dgm:prSet custT="1"/>
      <dgm:spPr/>
      <dgm:t>
        <a:bodyPr/>
        <a:lstStyle/>
        <a:p>
          <a:r>
            <a:rPr lang="en-US" sz="2000" b="0" i="0" baseline="0">
              <a:latin typeface="Calibri" panose="020F0502020204030204" pitchFamily="34" charset="0"/>
              <a:ea typeface="Calibri" panose="020F0502020204030204" pitchFamily="34" charset="0"/>
              <a:cs typeface="Calibri" panose="020F0502020204030204" pitchFamily="34" charset="0"/>
            </a:rPr>
            <a:t>It provides a consolidated view of customers who placed orders, with details of their respective orders. </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B76AD440-4ADA-4B84-B0DD-572F8A28927B}" type="parTrans" cxnId="{18524A1C-9B00-4D9C-BB1B-860C1F4582C9}">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51A3E557-81F8-4E53-8E21-DCD18EB961D0}" type="sibTrans" cxnId="{18524A1C-9B00-4D9C-BB1B-860C1F4582C9}">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8C03CD45-97E1-4128-B433-070864F8011D}" type="pres">
      <dgm:prSet presAssocID="{CE65DF90-7D0D-4B38-BA69-9C65749E130A}" presName="linear" presStyleCnt="0">
        <dgm:presLayoutVars>
          <dgm:dir/>
          <dgm:animLvl val="lvl"/>
          <dgm:resizeHandles val="exact"/>
        </dgm:presLayoutVars>
      </dgm:prSet>
      <dgm:spPr/>
    </dgm:pt>
    <dgm:pt modelId="{1B931AC6-9538-428F-B05F-DF771371C3D5}" type="pres">
      <dgm:prSet presAssocID="{9B5F82E8-0749-4D34-852D-F1C8C42BE064}" presName="parentLin" presStyleCnt="0"/>
      <dgm:spPr/>
    </dgm:pt>
    <dgm:pt modelId="{17447181-9B61-4095-A943-265716F3B833}" type="pres">
      <dgm:prSet presAssocID="{9B5F82E8-0749-4D34-852D-F1C8C42BE064}" presName="parentLeftMargin" presStyleLbl="node1" presStyleIdx="0" presStyleCnt="2"/>
      <dgm:spPr/>
    </dgm:pt>
    <dgm:pt modelId="{35468C01-70E4-473E-A237-594DE538BEC7}" type="pres">
      <dgm:prSet presAssocID="{9B5F82E8-0749-4D34-852D-F1C8C42BE064}" presName="parentText" presStyleLbl="node1" presStyleIdx="0" presStyleCnt="2">
        <dgm:presLayoutVars>
          <dgm:chMax val="0"/>
          <dgm:bulletEnabled val="1"/>
        </dgm:presLayoutVars>
      </dgm:prSet>
      <dgm:spPr/>
    </dgm:pt>
    <dgm:pt modelId="{A39B5051-1C86-43C0-A31D-8F208D213DFF}" type="pres">
      <dgm:prSet presAssocID="{9B5F82E8-0749-4D34-852D-F1C8C42BE064}" presName="negativeSpace" presStyleCnt="0"/>
      <dgm:spPr/>
    </dgm:pt>
    <dgm:pt modelId="{DADC2952-C078-421C-B44E-E6B489A7E950}" type="pres">
      <dgm:prSet presAssocID="{9B5F82E8-0749-4D34-852D-F1C8C42BE064}" presName="childText" presStyleLbl="conFgAcc1" presStyleIdx="0" presStyleCnt="2">
        <dgm:presLayoutVars>
          <dgm:bulletEnabled val="1"/>
        </dgm:presLayoutVars>
      </dgm:prSet>
      <dgm:spPr/>
    </dgm:pt>
    <dgm:pt modelId="{73B72470-6338-4F95-9653-FFF1836EFD5E}" type="pres">
      <dgm:prSet presAssocID="{CAC88C91-B0D8-4662-8428-BDE362BFE22F}" presName="spaceBetweenRectangles" presStyleCnt="0"/>
      <dgm:spPr/>
    </dgm:pt>
    <dgm:pt modelId="{304086C2-A2FC-4619-8A76-F18B65FAB5CD}" type="pres">
      <dgm:prSet presAssocID="{AD68117A-9FC6-4CDF-B89E-9CD1F543BD6C}" presName="parentLin" presStyleCnt="0"/>
      <dgm:spPr/>
    </dgm:pt>
    <dgm:pt modelId="{7C6C38E5-D0CC-4BE3-A2AF-5F03768D38B1}" type="pres">
      <dgm:prSet presAssocID="{AD68117A-9FC6-4CDF-B89E-9CD1F543BD6C}" presName="parentLeftMargin" presStyleLbl="node1" presStyleIdx="0" presStyleCnt="2"/>
      <dgm:spPr/>
    </dgm:pt>
    <dgm:pt modelId="{2098DB76-0AAF-4658-851E-D07744D5870E}" type="pres">
      <dgm:prSet presAssocID="{AD68117A-9FC6-4CDF-B89E-9CD1F543BD6C}" presName="parentText" presStyleLbl="node1" presStyleIdx="1" presStyleCnt="2">
        <dgm:presLayoutVars>
          <dgm:chMax val="0"/>
          <dgm:bulletEnabled val="1"/>
        </dgm:presLayoutVars>
      </dgm:prSet>
      <dgm:spPr/>
    </dgm:pt>
    <dgm:pt modelId="{FC709520-A50B-480E-840D-7BB228CF350C}" type="pres">
      <dgm:prSet presAssocID="{AD68117A-9FC6-4CDF-B89E-9CD1F543BD6C}" presName="negativeSpace" presStyleCnt="0"/>
      <dgm:spPr/>
    </dgm:pt>
    <dgm:pt modelId="{208DA7DD-DA29-404E-931A-E3DCA0DDC190}" type="pres">
      <dgm:prSet presAssocID="{AD68117A-9FC6-4CDF-B89E-9CD1F543BD6C}" presName="childText" presStyleLbl="conFgAcc1" presStyleIdx="1" presStyleCnt="2">
        <dgm:presLayoutVars>
          <dgm:bulletEnabled val="1"/>
        </dgm:presLayoutVars>
      </dgm:prSet>
      <dgm:spPr/>
    </dgm:pt>
  </dgm:ptLst>
  <dgm:cxnLst>
    <dgm:cxn modelId="{F3FE1100-FF4E-4A12-8E47-DF86FE30B1FD}" type="presOf" srcId="{AD68117A-9FC6-4CDF-B89E-9CD1F543BD6C}" destId="{7C6C38E5-D0CC-4BE3-A2AF-5F03768D38B1}" srcOrd="0" destOrd="0" presId="urn:microsoft.com/office/officeart/2005/8/layout/list1"/>
    <dgm:cxn modelId="{18524A1C-9B00-4D9C-BB1B-860C1F4582C9}" srcId="{CE65DF90-7D0D-4B38-BA69-9C65749E130A}" destId="{AD68117A-9FC6-4CDF-B89E-9CD1F543BD6C}" srcOrd="1" destOrd="0" parTransId="{B76AD440-4ADA-4B84-B0DD-572F8A28927B}" sibTransId="{51A3E557-81F8-4E53-8E21-DCD18EB961D0}"/>
    <dgm:cxn modelId="{12ED7B60-EF50-411B-B54D-716882AC4DC5}" type="presOf" srcId="{9B5F82E8-0749-4D34-852D-F1C8C42BE064}" destId="{17447181-9B61-4095-A943-265716F3B833}" srcOrd="0" destOrd="0" presId="urn:microsoft.com/office/officeart/2005/8/layout/list1"/>
    <dgm:cxn modelId="{72557A8A-2016-4048-9E9D-4E343600D4EA}" srcId="{CE65DF90-7D0D-4B38-BA69-9C65749E130A}" destId="{9B5F82E8-0749-4D34-852D-F1C8C42BE064}" srcOrd="0" destOrd="0" parTransId="{42150B76-297A-435B-A93C-755287B0A84D}" sibTransId="{CAC88C91-B0D8-4662-8428-BDE362BFE22F}"/>
    <dgm:cxn modelId="{1FDB3E8C-6FBE-441D-928B-671B4E37B5DA}" type="presOf" srcId="{AD68117A-9FC6-4CDF-B89E-9CD1F543BD6C}" destId="{2098DB76-0AAF-4658-851E-D07744D5870E}" srcOrd="1" destOrd="0" presId="urn:microsoft.com/office/officeart/2005/8/layout/list1"/>
    <dgm:cxn modelId="{B74C57A5-A461-4517-A2B7-D596795C6E96}" type="presOf" srcId="{9B5F82E8-0749-4D34-852D-F1C8C42BE064}" destId="{35468C01-70E4-473E-A237-594DE538BEC7}" srcOrd="1" destOrd="0" presId="urn:microsoft.com/office/officeart/2005/8/layout/list1"/>
    <dgm:cxn modelId="{36295BF3-2FD2-41EA-8364-7ED792FD5747}" type="presOf" srcId="{CE65DF90-7D0D-4B38-BA69-9C65749E130A}" destId="{8C03CD45-97E1-4128-B433-070864F8011D}" srcOrd="0" destOrd="0" presId="urn:microsoft.com/office/officeart/2005/8/layout/list1"/>
    <dgm:cxn modelId="{FBA6EF9B-C6B5-49F1-93A6-E94C6FE7095B}" type="presParOf" srcId="{8C03CD45-97E1-4128-B433-070864F8011D}" destId="{1B931AC6-9538-428F-B05F-DF771371C3D5}" srcOrd="0" destOrd="0" presId="urn:microsoft.com/office/officeart/2005/8/layout/list1"/>
    <dgm:cxn modelId="{5B1785DF-5DC5-4E3B-B30E-54164DD1CA90}" type="presParOf" srcId="{1B931AC6-9538-428F-B05F-DF771371C3D5}" destId="{17447181-9B61-4095-A943-265716F3B833}" srcOrd="0" destOrd="0" presId="urn:microsoft.com/office/officeart/2005/8/layout/list1"/>
    <dgm:cxn modelId="{2FBD7DA3-50EE-4032-BFFE-05DD85D02F1C}" type="presParOf" srcId="{1B931AC6-9538-428F-B05F-DF771371C3D5}" destId="{35468C01-70E4-473E-A237-594DE538BEC7}" srcOrd="1" destOrd="0" presId="urn:microsoft.com/office/officeart/2005/8/layout/list1"/>
    <dgm:cxn modelId="{2F9542CC-B2C3-4000-B71E-F7E822918E43}" type="presParOf" srcId="{8C03CD45-97E1-4128-B433-070864F8011D}" destId="{A39B5051-1C86-43C0-A31D-8F208D213DFF}" srcOrd="1" destOrd="0" presId="urn:microsoft.com/office/officeart/2005/8/layout/list1"/>
    <dgm:cxn modelId="{E2439DF9-C152-4A45-B905-9F547D4E5D21}" type="presParOf" srcId="{8C03CD45-97E1-4128-B433-070864F8011D}" destId="{DADC2952-C078-421C-B44E-E6B489A7E950}" srcOrd="2" destOrd="0" presId="urn:microsoft.com/office/officeart/2005/8/layout/list1"/>
    <dgm:cxn modelId="{A49B5C16-67AD-41D9-8D3E-81D54F89F96C}" type="presParOf" srcId="{8C03CD45-97E1-4128-B433-070864F8011D}" destId="{73B72470-6338-4F95-9653-FFF1836EFD5E}" srcOrd="3" destOrd="0" presId="urn:microsoft.com/office/officeart/2005/8/layout/list1"/>
    <dgm:cxn modelId="{F13261E6-3534-414F-8618-C19A61996047}" type="presParOf" srcId="{8C03CD45-97E1-4128-B433-070864F8011D}" destId="{304086C2-A2FC-4619-8A76-F18B65FAB5CD}" srcOrd="4" destOrd="0" presId="urn:microsoft.com/office/officeart/2005/8/layout/list1"/>
    <dgm:cxn modelId="{154E7203-8780-4461-854C-AD8494926C31}" type="presParOf" srcId="{304086C2-A2FC-4619-8A76-F18B65FAB5CD}" destId="{7C6C38E5-D0CC-4BE3-A2AF-5F03768D38B1}" srcOrd="0" destOrd="0" presId="urn:microsoft.com/office/officeart/2005/8/layout/list1"/>
    <dgm:cxn modelId="{7F7876D7-6A5F-470A-B2A9-F1D4040548A9}" type="presParOf" srcId="{304086C2-A2FC-4619-8A76-F18B65FAB5CD}" destId="{2098DB76-0AAF-4658-851E-D07744D5870E}" srcOrd="1" destOrd="0" presId="urn:microsoft.com/office/officeart/2005/8/layout/list1"/>
    <dgm:cxn modelId="{707317A2-781D-4E9A-AE46-799E68BB389C}" type="presParOf" srcId="{8C03CD45-97E1-4128-B433-070864F8011D}" destId="{FC709520-A50B-480E-840D-7BB228CF350C}" srcOrd="5" destOrd="0" presId="urn:microsoft.com/office/officeart/2005/8/layout/list1"/>
    <dgm:cxn modelId="{05852823-BCDC-4387-B128-8E63C64FE7CF}" type="presParOf" srcId="{8C03CD45-97E1-4128-B433-070864F8011D}" destId="{208DA7DD-DA29-404E-931A-E3DCA0DDC19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B6337-D7DA-45D0-BA45-93FC6B73BB8D}" type="doc">
      <dgm:prSet loTypeId="urn:microsoft.com/office/officeart/2005/8/layout/list1" loCatId="list" qsTypeId="urn:microsoft.com/office/officeart/2005/8/quickstyle/simple5" qsCatId="simple" csTypeId="urn:microsoft.com/office/officeart/2005/8/colors/accent0_1" csCatId="mainScheme"/>
      <dgm:spPr/>
      <dgm:t>
        <a:bodyPr/>
        <a:lstStyle/>
        <a:p>
          <a:endParaRPr lang="en-IN"/>
        </a:p>
      </dgm:t>
    </dgm:pt>
    <dgm:pt modelId="{E1E38460-269F-4092-B866-0EDA0EE7058C}">
      <dgm:prSet custT="1"/>
      <dgm:spPr/>
      <dgm:t>
        <a:bodyPr/>
        <a:lstStyle/>
        <a:p>
          <a:r>
            <a:rPr lang="en-US" sz="2000" b="0" i="0" baseline="0" dirty="0">
              <a:latin typeface="Calibri" panose="020F0502020204030204" pitchFamily="34" charset="0"/>
              <a:ea typeface="Calibri" panose="020F0502020204030204" pitchFamily="34" charset="0"/>
              <a:cs typeface="Calibri" panose="020F0502020204030204" pitchFamily="34" charset="0"/>
            </a:rPr>
            <a:t>Without JOINs, you must manually compare or merge the data from both tables, which is inefficient and prone to errors.</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07174175-44C9-4C7D-A0CC-B969190B9426}" type="parTrans" cxnId="{9E48C136-D596-41CF-B273-2D4DEE57EF56}">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4E8B292F-6295-40CB-8B81-4AB6D57C50A5}" type="sibTrans" cxnId="{9E48C136-D596-41CF-B273-2D4DEE57EF56}">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26E1695A-FA7F-4971-B42A-81BA5D364BD4}">
      <dgm:prSet custT="1"/>
      <dgm:spPr/>
      <dgm:t>
        <a:bodyPr/>
        <a:lstStyle/>
        <a:p>
          <a:r>
            <a:rPr lang="en-US" sz="2000" b="0" i="0" baseline="0">
              <a:latin typeface="Calibri" panose="020F0502020204030204" pitchFamily="34" charset="0"/>
              <a:ea typeface="Calibri" panose="020F0502020204030204" pitchFamily="34" charset="0"/>
              <a:cs typeface="Calibri" panose="020F0502020204030204" pitchFamily="34" charset="0"/>
            </a:rPr>
            <a:t>For instance, to find which customer placed which order, you need to manually match CustomerID in both tables.</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E01B76A8-6864-4D43-9A97-1C3FA874CEDF}" type="parTrans" cxnId="{589ADEA8-F7BA-4B31-B359-7F751AA64D0E}">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67988409-237A-4980-99FE-F315892F933F}" type="sibTrans" cxnId="{589ADEA8-F7BA-4B31-B359-7F751AA64D0E}">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AF53E5F3-07AB-447D-ADF6-D7E9FC040E5B}">
      <dgm:prSet custT="1"/>
      <dgm:spPr/>
      <dgm:t>
        <a:bodyPr/>
        <a:lstStyle/>
        <a:p>
          <a:r>
            <a:rPr lang="en-US" sz="2000" b="0" i="0" baseline="0">
              <a:latin typeface="Calibri" panose="020F0502020204030204" pitchFamily="34" charset="0"/>
              <a:ea typeface="Calibri" panose="020F0502020204030204" pitchFamily="34" charset="0"/>
              <a:cs typeface="Calibri" panose="020F0502020204030204" pitchFamily="34" charset="0"/>
            </a:rPr>
            <a:t>This approach becomes extremely cumbersome and inefficient when working with large databases. </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4A226CD3-CC4A-4B7C-B05F-18C58B6F1D6E}" type="parTrans" cxnId="{71D11C2F-E66E-4392-B50C-DB5DC874D948}">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2DAFB93B-C54B-4EBF-B654-8E29EB907618}" type="sibTrans" cxnId="{71D11C2F-E66E-4392-B50C-DB5DC874D948}">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D13F9155-F0F2-4D94-BA46-63D8AC37BF17}" type="pres">
      <dgm:prSet presAssocID="{066B6337-D7DA-45D0-BA45-93FC6B73BB8D}" presName="linear" presStyleCnt="0">
        <dgm:presLayoutVars>
          <dgm:dir/>
          <dgm:animLvl val="lvl"/>
          <dgm:resizeHandles val="exact"/>
        </dgm:presLayoutVars>
      </dgm:prSet>
      <dgm:spPr/>
    </dgm:pt>
    <dgm:pt modelId="{08F3AE09-7691-4985-9D3E-A0D2D1111A44}" type="pres">
      <dgm:prSet presAssocID="{E1E38460-269F-4092-B866-0EDA0EE7058C}" presName="parentLin" presStyleCnt="0"/>
      <dgm:spPr/>
    </dgm:pt>
    <dgm:pt modelId="{D0019681-1CF6-432F-A63E-DD51103FC188}" type="pres">
      <dgm:prSet presAssocID="{E1E38460-269F-4092-B866-0EDA0EE7058C}" presName="parentLeftMargin" presStyleLbl="node1" presStyleIdx="0" presStyleCnt="3"/>
      <dgm:spPr/>
    </dgm:pt>
    <dgm:pt modelId="{8D88A23C-26FE-4DCE-8541-30B192DBEA5E}" type="pres">
      <dgm:prSet presAssocID="{E1E38460-269F-4092-B866-0EDA0EE7058C}" presName="parentText" presStyleLbl="node1" presStyleIdx="0" presStyleCnt="3">
        <dgm:presLayoutVars>
          <dgm:chMax val="0"/>
          <dgm:bulletEnabled val="1"/>
        </dgm:presLayoutVars>
      </dgm:prSet>
      <dgm:spPr/>
    </dgm:pt>
    <dgm:pt modelId="{48356AF0-C27A-488B-935E-3CE056795334}" type="pres">
      <dgm:prSet presAssocID="{E1E38460-269F-4092-B866-0EDA0EE7058C}" presName="negativeSpace" presStyleCnt="0"/>
      <dgm:spPr/>
    </dgm:pt>
    <dgm:pt modelId="{6BB22AAE-0018-4014-AEDE-DF07F51513EC}" type="pres">
      <dgm:prSet presAssocID="{E1E38460-269F-4092-B866-0EDA0EE7058C}" presName="childText" presStyleLbl="conFgAcc1" presStyleIdx="0" presStyleCnt="3">
        <dgm:presLayoutVars>
          <dgm:bulletEnabled val="1"/>
        </dgm:presLayoutVars>
      </dgm:prSet>
      <dgm:spPr/>
    </dgm:pt>
    <dgm:pt modelId="{44FEDFBC-B32E-4D37-88BA-B6D4AC68CDEE}" type="pres">
      <dgm:prSet presAssocID="{4E8B292F-6295-40CB-8B81-4AB6D57C50A5}" presName="spaceBetweenRectangles" presStyleCnt="0"/>
      <dgm:spPr/>
    </dgm:pt>
    <dgm:pt modelId="{8945C7D1-DD63-4221-8ED7-609A8EC264BB}" type="pres">
      <dgm:prSet presAssocID="{26E1695A-FA7F-4971-B42A-81BA5D364BD4}" presName="parentLin" presStyleCnt="0"/>
      <dgm:spPr/>
    </dgm:pt>
    <dgm:pt modelId="{65A77115-F26A-4955-AAEE-8BB11CF6CFFE}" type="pres">
      <dgm:prSet presAssocID="{26E1695A-FA7F-4971-B42A-81BA5D364BD4}" presName="parentLeftMargin" presStyleLbl="node1" presStyleIdx="0" presStyleCnt="3"/>
      <dgm:spPr/>
    </dgm:pt>
    <dgm:pt modelId="{BC5CD44F-7437-4499-B629-480092F4D51B}" type="pres">
      <dgm:prSet presAssocID="{26E1695A-FA7F-4971-B42A-81BA5D364BD4}" presName="parentText" presStyleLbl="node1" presStyleIdx="1" presStyleCnt="3">
        <dgm:presLayoutVars>
          <dgm:chMax val="0"/>
          <dgm:bulletEnabled val="1"/>
        </dgm:presLayoutVars>
      </dgm:prSet>
      <dgm:spPr/>
    </dgm:pt>
    <dgm:pt modelId="{8802D61B-2212-46CE-9578-7DD7A6B31E54}" type="pres">
      <dgm:prSet presAssocID="{26E1695A-FA7F-4971-B42A-81BA5D364BD4}" presName="negativeSpace" presStyleCnt="0"/>
      <dgm:spPr/>
    </dgm:pt>
    <dgm:pt modelId="{4C147DD1-4220-407E-8DB0-058509E132DF}" type="pres">
      <dgm:prSet presAssocID="{26E1695A-FA7F-4971-B42A-81BA5D364BD4}" presName="childText" presStyleLbl="conFgAcc1" presStyleIdx="1" presStyleCnt="3">
        <dgm:presLayoutVars>
          <dgm:bulletEnabled val="1"/>
        </dgm:presLayoutVars>
      </dgm:prSet>
      <dgm:spPr/>
    </dgm:pt>
    <dgm:pt modelId="{46C44150-DDC6-4859-8773-8AAD26B0B37F}" type="pres">
      <dgm:prSet presAssocID="{67988409-237A-4980-99FE-F315892F933F}" presName="spaceBetweenRectangles" presStyleCnt="0"/>
      <dgm:spPr/>
    </dgm:pt>
    <dgm:pt modelId="{E5732C71-A745-4CE4-B082-A44962B60E91}" type="pres">
      <dgm:prSet presAssocID="{AF53E5F3-07AB-447D-ADF6-D7E9FC040E5B}" presName="parentLin" presStyleCnt="0"/>
      <dgm:spPr/>
    </dgm:pt>
    <dgm:pt modelId="{2A24806B-BE7D-406A-B146-529265B313E9}" type="pres">
      <dgm:prSet presAssocID="{AF53E5F3-07AB-447D-ADF6-D7E9FC040E5B}" presName="parentLeftMargin" presStyleLbl="node1" presStyleIdx="1" presStyleCnt="3"/>
      <dgm:spPr/>
    </dgm:pt>
    <dgm:pt modelId="{12E3B7A5-498B-4E9E-9298-F2BC217692D1}" type="pres">
      <dgm:prSet presAssocID="{AF53E5F3-07AB-447D-ADF6-D7E9FC040E5B}" presName="parentText" presStyleLbl="node1" presStyleIdx="2" presStyleCnt="3">
        <dgm:presLayoutVars>
          <dgm:chMax val="0"/>
          <dgm:bulletEnabled val="1"/>
        </dgm:presLayoutVars>
      </dgm:prSet>
      <dgm:spPr/>
    </dgm:pt>
    <dgm:pt modelId="{A8F737A9-B4C6-4A26-80F1-BA7D4D6C40AC}" type="pres">
      <dgm:prSet presAssocID="{AF53E5F3-07AB-447D-ADF6-D7E9FC040E5B}" presName="negativeSpace" presStyleCnt="0"/>
      <dgm:spPr/>
    </dgm:pt>
    <dgm:pt modelId="{14D9EFBD-9E63-4D13-A35B-A3A077115F8D}" type="pres">
      <dgm:prSet presAssocID="{AF53E5F3-07AB-447D-ADF6-D7E9FC040E5B}" presName="childText" presStyleLbl="conFgAcc1" presStyleIdx="2" presStyleCnt="3">
        <dgm:presLayoutVars>
          <dgm:bulletEnabled val="1"/>
        </dgm:presLayoutVars>
      </dgm:prSet>
      <dgm:spPr/>
    </dgm:pt>
  </dgm:ptLst>
  <dgm:cxnLst>
    <dgm:cxn modelId="{81401100-F4DA-4EFE-9175-E6E2782001E8}" type="presOf" srcId="{AF53E5F3-07AB-447D-ADF6-D7E9FC040E5B}" destId="{12E3B7A5-498B-4E9E-9298-F2BC217692D1}" srcOrd="1" destOrd="0" presId="urn:microsoft.com/office/officeart/2005/8/layout/list1"/>
    <dgm:cxn modelId="{E7AC241F-80AD-4711-ADE4-193511259041}" type="presOf" srcId="{26E1695A-FA7F-4971-B42A-81BA5D364BD4}" destId="{BC5CD44F-7437-4499-B629-480092F4D51B}" srcOrd="1" destOrd="0" presId="urn:microsoft.com/office/officeart/2005/8/layout/list1"/>
    <dgm:cxn modelId="{6D106829-D1B0-41F0-81B0-3B3C3D4ECB6A}" type="presOf" srcId="{E1E38460-269F-4092-B866-0EDA0EE7058C}" destId="{8D88A23C-26FE-4DCE-8541-30B192DBEA5E}" srcOrd="1" destOrd="0" presId="urn:microsoft.com/office/officeart/2005/8/layout/list1"/>
    <dgm:cxn modelId="{71D11C2F-E66E-4392-B50C-DB5DC874D948}" srcId="{066B6337-D7DA-45D0-BA45-93FC6B73BB8D}" destId="{AF53E5F3-07AB-447D-ADF6-D7E9FC040E5B}" srcOrd="2" destOrd="0" parTransId="{4A226CD3-CC4A-4B7C-B05F-18C58B6F1D6E}" sibTransId="{2DAFB93B-C54B-4EBF-B654-8E29EB907618}"/>
    <dgm:cxn modelId="{308F3232-2B30-490F-939D-C6442AD68811}" type="presOf" srcId="{26E1695A-FA7F-4971-B42A-81BA5D364BD4}" destId="{65A77115-F26A-4955-AAEE-8BB11CF6CFFE}" srcOrd="0" destOrd="0" presId="urn:microsoft.com/office/officeart/2005/8/layout/list1"/>
    <dgm:cxn modelId="{9E48C136-D596-41CF-B273-2D4DEE57EF56}" srcId="{066B6337-D7DA-45D0-BA45-93FC6B73BB8D}" destId="{E1E38460-269F-4092-B866-0EDA0EE7058C}" srcOrd="0" destOrd="0" parTransId="{07174175-44C9-4C7D-A0CC-B969190B9426}" sibTransId="{4E8B292F-6295-40CB-8B81-4AB6D57C50A5}"/>
    <dgm:cxn modelId="{CAB1C73B-D535-4353-AC8E-8C6465102C58}" type="presOf" srcId="{AF53E5F3-07AB-447D-ADF6-D7E9FC040E5B}" destId="{2A24806B-BE7D-406A-B146-529265B313E9}" srcOrd="0" destOrd="0" presId="urn:microsoft.com/office/officeart/2005/8/layout/list1"/>
    <dgm:cxn modelId="{866ED045-7F40-430A-AAC0-0202060EE69A}" type="presOf" srcId="{066B6337-D7DA-45D0-BA45-93FC6B73BB8D}" destId="{D13F9155-F0F2-4D94-BA46-63D8AC37BF17}" srcOrd="0" destOrd="0" presId="urn:microsoft.com/office/officeart/2005/8/layout/list1"/>
    <dgm:cxn modelId="{589ADEA8-F7BA-4B31-B359-7F751AA64D0E}" srcId="{066B6337-D7DA-45D0-BA45-93FC6B73BB8D}" destId="{26E1695A-FA7F-4971-B42A-81BA5D364BD4}" srcOrd="1" destOrd="0" parTransId="{E01B76A8-6864-4D43-9A97-1C3FA874CEDF}" sibTransId="{67988409-237A-4980-99FE-F315892F933F}"/>
    <dgm:cxn modelId="{2EA045DF-EDE1-439E-B0DE-0377CFF85652}" type="presOf" srcId="{E1E38460-269F-4092-B866-0EDA0EE7058C}" destId="{D0019681-1CF6-432F-A63E-DD51103FC188}" srcOrd="0" destOrd="0" presId="urn:microsoft.com/office/officeart/2005/8/layout/list1"/>
    <dgm:cxn modelId="{18A7B219-1525-4608-8E5D-A9EB1563B198}" type="presParOf" srcId="{D13F9155-F0F2-4D94-BA46-63D8AC37BF17}" destId="{08F3AE09-7691-4985-9D3E-A0D2D1111A44}" srcOrd="0" destOrd="0" presId="urn:microsoft.com/office/officeart/2005/8/layout/list1"/>
    <dgm:cxn modelId="{F7964572-CC67-4704-89DA-2A65B1638A6C}" type="presParOf" srcId="{08F3AE09-7691-4985-9D3E-A0D2D1111A44}" destId="{D0019681-1CF6-432F-A63E-DD51103FC188}" srcOrd="0" destOrd="0" presId="urn:microsoft.com/office/officeart/2005/8/layout/list1"/>
    <dgm:cxn modelId="{BC16D432-216C-450C-8FE7-5CB35388E362}" type="presParOf" srcId="{08F3AE09-7691-4985-9D3E-A0D2D1111A44}" destId="{8D88A23C-26FE-4DCE-8541-30B192DBEA5E}" srcOrd="1" destOrd="0" presId="urn:microsoft.com/office/officeart/2005/8/layout/list1"/>
    <dgm:cxn modelId="{63AE8B52-ACF6-44FA-9A18-5401F70BB22A}" type="presParOf" srcId="{D13F9155-F0F2-4D94-BA46-63D8AC37BF17}" destId="{48356AF0-C27A-488B-935E-3CE056795334}" srcOrd="1" destOrd="0" presId="urn:microsoft.com/office/officeart/2005/8/layout/list1"/>
    <dgm:cxn modelId="{657B14A4-EBD2-44CC-8324-D5E3A8AB468B}" type="presParOf" srcId="{D13F9155-F0F2-4D94-BA46-63D8AC37BF17}" destId="{6BB22AAE-0018-4014-AEDE-DF07F51513EC}" srcOrd="2" destOrd="0" presId="urn:microsoft.com/office/officeart/2005/8/layout/list1"/>
    <dgm:cxn modelId="{35D68C09-5148-4235-B9BA-46E78B172AD6}" type="presParOf" srcId="{D13F9155-F0F2-4D94-BA46-63D8AC37BF17}" destId="{44FEDFBC-B32E-4D37-88BA-B6D4AC68CDEE}" srcOrd="3" destOrd="0" presId="urn:microsoft.com/office/officeart/2005/8/layout/list1"/>
    <dgm:cxn modelId="{0916E3E2-71CA-48AA-9E20-178ED4BA0455}" type="presParOf" srcId="{D13F9155-F0F2-4D94-BA46-63D8AC37BF17}" destId="{8945C7D1-DD63-4221-8ED7-609A8EC264BB}" srcOrd="4" destOrd="0" presId="urn:microsoft.com/office/officeart/2005/8/layout/list1"/>
    <dgm:cxn modelId="{9974EEFF-0EB5-466D-BD8A-2E68EEB50413}" type="presParOf" srcId="{8945C7D1-DD63-4221-8ED7-609A8EC264BB}" destId="{65A77115-F26A-4955-AAEE-8BB11CF6CFFE}" srcOrd="0" destOrd="0" presId="urn:microsoft.com/office/officeart/2005/8/layout/list1"/>
    <dgm:cxn modelId="{3B84DBB7-54AD-4BC9-8788-A02027A283A0}" type="presParOf" srcId="{8945C7D1-DD63-4221-8ED7-609A8EC264BB}" destId="{BC5CD44F-7437-4499-B629-480092F4D51B}" srcOrd="1" destOrd="0" presId="urn:microsoft.com/office/officeart/2005/8/layout/list1"/>
    <dgm:cxn modelId="{F2B6BB3A-7322-4310-A591-B5EB0DAB7D79}" type="presParOf" srcId="{D13F9155-F0F2-4D94-BA46-63D8AC37BF17}" destId="{8802D61B-2212-46CE-9578-7DD7A6B31E54}" srcOrd="5" destOrd="0" presId="urn:microsoft.com/office/officeart/2005/8/layout/list1"/>
    <dgm:cxn modelId="{4503756D-7353-44EC-8861-A725176314F5}" type="presParOf" srcId="{D13F9155-F0F2-4D94-BA46-63D8AC37BF17}" destId="{4C147DD1-4220-407E-8DB0-058509E132DF}" srcOrd="6" destOrd="0" presId="urn:microsoft.com/office/officeart/2005/8/layout/list1"/>
    <dgm:cxn modelId="{C37E71ED-D899-4A6A-90E9-5312D49985B5}" type="presParOf" srcId="{D13F9155-F0F2-4D94-BA46-63D8AC37BF17}" destId="{46C44150-DDC6-4859-8773-8AAD26B0B37F}" srcOrd="7" destOrd="0" presId="urn:microsoft.com/office/officeart/2005/8/layout/list1"/>
    <dgm:cxn modelId="{AED9CA7C-5DA9-41E7-98B9-80DD6EB31919}" type="presParOf" srcId="{D13F9155-F0F2-4D94-BA46-63D8AC37BF17}" destId="{E5732C71-A745-4CE4-B082-A44962B60E91}" srcOrd="8" destOrd="0" presId="urn:microsoft.com/office/officeart/2005/8/layout/list1"/>
    <dgm:cxn modelId="{D547F5A5-A7B8-474D-83D1-0F4BA94058D3}" type="presParOf" srcId="{E5732C71-A745-4CE4-B082-A44962B60E91}" destId="{2A24806B-BE7D-406A-B146-529265B313E9}" srcOrd="0" destOrd="0" presId="urn:microsoft.com/office/officeart/2005/8/layout/list1"/>
    <dgm:cxn modelId="{0145449F-71AF-4122-A058-5B147DE824B0}" type="presParOf" srcId="{E5732C71-A745-4CE4-B082-A44962B60E91}" destId="{12E3B7A5-498B-4E9E-9298-F2BC217692D1}" srcOrd="1" destOrd="0" presId="urn:microsoft.com/office/officeart/2005/8/layout/list1"/>
    <dgm:cxn modelId="{D14F995D-6449-4D73-8678-7F3BF4756069}" type="presParOf" srcId="{D13F9155-F0F2-4D94-BA46-63D8AC37BF17}" destId="{A8F737A9-B4C6-4A26-80F1-BA7D4D6C40AC}" srcOrd="9" destOrd="0" presId="urn:microsoft.com/office/officeart/2005/8/layout/list1"/>
    <dgm:cxn modelId="{D72A8BBE-CED5-4C7B-9A82-B15C62367FC9}" type="presParOf" srcId="{D13F9155-F0F2-4D94-BA46-63D8AC37BF17}" destId="{14D9EFBD-9E63-4D13-A35B-A3A077115F8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EC602B-F516-4EC5-BD4A-4008F9FD8B85}" type="doc">
      <dgm:prSet loTypeId="urn:microsoft.com/office/officeart/2005/8/layout/orgChart1" loCatId="hierarchy" qsTypeId="urn:microsoft.com/office/officeart/2005/8/quickstyle/simple5" qsCatId="simple" csTypeId="urn:microsoft.com/office/officeart/2005/8/colors/accent0_1" csCatId="mainScheme" phldr="1"/>
      <dgm:spPr/>
      <dgm:t>
        <a:bodyPr/>
        <a:lstStyle/>
        <a:p>
          <a:endParaRPr lang="en-IN"/>
        </a:p>
      </dgm:t>
    </dgm:pt>
    <dgm:pt modelId="{F46B494D-BDA2-4BD5-821E-D1D812C8711C}">
      <dgm:prSet custT="1"/>
      <dgm:spPr/>
      <dgm:t>
        <a:bodyPr/>
        <a:lstStyle/>
        <a:p>
          <a:r>
            <a:rPr lang="en-IN" sz="3000" b="1" dirty="0">
              <a:latin typeface="Calibri" panose="020F0502020204030204" pitchFamily="34" charset="0"/>
              <a:ea typeface="Calibri" panose="020F0502020204030204" pitchFamily="34" charset="0"/>
              <a:cs typeface="Calibri" panose="020F0502020204030204" pitchFamily="34" charset="0"/>
            </a:rPr>
            <a:t>Benefits of Using Joins</a:t>
          </a:r>
          <a:r>
            <a:rPr lang="en-IN" sz="3000" dirty="0">
              <a:latin typeface="Calibri" panose="020F0502020204030204" pitchFamily="34" charset="0"/>
              <a:ea typeface="Calibri" panose="020F0502020204030204" pitchFamily="34" charset="0"/>
              <a:cs typeface="Calibri" panose="020F0502020204030204" pitchFamily="34" charset="0"/>
            </a:rPr>
            <a:t>:</a:t>
          </a:r>
        </a:p>
      </dgm:t>
    </dgm:pt>
    <dgm:pt modelId="{DC73214D-7E5C-460C-955B-35564A0FE8F3}" type="parTrans" cxnId="{CDEBAE3F-91D8-4779-968A-4460BCCFC9CB}">
      <dgm:prSet/>
      <dgm:spPr/>
      <dgm:t>
        <a:bodyPr/>
        <a:lstStyle/>
        <a:p>
          <a:endParaRPr lang="en-IN"/>
        </a:p>
      </dgm:t>
    </dgm:pt>
    <dgm:pt modelId="{27A65444-9AA4-48F7-8213-BA3AE430E1A2}" type="sibTrans" cxnId="{CDEBAE3F-91D8-4779-968A-4460BCCFC9CB}">
      <dgm:prSet/>
      <dgm:spPr/>
      <dgm:t>
        <a:bodyPr/>
        <a:lstStyle/>
        <a:p>
          <a:endParaRPr lang="en-IN"/>
        </a:p>
      </dgm:t>
    </dgm:pt>
    <dgm:pt modelId="{CAA3EF99-71FD-4E01-BEB3-674B4258FE15}" type="pres">
      <dgm:prSet presAssocID="{9DEC602B-F516-4EC5-BD4A-4008F9FD8B85}" presName="hierChild1" presStyleCnt="0">
        <dgm:presLayoutVars>
          <dgm:orgChart val="1"/>
          <dgm:chPref val="1"/>
          <dgm:dir/>
          <dgm:animOne val="branch"/>
          <dgm:animLvl val="lvl"/>
          <dgm:resizeHandles/>
        </dgm:presLayoutVars>
      </dgm:prSet>
      <dgm:spPr/>
    </dgm:pt>
    <dgm:pt modelId="{50D1CEF3-EDB3-48F0-82E8-52E93E95CD29}" type="pres">
      <dgm:prSet presAssocID="{F46B494D-BDA2-4BD5-821E-D1D812C8711C}" presName="hierRoot1" presStyleCnt="0">
        <dgm:presLayoutVars>
          <dgm:hierBranch val="init"/>
        </dgm:presLayoutVars>
      </dgm:prSet>
      <dgm:spPr/>
    </dgm:pt>
    <dgm:pt modelId="{2A4EFEAE-531C-4295-B4F2-28CD196484A0}" type="pres">
      <dgm:prSet presAssocID="{F46B494D-BDA2-4BD5-821E-D1D812C8711C}" presName="rootComposite1" presStyleCnt="0"/>
      <dgm:spPr/>
    </dgm:pt>
    <dgm:pt modelId="{5F203A6C-D114-4F0A-9F83-01441101C718}" type="pres">
      <dgm:prSet presAssocID="{F46B494D-BDA2-4BD5-821E-D1D812C8711C}" presName="rootText1" presStyleLbl="node0" presStyleIdx="0" presStyleCnt="1" custScaleX="414985">
        <dgm:presLayoutVars>
          <dgm:chPref val="3"/>
        </dgm:presLayoutVars>
      </dgm:prSet>
      <dgm:spPr/>
    </dgm:pt>
    <dgm:pt modelId="{B46B1FB0-7E70-49BD-989C-574A70316CB9}" type="pres">
      <dgm:prSet presAssocID="{F46B494D-BDA2-4BD5-821E-D1D812C8711C}" presName="rootConnector1" presStyleLbl="node1" presStyleIdx="0" presStyleCnt="0"/>
      <dgm:spPr/>
    </dgm:pt>
    <dgm:pt modelId="{F2B34250-3E63-4487-B67C-273589442457}" type="pres">
      <dgm:prSet presAssocID="{F46B494D-BDA2-4BD5-821E-D1D812C8711C}" presName="hierChild2" presStyleCnt="0"/>
      <dgm:spPr/>
    </dgm:pt>
    <dgm:pt modelId="{ABBBB658-1BAE-484B-81FE-593D87017FB9}" type="pres">
      <dgm:prSet presAssocID="{F46B494D-BDA2-4BD5-821E-D1D812C8711C}" presName="hierChild3" presStyleCnt="0"/>
      <dgm:spPr/>
    </dgm:pt>
  </dgm:ptLst>
  <dgm:cxnLst>
    <dgm:cxn modelId="{CDEBAE3F-91D8-4779-968A-4460BCCFC9CB}" srcId="{9DEC602B-F516-4EC5-BD4A-4008F9FD8B85}" destId="{F46B494D-BDA2-4BD5-821E-D1D812C8711C}" srcOrd="0" destOrd="0" parTransId="{DC73214D-7E5C-460C-955B-35564A0FE8F3}" sibTransId="{27A65444-9AA4-48F7-8213-BA3AE430E1A2}"/>
    <dgm:cxn modelId="{0C753850-7782-456D-9680-CD503AEA82F8}" type="presOf" srcId="{9DEC602B-F516-4EC5-BD4A-4008F9FD8B85}" destId="{CAA3EF99-71FD-4E01-BEB3-674B4258FE15}" srcOrd="0" destOrd="0" presId="urn:microsoft.com/office/officeart/2005/8/layout/orgChart1"/>
    <dgm:cxn modelId="{4DE6C3AA-DE1A-4383-AB88-E0F2A73F1936}" type="presOf" srcId="{F46B494D-BDA2-4BD5-821E-D1D812C8711C}" destId="{B46B1FB0-7E70-49BD-989C-574A70316CB9}" srcOrd="1" destOrd="0" presId="urn:microsoft.com/office/officeart/2005/8/layout/orgChart1"/>
    <dgm:cxn modelId="{D06D4BF6-E8BE-48E5-9542-CB02D48C545A}" type="presOf" srcId="{F46B494D-BDA2-4BD5-821E-D1D812C8711C}" destId="{5F203A6C-D114-4F0A-9F83-01441101C718}" srcOrd="0" destOrd="0" presId="urn:microsoft.com/office/officeart/2005/8/layout/orgChart1"/>
    <dgm:cxn modelId="{81BD2C83-6ABC-4E0C-A97E-98A7D1A7D401}" type="presParOf" srcId="{CAA3EF99-71FD-4E01-BEB3-674B4258FE15}" destId="{50D1CEF3-EDB3-48F0-82E8-52E93E95CD29}" srcOrd="0" destOrd="0" presId="urn:microsoft.com/office/officeart/2005/8/layout/orgChart1"/>
    <dgm:cxn modelId="{B31EE1A2-A119-4FBB-A9FA-909D66557970}" type="presParOf" srcId="{50D1CEF3-EDB3-48F0-82E8-52E93E95CD29}" destId="{2A4EFEAE-531C-4295-B4F2-28CD196484A0}" srcOrd="0" destOrd="0" presId="urn:microsoft.com/office/officeart/2005/8/layout/orgChart1"/>
    <dgm:cxn modelId="{1170AD89-735E-436F-B66E-B1D15203001A}" type="presParOf" srcId="{2A4EFEAE-531C-4295-B4F2-28CD196484A0}" destId="{5F203A6C-D114-4F0A-9F83-01441101C718}" srcOrd="0" destOrd="0" presId="urn:microsoft.com/office/officeart/2005/8/layout/orgChart1"/>
    <dgm:cxn modelId="{72CC78D0-51D6-4FD6-BE21-537CE4C21719}" type="presParOf" srcId="{2A4EFEAE-531C-4295-B4F2-28CD196484A0}" destId="{B46B1FB0-7E70-49BD-989C-574A70316CB9}" srcOrd="1" destOrd="0" presId="urn:microsoft.com/office/officeart/2005/8/layout/orgChart1"/>
    <dgm:cxn modelId="{246C50E0-D83D-40EF-BB61-DB3DB51AE5D1}" type="presParOf" srcId="{50D1CEF3-EDB3-48F0-82E8-52E93E95CD29}" destId="{F2B34250-3E63-4487-B67C-273589442457}" srcOrd="1" destOrd="0" presId="urn:microsoft.com/office/officeart/2005/8/layout/orgChart1"/>
    <dgm:cxn modelId="{90A08719-1CAD-4268-82F7-3AA1E80E5B19}" type="presParOf" srcId="{50D1CEF3-EDB3-48F0-82E8-52E93E95CD29}" destId="{ABBBB658-1BAE-484B-81FE-593D87017FB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DBDD35-8174-4490-878B-BF04B3F8720D}" type="doc">
      <dgm:prSet loTypeId="urn:microsoft.com/office/officeart/2008/layout/HalfCircleOrganizationChart" loCatId="hierarchy" qsTypeId="urn:microsoft.com/office/officeart/2005/8/quickstyle/simple1" qsCatId="simple" csTypeId="urn:microsoft.com/office/officeart/2005/8/colors/accent0_1" csCatId="mainScheme"/>
      <dgm:spPr/>
      <dgm:t>
        <a:bodyPr/>
        <a:lstStyle/>
        <a:p>
          <a:endParaRPr lang="en-IN"/>
        </a:p>
      </dgm:t>
    </dgm:pt>
    <dgm:pt modelId="{C2B58524-9567-48EC-B5BC-DC03F7C4B37A}">
      <dgm:prSet custT="1"/>
      <dgm:spPr/>
      <dgm:t>
        <a:bodyPr/>
        <a:lstStyle/>
        <a:p>
          <a:r>
            <a:rPr lang="en-US" sz="2000" b="1" i="0" baseline="0" dirty="0">
              <a:latin typeface="Calibri" panose="020F0502020204030204" pitchFamily="34" charset="0"/>
              <a:ea typeface="Calibri" panose="020F0502020204030204" pitchFamily="34" charset="0"/>
              <a:cs typeface="Calibri" panose="020F0502020204030204" pitchFamily="34" charset="0"/>
            </a:rPr>
            <a:t>Single Query</a:t>
          </a:r>
          <a:r>
            <a:rPr lang="en-US" sz="2000" b="0" i="0" baseline="0" dirty="0">
              <a:latin typeface="Calibri" panose="020F0502020204030204" pitchFamily="34" charset="0"/>
              <a:ea typeface="Calibri" panose="020F0502020204030204" pitchFamily="34" charset="0"/>
              <a:cs typeface="Calibri" panose="020F0502020204030204" pitchFamily="34" charset="0"/>
            </a:rPr>
            <a:t>: Retrieves all the data you need from multiple tables in a single query, making it faster and easier.</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C08C70B9-561B-4C7C-8241-3DBC9665F7D1}" type="parTrans" cxnId="{A2BDE858-1592-4908-9CA0-3D3D88E12013}">
      <dgm:prSet/>
      <dgm:spPr/>
      <dgm:t>
        <a:bodyPr/>
        <a:lstStyle/>
        <a:p>
          <a:endParaRPr lang="en-IN"/>
        </a:p>
      </dgm:t>
    </dgm:pt>
    <dgm:pt modelId="{56E65D85-0A4B-432D-A1C5-CC01CC061849}" type="sibTrans" cxnId="{A2BDE858-1592-4908-9CA0-3D3D88E12013}">
      <dgm:prSet/>
      <dgm:spPr/>
      <dgm:t>
        <a:bodyPr/>
        <a:lstStyle/>
        <a:p>
          <a:endParaRPr lang="en-IN"/>
        </a:p>
      </dgm:t>
    </dgm:pt>
    <dgm:pt modelId="{F972A554-E9F2-489A-AA6E-F582845AD494}">
      <dgm:prSet custT="1"/>
      <dgm:spPr/>
      <dgm:t>
        <a:bodyPr/>
        <a:lstStyle/>
        <a:p>
          <a:r>
            <a:rPr lang="en-US" sz="2000" b="1" i="0" baseline="0">
              <a:latin typeface="Calibri" panose="020F0502020204030204" pitchFamily="34" charset="0"/>
              <a:ea typeface="Calibri" panose="020F0502020204030204" pitchFamily="34" charset="0"/>
              <a:cs typeface="Calibri" panose="020F0502020204030204" pitchFamily="34" charset="0"/>
            </a:rPr>
            <a:t>Efficiency</a:t>
          </a:r>
          <a:r>
            <a:rPr lang="en-US" sz="2000" b="0" i="0" baseline="0">
              <a:latin typeface="Calibri" panose="020F0502020204030204" pitchFamily="34" charset="0"/>
              <a:ea typeface="Calibri" panose="020F0502020204030204" pitchFamily="34" charset="0"/>
              <a:cs typeface="Calibri" panose="020F0502020204030204" pitchFamily="34" charset="0"/>
            </a:rPr>
            <a:t>: Avoids the need for manual matching between tables, which can be slow and error-prone.</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65817FD0-1819-42A9-8BE5-5B78E0D5F407}" type="parTrans" cxnId="{44B24011-0EC9-4B6C-A5EA-0585BC2EB24D}">
      <dgm:prSet/>
      <dgm:spPr/>
      <dgm:t>
        <a:bodyPr/>
        <a:lstStyle/>
        <a:p>
          <a:endParaRPr lang="en-IN"/>
        </a:p>
      </dgm:t>
    </dgm:pt>
    <dgm:pt modelId="{795E596F-88CB-4FA4-BD65-2DAC3684B215}" type="sibTrans" cxnId="{44B24011-0EC9-4B6C-A5EA-0585BC2EB24D}">
      <dgm:prSet/>
      <dgm:spPr/>
      <dgm:t>
        <a:bodyPr/>
        <a:lstStyle/>
        <a:p>
          <a:endParaRPr lang="en-IN"/>
        </a:p>
      </dgm:t>
    </dgm:pt>
    <dgm:pt modelId="{F9C8067D-0E03-45CC-99C1-D4E0E89EACF0}">
      <dgm:prSet custT="1"/>
      <dgm:spPr/>
      <dgm:t>
        <a:bodyPr/>
        <a:lstStyle/>
        <a:p>
          <a:r>
            <a:rPr lang="en-US" sz="2000" b="1" i="0" baseline="0">
              <a:latin typeface="Calibri" panose="020F0502020204030204" pitchFamily="34" charset="0"/>
              <a:ea typeface="Calibri" panose="020F0502020204030204" pitchFamily="34" charset="0"/>
              <a:cs typeface="Calibri" panose="020F0502020204030204" pitchFamily="34" charset="0"/>
            </a:rPr>
            <a:t>Data Integrity</a:t>
          </a:r>
          <a:r>
            <a:rPr lang="en-US" sz="2000" b="0" i="0" baseline="0">
              <a:latin typeface="Calibri" panose="020F0502020204030204" pitchFamily="34" charset="0"/>
              <a:ea typeface="Calibri" panose="020F0502020204030204" pitchFamily="34" charset="0"/>
              <a:cs typeface="Calibri" panose="020F0502020204030204" pitchFamily="34" charset="0"/>
            </a:rPr>
            <a:t>: Ensures that data from related tables is correctly and consistently pulled together based on the key relationships. </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E885D5B7-5B39-4BDB-A145-9526A32A8274}" type="parTrans" cxnId="{6E11F6C3-57DF-4517-A3E1-26B9E453693C}">
      <dgm:prSet/>
      <dgm:spPr/>
      <dgm:t>
        <a:bodyPr/>
        <a:lstStyle/>
        <a:p>
          <a:endParaRPr lang="en-IN"/>
        </a:p>
      </dgm:t>
    </dgm:pt>
    <dgm:pt modelId="{A3CDC3F1-004C-43B2-8A23-AD844881AA5A}" type="sibTrans" cxnId="{6E11F6C3-57DF-4517-A3E1-26B9E453693C}">
      <dgm:prSet/>
      <dgm:spPr/>
      <dgm:t>
        <a:bodyPr/>
        <a:lstStyle/>
        <a:p>
          <a:endParaRPr lang="en-IN"/>
        </a:p>
      </dgm:t>
    </dgm:pt>
    <dgm:pt modelId="{48EB2610-68BC-479B-9F07-276BBB64FBB6}" type="pres">
      <dgm:prSet presAssocID="{5DDBDD35-8174-4490-878B-BF04B3F8720D}" presName="Name0" presStyleCnt="0">
        <dgm:presLayoutVars>
          <dgm:orgChart val="1"/>
          <dgm:chPref val="1"/>
          <dgm:dir/>
          <dgm:animOne val="branch"/>
          <dgm:animLvl val="lvl"/>
          <dgm:resizeHandles/>
        </dgm:presLayoutVars>
      </dgm:prSet>
      <dgm:spPr/>
    </dgm:pt>
    <dgm:pt modelId="{BC4A723D-C904-4D3F-883B-69EF7A0E424D}" type="pres">
      <dgm:prSet presAssocID="{C2B58524-9567-48EC-B5BC-DC03F7C4B37A}" presName="hierRoot1" presStyleCnt="0">
        <dgm:presLayoutVars>
          <dgm:hierBranch val="init"/>
        </dgm:presLayoutVars>
      </dgm:prSet>
      <dgm:spPr/>
    </dgm:pt>
    <dgm:pt modelId="{CF9FC23F-B127-46FA-AB5B-1CFB01F939C1}" type="pres">
      <dgm:prSet presAssocID="{C2B58524-9567-48EC-B5BC-DC03F7C4B37A}" presName="rootComposite1" presStyleCnt="0"/>
      <dgm:spPr/>
    </dgm:pt>
    <dgm:pt modelId="{F6A281B6-BAF5-49DF-928E-C11B8054B8AA}" type="pres">
      <dgm:prSet presAssocID="{C2B58524-9567-48EC-B5BC-DC03F7C4B37A}" presName="rootText1" presStyleLbl="alignAcc1" presStyleIdx="0" presStyleCnt="0">
        <dgm:presLayoutVars>
          <dgm:chPref val="3"/>
        </dgm:presLayoutVars>
      </dgm:prSet>
      <dgm:spPr/>
    </dgm:pt>
    <dgm:pt modelId="{589C895F-87A5-472A-8C9F-D165797F9E4C}" type="pres">
      <dgm:prSet presAssocID="{C2B58524-9567-48EC-B5BC-DC03F7C4B37A}" presName="topArc1" presStyleLbl="parChTrans1D1" presStyleIdx="0" presStyleCnt="6"/>
      <dgm:spPr/>
    </dgm:pt>
    <dgm:pt modelId="{92CB668B-C2CB-4101-B6CA-68C76413D3F9}" type="pres">
      <dgm:prSet presAssocID="{C2B58524-9567-48EC-B5BC-DC03F7C4B37A}" presName="bottomArc1" presStyleLbl="parChTrans1D1" presStyleIdx="1" presStyleCnt="6"/>
      <dgm:spPr/>
    </dgm:pt>
    <dgm:pt modelId="{1F4AECFE-1D75-4BE1-B87F-0082BEA05FF8}" type="pres">
      <dgm:prSet presAssocID="{C2B58524-9567-48EC-B5BC-DC03F7C4B37A}" presName="topConnNode1" presStyleLbl="node1" presStyleIdx="0" presStyleCnt="0"/>
      <dgm:spPr/>
    </dgm:pt>
    <dgm:pt modelId="{4B72B24D-5A05-47BE-AA36-0860DFFB82EC}" type="pres">
      <dgm:prSet presAssocID="{C2B58524-9567-48EC-B5BC-DC03F7C4B37A}" presName="hierChild2" presStyleCnt="0"/>
      <dgm:spPr/>
    </dgm:pt>
    <dgm:pt modelId="{0036898A-80FA-477E-A4C0-1FBA8B79FD85}" type="pres">
      <dgm:prSet presAssocID="{C2B58524-9567-48EC-B5BC-DC03F7C4B37A}" presName="hierChild3" presStyleCnt="0"/>
      <dgm:spPr/>
    </dgm:pt>
    <dgm:pt modelId="{94779918-FF8A-4BCB-A681-AE8C94DAF8A2}" type="pres">
      <dgm:prSet presAssocID="{F972A554-E9F2-489A-AA6E-F582845AD494}" presName="hierRoot1" presStyleCnt="0">
        <dgm:presLayoutVars>
          <dgm:hierBranch val="init"/>
        </dgm:presLayoutVars>
      </dgm:prSet>
      <dgm:spPr/>
    </dgm:pt>
    <dgm:pt modelId="{6912110D-8435-490A-A51F-9FFCDD24BCD5}" type="pres">
      <dgm:prSet presAssocID="{F972A554-E9F2-489A-AA6E-F582845AD494}" presName="rootComposite1" presStyleCnt="0"/>
      <dgm:spPr/>
    </dgm:pt>
    <dgm:pt modelId="{4FE0E2F8-35EA-4D6D-A665-8D32DF84D693}" type="pres">
      <dgm:prSet presAssocID="{F972A554-E9F2-489A-AA6E-F582845AD494}" presName="rootText1" presStyleLbl="alignAcc1" presStyleIdx="0" presStyleCnt="0">
        <dgm:presLayoutVars>
          <dgm:chPref val="3"/>
        </dgm:presLayoutVars>
      </dgm:prSet>
      <dgm:spPr/>
    </dgm:pt>
    <dgm:pt modelId="{7B3AC9B7-07BB-4E01-839F-34924710532A}" type="pres">
      <dgm:prSet presAssocID="{F972A554-E9F2-489A-AA6E-F582845AD494}" presName="topArc1" presStyleLbl="parChTrans1D1" presStyleIdx="2" presStyleCnt="6"/>
      <dgm:spPr/>
    </dgm:pt>
    <dgm:pt modelId="{5C06BD3D-93B7-4DB9-B0D3-BDC00580082A}" type="pres">
      <dgm:prSet presAssocID="{F972A554-E9F2-489A-AA6E-F582845AD494}" presName="bottomArc1" presStyleLbl="parChTrans1D1" presStyleIdx="3" presStyleCnt="6"/>
      <dgm:spPr/>
    </dgm:pt>
    <dgm:pt modelId="{13E3CB78-203A-4337-B657-33C2EC49EC5E}" type="pres">
      <dgm:prSet presAssocID="{F972A554-E9F2-489A-AA6E-F582845AD494}" presName="topConnNode1" presStyleLbl="node1" presStyleIdx="0" presStyleCnt="0"/>
      <dgm:spPr/>
    </dgm:pt>
    <dgm:pt modelId="{9F1AF85B-BD21-4BB9-AD58-B442F46CBCD6}" type="pres">
      <dgm:prSet presAssocID="{F972A554-E9F2-489A-AA6E-F582845AD494}" presName="hierChild2" presStyleCnt="0"/>
      <dgm:spPr/>
    </dgm:pt>
    <dgm:pt modelId="{ADCCAC63-6F43-4FA3-8946-9B9BE618AFB5}" type="pres">
      <dgm:prSet presAssocID="{F972A554-E9F2-489A-AA6E-F582845AD494}" presName="hierChild3" presStyleCnt="0"/>
      <dgm:spPr/>
    </dgm:pt>
    <dgm:pt modelId="{ACC55D2A-6C2F-4987-AC5A-D8481FF44C05}" type="pres">
      <dgm:prSet presAssocID="{F9C8067D-0E03-45CC-99C1-D4E0E89EACF0}" presName="hierRoot1" presStyleCnt="0">
        <dgm:presLayoutVars>
          <dgm:hierBranch val="init"/>
        </dgm:presLayoutVars>
      </dgm:prSet>
      <dgm:spPr/>
    </dgm:pt>
    <dgm:pt modelId="{731B0077-E02B-43E8-AAAB-41C17CE51F08}" type="pres">
      <dgm:prSet presAssocID="{F9C8067D-0E03-45CC-99C1-D4E0E89EACF0}" presName="rootComposite1" presStyleCnt="0"/>
      <dgm:spPr/>
    </dgm:pt>
    <dgm:pt modelId="{1C554E3E-E17F-47FA-A1EF-73EA660DDC90}" type="pres">
      <dgm:prSet presAssocID="{F9C8067D-0E03-45CC-99C1-D4E0E89EACF0}" presName="rootText1" presStyleLbl="alignAcc1" presStyleIdx="0" presStyleCnt="0">
        <dgm:presLayoutVars>
          <dgm:chPref val="3"/>
        </dgm:presLayoutVars>
      </dgm:prSet>
      <dgm:spPr/>
    </dgm:pt>
    <dgm:pt modelId="{3EC47F55-FC97-4BC0-954C-C40A1A1DBF35}" type="pres">
      <dgm:prSet presAssocID="{F9C8067D-0E03-45CC-99C1-D4E0E89EACF0}" presName="topArc1" presStyleLbl="parChTrans1D1" presStyleIdx="4" presStyleCnt="6"/>
      <dgm:spPr/>
    </dgm:pt>
    <dgm:pt modelId="{107FC8B0-D909-41D6-AF28-577319FBC74C}" type="pres">
      <dgm:prSet presAssocID="{F9C8067D-0E03-45CC-99C1-D4E0E89EACF0}" presName="bottomArc1" presStyleLbl="parChTrans1D1" presStyleIdx="5" presStyleCnt="6"/>
      <dgm:spPr/>
    </dgm:pt>
    <dgm:pt modelId="{E8981B57-5A17-40B4-B201-5857959B56D4}" type="pres">
      <dgm:prSet presAssocID="{F9C8067D-0E03-45CC-99C1-D4E0E89EACF0}" presName="topConnNode1" presStyleLbl="node1" presStyleIdx="0" presStyleCnt="0"/>
      <dgm:spPr/>
    </dgm:pt>
    <dgm:pt modelId="{07BE3984-6B94-4D7F-8CC2-413C2E067BE3}" type="pres">
      <dgm:prSet presAssocID="{F9C8067D-0E03-45CC-99C1-D4E0E89EACF0}" presName="hierChild2" presStyleCnt="0"/>
      <dgm:spPr/>
    </dgm:pt>
    <dgm:pt modelId="{FC19BA3E-1DE1-42C7-BA90-8E6104BC3119}" type="pres">
      <dgm:prSet presAssocID="{F9C8067D-0E03-45CC-99C1-D4E0E89EACF0}" presName="hierChild3" presStyleCnt="0"/>
      <dgm:spPr/>
    </dgm:pt>
  </dgm:ptLst>
  <dgm:cxnLst>
    <dgm:cxn modelId="{44B24011-0EC9-4B6C-A5EA-0585BC2EB24D}" srcId="{5DDBDD35-8174-4490-878B-BF04B3F8720D}" destId="{F972A554-E9F2-489A-AA6E-F582845AD494}" srcOrd="1" destOrd="0" parTransId="{65817FD0-1819-42A9-8BE5-5B78E0D5F407}" sibTransId="{795E596F-88CB-4FA4-BD65-2DAC3684B215}"/>
    <dgm:cxn modelId="{878FB012-87C9-4860-8588-CB3CCC56AC27}" type="presOf" srcId="{C2B58524-9567-48EC-B5BC-DC03F7C4B37A}" destId="{F6A281B6-BAF5-49DF-928E-C11B8054B8AA}" srcOrd="0" destOrd="0" presId="urn:microsoft.com/office/officeart/2008/layout/HalfCircleOrganizationChart"/>
    <dgm:cxn modelId="{A2BDE858-1592-4908-9CA0-3D3D88E12013}" srcId="{5DDBDD35-8174-4490-878B-BF04B3F8720D}" destId="{C2B58524-9567-48EC-B5BC-DC03F7C4B37A}" srcOrd="0" destOrd="0" parTransId="{C08C70B9-561B-4C7C-8241-3DBC9665F7D1}" sibTransId="{56E65D85-0A4B-432D-A1C5-CC01CC061849}"/>
    <dgm:cxn modelId="{63680E96-5D74-4C4B-BF72-3C859C81FC45}" type="presOf" srcId="{F9C8067D-0E03-45CC-99C1-D4E0E89EACF0}" destId="{E8981B57-5A17-40B4-B201-5857959B56D4}" srcOrd="1" destOrd="0" presId="urn:microsoft.com/office/officeart/2008/layout/HalfCircleOrganizationChart"/>
    <dgm:cxn modelId="{4CE830B6-F836-4ED0-81CB-BA5F6A57227B}" type="presOf" srcId="{F972A554-E9F2-489A-AA6E-F582845AD494}" destId="{13E3CB78-203A-4337-B657-33C2EC49EC5E}" srcOrd="1" destOrd="0" presId="urn:microsoft.com/office/officeart/2008/layout/HalfCircleOrganizationChart"/>
    <dgm:cxn modelId="{97101CB9-123C-45FE-8958-99C6AD617013}" type="presOf" srcId="{F9C8067D-0E03-45CC-99C1-D4E0E89EACF0}" destId="{1C554E3E-E17F-47FA-A1EF-73EA660DDC90}" srcOrd="0" destOrd="0" presId="urn:microsoft.com/office/officeart/2008/layout/HalfCircleOrganizationChart"/>
    <dgm:cxn modelId="{E55253BC-A5BF-414A-8DB5-C008A3A9933C}" type="presOf" srcId="{C2B58524-9567-48EC-B5BC-DC03F7C4B37A}" destId="{1F4AECFE-1D75-4BE1-B87F-0082BEA05FF8}" srcOrd="1" destOrd="0" presId="urn:microsoft.com/office/officeart/2008/layout/HalfCircleOrganizationChart"/>
    <dgm:cxn modelId="{6E11F6C3-57DF-4517-A3E1-26B9E453693C}" srcId="{5DDBDD35-8174-4490-878B-BF04B3F8720D}" destId="{F9C8067D-0E03-45CC-99C1-D4E0E89EACF0}" srcOrd="2" destOrd="0" parTransId="{E885D5B7-5B39-4BDB-A145-9526A32A8274}" sibTransId="{A3CDC3F1-004C-43B2-8A23-AD844881AA5A}"/>
    <dgm:cxn modelId="{CF3E47E1-2F46-4CC5-BAA1-2685555B422B}" type="presOf" srcId="{5DDBDD35-8174-4490-878B-BF04B3F8720D}" destId="{48EB2610-68BC-479B-9F07-276BBB64FBB6}" srcOrd="0" destOrd="0" presId="urn:microsoft.com/office/officeart/2008/layout/HalfCircleOrganizationChart"/>
    <dgm:cxn modelId="{CD7426F0-0AFB-497C-9ADD-4B4AD4B3E77E}" type="presOf" srcId="{F972A554-E9F2-489A-AA6E-F582845AD494}" destId="{4FE0E2F8-35EA-4D6D-A665-8D32DF84D693}" srcOrd="0" destOrd="0" presId="urn:microsoft.com/office/officeart/2008/layout/HalfCircleOrganizationChart"/>
    <dgm:cxn modelId="{7C2CB8DB-0478-45CB-B421-4EF16C4E2582}" type="presParOf" srcId="{48EB2610-68BC-479B-9F07-276BBB64FBB6}" destId="{BC4A723D-C904-4D3F-883B-69EF7A0E424D}" srcOrd="0" destOrd="0" presId="urn:microsoft.com/office/officeart/2008/layout/HalfCircleOrganizationChart"/>
    <dgm:cxn modelId="{8591115C-1737-490A-B23D-97B4FD99EA33}" type="presParOf" srcId="{BC4A723D-C904-4D3F-883B-69EF7A0E424D}" destId="{CF9FC23F-B127-46FA-AB5B-1CFB01F939C1}" srcOrd="0" destOrd="0" presId="urn:microsoft.com/office/officeart/2008/layout/HalfCircleOrganizationChart"/>
    <dgm:cxn modelId="{D05DFE7B-B758-4F6D-9B5B-3A87852E8DA2}" type="presParOf" srcId="{CF9FC23F-B127-46FA-AB5B-1CFB01F939C1}" destId="{F6A281B6-BAF5-49DF-928E-C11B8054B8AA}" srcOrd="0" destOrd="0" presId="urn:microsoft.com/office/officeart/2008/layout/HalfCircleOrganizationChart"/>
    <dgm:cxn modelId="{F9344535-B54D-4AA0-AE28-3223B214C9DF}" type="presParOf" srcId="{CF9FC23F-B127-46FA-AB5B-1CFB01F939C1}" destId="{589C895F-87A5-472A-8C9F-D165797F9E4C}" srcOrd="1" destOrd="0" presId="urn:microsoft.com/office/officeart/2008/layout/HalfCircleOrganizationChart"/>
    <dgm:cxn modelId="{A427EF05-5AEC-4357-B53D-36A9BFDC42CA}" type="presParOf" srcId="{CF9FC23F-B127-46FA-AB5B-1CFB01F939C1}" destId="{92CB668B-C2CB-4101-B6CA-68C76413D3F9}" srcOrd="2" destOrd="0" presId="urn:microsoft.com/office/officeart/2008/layout/HalfCircleOrganizationChart"/>
    <dgm:cxn modelId="{B288BB4B-5FE6-4ACF-9951-15742990CB25}" type="presParOf" srcId="{CF9FC23F-B127-46FA-AB5B-1CFB01F939C1}" destId="{1F4AECFE-1D75-4BE1-B87F-0082BEA05FF8}" srcOrd="3" destOrd="0" presId="urn:microsoft.com/office/officeart/2008/layout/HalfCircleOrganizationChart"/>
    <dgm:cxn modelId="{090CC1F2-EE27-48E7-B388-0AD01CBD812B}" type="presParOf" srcId="{BC4A723D-C904-4D3F-883B-69EF7A0E424D}" destId="{4B72B24D-5A05-47BE-AA36-0860DFFB82EC}" srcOrd="1" destOrd="0" presId="urn:microsoft.com/office/officeart/2008/layout/HalfCircleOrganizationChart"/>
    <dgm:cxn modelId="{0239F9D6-BC5D-48D9-A59E-9E69B97C4B7B}" type="presParOf" srcId="{BC4A723D-C904-4D3F-883B-69EF7A0E424D}" destId="{0036898A-80FA-477E-A4C0-1FBA8B79FD85}" srcOrd="2" destOrd="0" presId="urn:microsoft.com/office/officeart/2008/layout/HalfCircleOrganizationChart"/>
    <dgm:cxn modelId="{3E00436E-FB5C-417D-BE85-E176516AAF74}" type="presParOf" srcId="{48EB2610-68BC-479B-9F07-276BBB64FBB6}" destId="{94779918-FF8A-4BCB-A681-AE8C94DAF8A2}" srcOrd="1" destOrd="0" presId="urn:microsoft.com/office/officeart/2008/layout/HalfCircleOrganizationChart"/>
    <dgm:cxn modelId="{764DF58A-4607-4CFA-94C8-1A9DB764E696}" type="presParOf" srcId="{94779918-FF8A-4BCB-A681-AE8C94DAF8A2}" destId="{6912110D-8435-490A-A51F-9FFCDD24BCD5}" srcOrd="0" destOrd="0" presId="urn:microsoft.com/office/officeart/2008/layout/HalfCircleOrganizationChart"/>
    <dgm:cxn modelId="{4D50E8AB-033E-45C6-80C8-BE67C33CE256}" type="presParOf" srcId="{6912110D-8435-490A-A51F-9FFCDD24BCD5}" destId="{4FE0E2F8-35EA-4D6D-A665-8D32DF84D693}" srcOrd="0" destOrd="0" presId="urn:microsoft.com/office/officeart/2008/layout/HalfCircleOrganizationChart"/>
    <dgm:cxn modelId="{13394F86-062F-4861-AA2B-65448BC8AAF1}" type="presParOf" srcId="{6912110D-8435-490A-A51F-9FFCDD24BCD5}" destId="{7B3AC9B7-07BB-4E01-839F-34924710532A}" srcOrd="1" destOrd="0" presId="urn:microsoft.com/office/officeart/2008/layout/HalfCircleOrganizationChart"/>
    <dgm:cxn modelId="{28B6DCC4-B667-42BC-BDA0-A36340B517C1}" type="presParOf" srcId="{6912110D-8435-490A-A51F-9FFCDD24BCD5}" destId="{5C06BD3D-93B7-4DB9-B0D3-BDC00580082A}" srcOrd="2" destOrd="0" presId="urn:microsoft.com/office/officeart/2008/layout/HalfCircleOrganizationChart"/>
    <dgm:cxn modelId="{88C34018-1631-476A-B09C-0AC7EFCE2B01}" type="presParOf" srcId="{6912110D-8435-490A-A51F-9FFCDD24BCD5}" destId="{13E3CB78-203A-4337-B657-33C2EC49EC5E}" srcOrd="3" destOrd="0" presId="urn:microsoft.com/office/officeart/2008/layout/HalfCircleOrganizationChart"/>
    <dgm:cxn modelId="{D2BCC00C-F8CA-4C2E-8B06-71D6784CFAD8}" type="presParOf" srcId="{94779918-FF8A-4BCB-A681-AE8C94DAF8A2}" destId="{9F1AF85B-BD21-4BB9-AD58-B442F46CBCD6}" srcOrd="1" destOrd="0" presId="urn:microsoft.com/office/officeart/2008/layout/HalfCircleOrganizationChart"/>
    <dgm:cxn modelId="{4442013A-4C3F-4403-9472-35580A553341}" type="presParOf" srcId="{94779918-FF8A-4BCB-A681-AE8C94DAF8A2}" destId="{ADCCAC63-6F43-4FA3-8946-9B9BE618AFB5}" srcOrd="2" destOrd="0" presId="urn:microsoft.com/office/officeart/2008/layout/HalfCircleOrganizationChart"/>
    <dgm:cxn modelId="{D1BD06C4-C1C0-438F-BBF0-8504E001E68B}" type="presParOf" srcId="{48EB2610-68BC-479B-9F07-276BBB64FBB6}" destId="{ACC55D2A-6C2F-4987-AC5A-D8481FF44C05}" srcOrd="2" destOrd="0" presId="urn:microsoft.com/office/officeart/2008/layout/HalfCircleOrganizationChart"/>
    <dgm:cxn modelId="{47F73C9D-0CFA-4930-B1F0-E1269785647E}" type="presParOf" srcId="{ACC55D2A-6C2F-4987-AC5A-D8481FF44C05}" destId="{731B0077-E02B-43E8-AAAB-41C17CE51F08}" srcOrd="0" destOrd="0" presId="urn:microsoft.com/office/officeart/2008/layout/HalfCircleOrganizationChart"/>
    <dgm:cxn modelId="{AC6209CF-881A-4BF3-9F89-78900F49A968}" type="presParOf" srcId="{731B0077-E02B-43E8-AAAB-41C17CE51F08}" destId="{1C554E3E-E17F-47FA-A1EF-73EA660DDC90}" srcOrd="0" destOrd="0" presId="urn:microsoft.com/office/officeart/2008/layout/HalfCircleOrganizationChart"/>
    <dgm:cxn modelId="{CA95040D-175B-40AE-AE70-8BB0EA71580F}" type="presParOf" srcId="{731B0077-E02B-43E8-AAAB-41C17CE51F08}" destId="{3EC47F55-FC97-4BC0-954C-C40A1A1DBF35}" srcOrd="1" destOrd="0" presId="urn:microsoft.com/office/officeart/2008/layout/HalfCircleOrganizationChart"/>
    <dgm:cxn modelId="{72760723-589F-44A5-8994-6EF845AEEE1E}" type="presParOf" srcId="{731B0077-E02B-43E8-AAAB-41C17CE51F08}" destId="{107FC8B0-D909-41D6-AF28-577319FBC74C}" srcOrd="2" destOrd="0" presId="urn:microsoft.com/office/officeart/2008/layout/HalfCircleOrganizationChart"/>
    <dgm:cxn modelId="{82A90793-F24E-4C1A-95A5-3A3E7FB1F8EC}" type="presParOf" srcId="{731B0077-E02B-43E8-AAAB-41C17CE51F08}" destId="{E8981B57-5A17-40B4-B201-5857959B56D4}" srcOrd="3" destOrd="0" presId="urn:microsoft.com/office/officeart/2008/layout/HalfCircleOrganizationChart"/>
    <dgm:cxn modelId="{5238555E-F460-4E0D-B44C-1810F2EC3986}" type="presParOf" srcId="{ACC55D2A-6C2F-4987-AC5A-D8481FF44C05}" destId="{07BE3984-6B94-4D7F-8CC2-413C2E067BE3}" srcOrd="1" destOrd="0" presId="urn:microsoft.com/office/officeart/2008/layout/HalfCircleOrganizationChart"/>
    <dgm:cxn modelId="{DBBEB534-610E-498B-9153-44F5B9A03DB0}" type="presParOf" srcId="{ACC55D2A-6C2F-4987-AC5A-D8481FF44C05}" destId="{FC19BA3E-1DE1-42C7-BA90-8E6104BC3119}" srcOrd="2" destOrd="0" presId="urn:microsoft.com/office/officeart/2008/layout/HalfCircle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459C60-D580-4D98-8429-B47100BD8D86}" type="doc">
      <dgm:prSet loTypeId="urn:microsoft.com/office/officeart/2005/8/layout/hList6" loCatId="list" qsTypeId="urn:microsoft.com/office/officeart/2005/8/quickstyle/simple1" qsCatId="simple" csTypeId="urn:microsoft.com/office/officeart/2005/8/colors/accent0_2" csCatId="mainScheme"/>
      <dgm:spPr/>
      <dgm:t>
        <a:bodyPr/>
        <a:lstStyle/>
        <a:p>
          <a:endParaRPr lang="en-IN"/>
        </a:p>
      </dgm:t>
    </dgm:pt>
    <dgm:pt modelId="{15D65A1B-6A2F-4FEE-B376-53F5F14DE177}">
      <dgm:prSet custT="1"/>
      <dgm:spPr/>
      <dgm:t>
        <a:bodyPr/>
        <a:lstStyle/>
        <a:p>
          <a:r>
            <a:rPr lang="en-US" sz="2000" b="1" i="0" baseline="0" dirty="0">
              <a:latin typeface="Calibri" panose="020F0502020204030204" pitchFamily="34" charset="0"/>
              <a:ea typeface="Calibri" panose="020F0502020204030204" pitchFamily="34" charset="0"/>
              <a:cs typeface="Calibri" panose="020F0502020204030204" pitchFamily="34" charset="0"/>
            </a:rPr>
            <a:t>E-commerce Systems</a:t>
          </a:r>
          <a:r>
            <a:rPr lang="en-US" sz="2000" b="0" i="0" baseline="0" dirty="0">
              <a:latin typeface="Calibri" panose="020F0502020204030204" pitchFamily="34" charset="0"/>
              <a:ea typeface="Calibri" panose="020F0502020204030204" pitchFamily="34" charset="0"/>
              <a:cs typeface="Calibri" panose="020F0502020204030204" pitchFamily="34" charset="0"/>
            </a:rPr>
            <a:t>: Combining customer, orders, and product details to generate reports such as "which customers bought what products."</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656B4CB7-FC9C-4807-89D9-2CDE4C26078F}" type="parTrans" cxnId="{ABF1E6BB-0DA2-4FD2-8D5E-97533873788B}">
      <dgm:prSet/>
      <dgm:spPr/>
      <dgm:t>
        <a:bodyPr/>
        <a:lstStyle/>
        <a:p>
          <a:endParaRPr lang="en-IN"/>
        </a:p>
      </dgm:t>
    </dgm:pt>
    <dgm:pt modelId="{3676FC90-40A0-47BA-844C-3AC2DC38F939}" type="sibTrans" cxnId="{ABF1E6BB-0DA2-4FD2-8D5E-97533873788B}">
      <dgm:prSet/>
      <dgm:spPr/>
      <dgm:t>
        <a:bodyPr/>
        <a:lstStyle/>
        <a:p>
          <a:endParaRPr lang="en-IN"/>
        </a:p>
      </dgm:t>
    </dgm:pt>
    <dgm:pt modelId="{D9C3D75D-7751-4C59-8509-CCF45EE224D6}">
      <dgm:prSet custT="1"/>
      <dgm:spPr/>
      <dgm:t>
        <a:bodyPr/>
        <a:lstStyle/>
        <a:p>
          <a:r>
            <a:rPr lang="en-US" sz="2000" b="1" i="0" baseline="0">
              <a:latin typeface="Calibri" panose="020F0502020204030204" pitchFamily="34" charset="0"/>
              <a:ea typeface="Calibri" panose="020F0502020204030204" pitchFamily="34" charset="0"/>
              <a:cs typeface="Calibri" panose="020F0502020204030204" pitchFamily="34" charset="0"/>
            </a:rPr>
            <a:t>Healthcare Management</a:t>
          </a:r>
          <a:r>
            <a:rPr lang="en-US" sz="2000" b="0" i="0" baseline="0">
              <a:latin typeface="Calibri" panose="020F0502020204030204" pitchFamily="34" charset="0"/>
              <a:ea typeface="Calibri" panose="020F0502020204030204" pitchFamily="34" charset="0"/>
              <a:cs typeface="Calibri" panose="020F0502020204030204" pitchFamily="34" charset="0"/>
            </a:rPr>
            <a:t>: Joining patient records, doctor visits, and prescriptions for generating patient histories and medical reports.</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DB3431A5-8A5A-42D3-95E1-80D67C969B3B}" type="parTrans" cxnId="{779CF5E5-D896-496A-B4B9-CD5619635BE0}">
      <dgm:prSet/>
      <dgm:spPr/>
      <dgm:t>
        <a:bodyPr/>
        <a:lstStyle/>
        <a:p>
          <a:endParaRPr lang="en-IN"/>
        </a:p>
      </dgm:t>
    </dgm:pt>
    <dgm:pt modelId="{B47BD2DC-A494-4737-9DEE-FC81D3A871EF}" type="sibTrans" cxnId="{779CF5E5-D896-496A-B4B9-CD5619635BE0}">
      <dgm:prSet/>
      <dgm:spPr/>
      <dgm:t>
        <a:bodyPr/>
        <a:lstStyle/>
        <a:p>
          <a:endParaRPr lang="en-IN"/>
        </a:p>
      </dgm:t>
    </dgm:pt>
    <dgm:pt modelId="{D2485BE6-A018-41AE-A2B2-4547B9B291C9}">
      <dgm:prSet custT="1"/>
      <dgm:spPr/>
      <dgm:t>
        <a:bodyPr/>
        <a:lstStyle/>
        <a:p>
          <a:r>
            <a:rPr lang="en-US" sz="2000" b="1" i="0" baseline="0">
              <a:latin typeface="Calibri" panose="020F0502020204030204" pitchFamily="34" charset="0"/>
              <a:ea typeface="Calibri" panose="020F0502020204030204" pitchFamily="34" charset="0"/>
              <a:cs typeface="Calibri" panose="020F0502020204030204" pitchFamily="34" charset="0"/>
            </a:rPr>
            <a:t>School/University Databases</a:t>
          </a:r>
          <a:r>
            <a:rPr lang="en-US" sz="2000" b="0" i="0" baseline="0">
              <a:latin typeface="Calibri" panose="020F0502020204030204" pitchFamily="34" charset="0"/>
              <a:ea typeface="Calibri" panose="020F0502020204030204" pitchFamily="34" charset="0"/>
              <a:cs typeface="Calibri" panose="020F0502020204030204" pitchFamily="34" charset="0"/>
            </a:rPr>
            <a:t>: Joining student details with their enrolled courses, grades, and attendance records.</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74029C83-5AA7-440B-8661-B5F3E1E44E89}" type="parTrans" cxnId="{B80871F4-6849-436A-9702-FF8DC611C320}">
      <dgm:prSet/>
      <dgm:spPr/>
      <dgm:t>
        <a:bodyPr/>
        <a:lstStyle/>
        <a:p>
          <a:endParaRPr lang="en-IN"/>
        </a:p>
      </dgm:t>
    </dgm:pt>
    <dgm:pt modelId="{39AA157B-C5AC-471E-9C8A-5ABFA57B283F}" type="sibTrans" cxnId="{B80871F4-6849-436A-9702-FF8DC611C320}">
      <dgm:prSet/>
      <dgm:spPr/>
      <dgm:t>
        <a:bodyPr/>
        <a:lstStyle/>
        <a:p>
          <a:endParaRPr lang="en-IN"/>
        </a:p>
      </dgm:t>
    </dgm:pt>
    <dgm:pt modelId="{F841D964-A573-4626-9B9C-B2CE1D9FCD7E}">
      <dgm:prSet custT="1"/>
      <dgm:spPr/>
      <dgm:t>
        <a:bodyPr/>
        <a:lstStyle/>
        <a:p>
          <a:r>
            <a:rPr lang="en-US" sz="2000" b="1" i="0" baseline="0">
              <a:latin typeface="Calibri" panose="020F0502020204030204" pitchFamily="34" charset="0"/>
              <a:ea typeface="Calibri" panose="020F0502020204030204" pitchFamily="34" charset="0"/>
              <a:cs typeface="Calibri" panose="020F0502020204030204" pitchFamily="34" charset="0"/>
            </a:rPr>
            <a:t>Financial Systems</a:t>
          </a:r>
          <a:r>
            <a:rPr lang="en-US" sz="2000" b="0" i="0" baseline="0">
              <a:latin typeface="Calibri" panose="020F0502020204030204" pitchFamily="34" charset="0"/>
              <a:ea typeface="Calibri" panose="020F0502020204030204" pitchFamily="34" charset="0"/>
              <a:cs typeface="Calibri" panose="020F0502020204030204" pitchFamily="34" charset="0"/>
            </a:rPr>
            <a:t>: Joining transactions, customer details, and account information for generating financial summaries and fraud detection reports. </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E4FFC387-AFCE-4A60-9EC3-A1D0B4A71CDA}" type="parTrans" cxnId="{349318CC-C790-4825-9BB0-5F41F82CD685}">
      <dgm:prSet/>
      <dgm:spPr/>
      <dgm:t>
        <a:bodyPr/>
        <a:lstStyle/>
        <a:p>
          <a:endParaRPr lang="en-IN"/>
        </a:p>
      </dgm:t>
    </dgm:pt>
    <dgm:pt modelId="{253FDDDD-8E78-4783-9C7A-FB36206CE0F2}" type="sibTrans" cxnId="{349318CC-C790-4825-9BB0-5F41F82CD685}">
      <dgm:prSet/>
      <dgm:spPr/>
      <dgm:t>
        <a:bodyPr/>
        <a:lstStyle/>
        <a:p>
          <a:endParaRPr lang="en-IN"/>
        </a:p>
      </dgm:t>
    </dgm:pt>
    <dgm:pt modelId="{EE212855-CA38-4791-97ED-99122A9405B8}" type="pres">
      <dgm:prSet presAssocID="{2E459C60-D580-4D98-8429-B47100BD8D86}" presName="Name0" presStyleCnt="0">
        <dgm:presLayoutVars>
          <dgm:dir/>
          <dgm:resizeHandles val="exact"/>
        </dgm:presLayoutVars>
      </dgm:prSet>
      <dgm:spPr/>
    </dgm:pt>
    <dgm:pt modelId="{2522D1A4-17D4-4460-B5BB-CC81A8DFEFA6}" type="pres">
      <dgm:prSet presAssocID="{15D65A1B-6A2F-4FEE-B376-53F5F14DE177}" presName="node" presStyleLbl="node1" presStyleIdx="0" presStyleCnt="4">
        <dgm:presLayoutVars>
          <dgm:bulletEnabled val="1"/>
        </dgm:presLayoutVars>
      </dgm:prSet>
      <dgm:spPr/>
    </dgm:pt>
    <dgm:pt modelId="{D55B67FD-AA96-4DA8-81DB-5ABD38C913FD}" type="pres">
      <dgm:prSet presAssocID="{3676FC90-40A0-47BA-844C-3AC2DC38F939}" presName="sibTrans" presStyleCnt="0"/>
      <dgm:spPr/>
    </dgm:pt>
    <dgm:pt modelId="{F5A56DA4-AD56-40FD-A571-8AE6A8D00EFC}" type="pres">
      <dgm:prSet presAssocID="{D9C3D75D-7751-4C59-8509-CCF45EE224D6}" presName="node" presStyleLbl="node1" presStyleIdx="1" presStyleCnt="4">
        <dgm:presLayoutVars>
          <dgm:bulletEnabled val="1"/>
        </dgm:presLayoutVars>
      </dgm:prSet>
      <dgm:spPr/>
    </dgm:pt>
    <dgm:pt modelId="{41D728EB-0DE9-4451-B4F3-0891DBDF7D25}" type="pres">
      <dgm:prSet presAssocID="{B47BD2DC-A494-4737-9DEE-FC81D3A871EF}" presName="sibTrans" presStyleCnt="0"/>
      <dgm:spPr/>
    </dgm:pt>
    <dgm:pt modelId="{27444863-39DB-4903-ABF4-D58CD476A753}" type="pres">
      <dgm:prSet presAssocID="{D2485BE6-A018-41AE-A2B2-4547B9B291C9}" presName="node" presStyleLbl="node1" presStyleIdx="2" presStyleCnt="4">
        <dgm:presLayoutVars>
          <dgm:bulletEnabled val="1"/>
        </dgm:presLayoutVars>
      </dgm:prSet>
      <dgm:spPr/>
    </dgm:pt>
    <dgm:pt modelId="{C6C6140E-4B9B-4B30-91B6-590D9A95D31E}" type="pres">
      <dgm:prSet presAssocID="{39AA157B-C5AC-471E-9C8A-5ABFA57B283F}" presName="sibTrans" presStyleCnt="0"/>
      <dgm:spPr/>
    </dgm:pt>
    <dgm:pt modelId="{C100C34B-5E4D-4871-B618-9AFA72E21E1F}" type="pres">
      <dgm:prSet presAssocID="{F841D964-A573-4626-9B9C-B2CE1D9FCD7E}" presName="node" presStyleLbl="node1" presStyleIdx="3" presStyleCnt="4">
        <dgm:presLayoutVars>
          <dgm:bulletEnabled val="1"/>
        </dgm:presLayoutVars>
      </dgm:prSet>
      <dgm:spPr/>
    </dgm:pt>
  </dgm:ptLst>
  <dgm:cxnLst>
    <dgm:cxn modelId="{297EB10D-D465-40D0-B089-8E27F6523313}" type="presOf" srcId="{F841D964-A573-4626-9B9C-B2CE1D9FCD7E}" destId="{C100C34B-5E4D-4871-B618-9AFA72E21E1F}" srcOrd="0" destOrd="0" presId="urn:microsoft.com/office/officeart/2005/8/layout/hList6"/>
    <dgm:cxn modelId="{B757BD51-058D-4E0B-9C58-FF163C27E7C6}" type="presOf" srcId="{D2485BE6-A018-41AE-A2B2-4547B9B291C9}" destId="{27444863-39DB-4903-ABF4-D58CD476A753}" srcOrd="0" destOrd="0" presId="urn:microsoft.com/office/officeart/2005/8/layout/hList6"/>
    <dgm:cxn modelId="{ABF1E6BB-0DA2-4FD2-8D5E-97533873788B}" srcId="{2E459C60-D580-4D98-8429-B47100BD8D86}" destId="{15D65A1B-6A2F-4FEE-B376-53F5F14DE177}" srcOrd="0" destOrd="0" parTransId="{656B4CB7-FC9C-4807-89D9-2CDE4C26078F}" sibTransId="{3676FC90-40A0-47BA-844C-3AC2DC38F939}"/>
    <dgm:cxn modelId="{349318CC-C790-4825-9BB0-5F41F82CD685}" srcId="{2E459C60-D580-4D98-8429-B47100BD8D86}" destId="{F841D964-A573-4626-9B9C-B2CE1D9FCD7E}" srcOrd="3" destOrd="0" parTransId="{E4FFC387-AFCE-4A60-9EC3-A1D0B4A71CDA}" sibTransId="{253FDDDD-8E78-4783-9C7A-FB36206CE0F2}"/>
    <dgm:cxn modelId="{647B1DD9-C05B-4EC4-BF8C-ABBDF93A3D04}" type="presOf" srcId="{15D65A1B-6A2F-4FEE-B376-53F5F14DE177}" destId="{2522D1A4-17D4-4460-B5BB-CC81A8DFEFA6}" srcOrd="0" destOrd="0" presId="urn:microsoft.com/office/officeart/2005/8/layout/hList6"/>
    <dgm:cxn modelId="{779CF5E5-D896-496A-B4B9-CD5619635BE0}" srcId="{2E459C60-D580-4D98-8429-B47100BD8D86}" destId="{D9C3D75D-7751-4C59-8509-CCF45EE224D6}" srcOrd="1" destOrd="0" parTransId="{DB3431A5-8A5A-42D3-95E1-80D67C969B3B}" sibTransId="{B47BD2DC-A494-4737-9DEE-FC81D3A871EF}"/>
    <dgm:cxn modelId="{4DAE80EF-5AA5-4E8E-9670-D29603E1DA36}" type="presOf" srcId="{D9C3D75D-7751-4C59-8509-CCF45EE224D6}" destId="{F5A56DA4-AD56-40FD-A571-8AE6A8D00EFC}" srcOrd="0" destOrd="0" presId="urn:microsoft.com/office/officeart/2005/8/layout/hList6"/>
    <dgm:cxn modelId="{B80871F4-6849-436A-9702-FF8DC611C320}" srcId="{2E459C60-D580-4D98-8429-B47100BD8D86}" destId="{D2485BE6-A018-41AE-A2B2-4547B9B291C9}" srcOrd="2" destOrd="0" parTransId="{74029C83-5AA7-440B-8661-B5F3E1E44E89}" sibTransId="{39AA157B-C5AC-471E-9C8A-5ABFA57B283F}"/>
    <dgm:cxn modelId="{B05EE2F8-64FC-43B5-8A6E-0DE489E8BEBD}" type="presOf" srcId="{2E459C60-D580-4D98-8429-B47100BD8D86}" destId="{EE212855-CA38-4791-97ED-99122A9405B8}" srcOrd="0" destOrd="0" presId="urn:microsoft.com/office/officeart/2005/8/layout/hList6"/>
    <dgm:cxn modelId="{A2548C4B-55A0-4FB7-8DC1-FC51F797C8DF}" type="presParOf" srcId="{EE212855-CA38-4791-97ED-99122A9405B8}" destId="{2522D1A4-17D4-4460-B5BB-CC81A8DFEFA6}" srcOrd="0" destOrd="0" presId="urn:microsoft.com/office/officeart/2005/8/layout/hList6"/>
    <dgm:cxn modelId="{6D225B82-2554-423D-BE21-8B56359D12EC}" type="presParOf" srcId="{EE212855-CA38-4791-97ED-99122A9405B8}" destId="{D55B67FD-AA96-4DA8-81DB-5ABD38C913FD}" srcOrd="1" destOrd="0" presId="urn:microsoft.com/office/officeart/2005/8/layout/hList6"/>
    <dgm:cxn modelId="{682D0F3F-8203-4AED-84A9-52DC6C96E9F3}" type="presParOf" srcId="{EE212855-CA38-4791-97ED-99122A9405B8}" destId="{F5A56DA4-AD56-40FD-A571-8AE6A8D00EFC}" srcOrd="2" destOrd="0" presId="urn:microsoft.com/office/officeart/2005/8/layout/hList6"/>
    <dgm:cxn modelId="{55DAF8AB-CF4D-4C00-8027-F1E83FB692D0}" type="presParOf" srcId="{EE212855-CA38-4791-97ED-99122A9405B8}" destId="{41D728EB-0DE9-4451-B4F3-0891DBDF7D25}" srcOrd="3" destOrd="0" presId="urn:microsoft.com/office/officeart/2005/8/layout/hList6"/>
    <dgm:cxn modelId="{40C2C41B-254F-4562-B51B-FB3EFBDA1329}" type="presParOf" srcId="{EE212855-CA38-4791-97ED-99122A9405B8}" destId="{27444863-39DB-4903-ABF4-D58CD476A753}" srcOrd="4" destOrd="0" presId="urn:microsoft.com/office/officeart/2005/8/layout/hList6"/>
    <dgm:cxn modelId="{479BAEC9-084D-44F6-8DC5-13FE614EBCCB}" type="presParOf" srcId="{EE212855-CA38-4791-97ED-99122A9405B8}" destId="{C6C6140E-4B9B-4B30-91B6-590D9A95D31E}" srcOrd="5" destOrd="0" presId="urn:microsoft.com/office/officeart/2005/8/layout/hList6"/>
    <dgm:cxn modelId="{7F1D783F-7848-4AB8-854F-6D7D445E6C21}" type="presParOf" srcId="{EE212855-CA38-4791-97ED-99122A9405B8}" destId="{C100C34B-5E4D-4871-B618-9AFA72E21E1F}"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BEF412-CCF0-4659-AADF-DE0DC8AAC8B1}" type="doc">
      <dgm:prSet loTypeId="urn:microsoft.com/office/officeart/2005/8/layout/vList2" loCatId="list" qsTypeId="urn:microsoft.com/office/officeart/2005/8/quickstyle/simple5" qsCatId="simple" csTypeId="urn:microsoft.com/office/officeart/2005/8/colors/accent3_1" csCatId="accent3"/>
      <dgm:spPr/>
      <dgm:t>
        <a:bodyPr/>
        <a:lstStyle/>
        <a:p>
          <a:endParaRPr lang="en-IN"/>
        </a:p>
      </dgm:t>
    </dgm:pt>
    <dgm:pt modelId="{61F5A98C-E541-4EE4-A3AA-99F41426E289}">
      <dgm:prSet/>
      <dgm:spPr/>
      <dgm:t>
        <a:bodyPr/>
        <a:lstStyle/>
        <a:p>
          <a:r>
            <a:rPr lang="en-US" b="1"/>
            <a:t>Definition:</a:t>
          </a:r>
          <a:endParaRPr lang="en-IN"/>
        </a:p>
      </dgm:t>
    </dgm:pt>
    <dgm:pt modelId="{F62AF194-D190-4B95-873F-10EAC28D0C91}" type="parTrans" cxnId="{1E43C962-C985-4F4D-AAE2-827CAA00DA7D}">
      <dgm:prSet/>
      <dgm:spPr/>
      <dgm:t>
        <a:bodyPr/>
        <a:lstStyle/>
        <a:p>
          <a:endParaRPr lang="en-IN"/>
        </a:p>
      </dgm:t>
    </dgm:pt>
    <dgm:pt modelId="{DA86D628-BC84-4D77-A749-0CA00F222D15}" type="sibTrans" cxnId="{1E43C962-C985-4F4D-AAE2-827CAA00DA7D}">
      <dgm:prSet/>
      <dgm:spPr/>
      <dgm:t>
        <a:bodyPr/>
        <a:lstStyle/>
        <a:p>
          <a:endParaRPr lang="en-IN"/>
        </a:p>
      </dgm:t>
    </dgm:pt>
    <dgm:pt modelId="{FFC21919-F079-421F-8D91-DFB3366BC588}">
      <dgm:prSet/>
      <dgm:spPr/>
      <dgm:t>
        <a:bodyPr/>
        <a:lstStyle/>
        <a:p>
          <a:r>
            <a:rPr lang="en-US"/>
            <a:t>An </a:t>
          </a:r>
          <a:r>
            <a:rPr lang="en-US" b="1"/>
            <a:t>INNER JOIN</a:t>
          </a:r>
          <a:r>
            <a:rPr lang="en-US"/>
            <a:t> returns only the rows that have matching values in both tables. </a:t>
          </a:r>
          <a:endParaRPr lang="en-IN"/>
        </a:p>
      </dgm:t>
    </dgm:pt>
    <dgm:pt modelId="{0744935B-5E48-409D-93ED-5D495E7EDEEF}" type="parTrans" cxnId="{F0829531-5291-4179-9D22-16B1C567CFD5}">
      <dgm:prSet/>
      <dgm:spPr/>
      <dgm:t>
        <a:bodyPr/>
        <a:lstStyle/>
        <a:p>
          <a:endParaRPr lang="en-IN"/>
        </a:p>
      </dgm:t>
    </dgm:pt>
    <dgm:pt modelId="{5A3F15BD-D6C8-4BF9-8034-A4CED25974F9}" type="sibTrans" cxnId="{F0829531-5291-4179-9D22-16B1C567CFD5}">
      <dgm:prSet/>
      <dgm:spPr/>
      <dgm:t>
        <a:bodyPr/>
        <a:lstStyle/>
        <a:p>
          <a:endParaRPr lang="en-IN"/>
        </a:p>
      </dgm:t>
    </dgm:pt>
    <dgm:pt modelId="{19E74ED5-11E5-404A-96B4-E44EE668E71A}">
      <dgm:prSet/>
      <dgm:spPr/>
      <dgm:t>
        <a:bodyPr/>
        <a:lstStyle/>
        <a:p>
          <a:r>
            <a:rPr lang="en-US"/>
            <a:t>It excludes rows that do not have a match in either table.</a:t>
          </a:r>
          <a:endParaRPr lang="en-IN"/>
        </a:p>
      </dgm:t>
    </dgm:pt>
    <dgm:pt modelId="{4E6F0D90-5C7F-456A-AA55-676845D278A0}" type="parTrans" cxnId="{4A918002-FDFA-468A-96EB-872946E2017E}">
      <dgm:prSet/>
      <dgm:spPr/>
      <dgm:t>
        <a:bodyPr/>
        <a:lstStyle/>
        <a:p>
          <a:endParaRPr lang="en-IN"/>
        </a:p>
      </dgm:t>
    </dgm:pt>
    <dgm:pt modelId="{384C0F27-596A-449E-9CB7-46E66661D901}" type="sibTrans" cxnId="{4A918002-FDFA-468A-96EB-872946E2017E}">
      <dgm:prSet/>
      <dgm:spPr/>
      <dgm:t>
        <a:bodyPr/>
        <a:lstStyle/>
        <a:p>
          <a:endParaRPr lang="en-IN"/>
        </a:p>
      </dgm:t>
    </dgm:pt>
    <dgm:pt modelId="{1249A167-E3C5-477A-A87B-4AECA7588383}">
      <dgm:prSet/>
      <dgm:spPr/>
      <dgm:t>
        <a:bodyPr/>
        <a:lstStyle/>
        <a:p>
          <a:r>
            <a:rPr lang="en-US" b="1"/>
            <a:t>Key Characteristics:</a:t>
          </a:r>
          <a:endParaRPr lang="en-IN"/>
        </a:p>
      </dgm:t>
    </dgm:pt>
    <dgm:pt modelId="{8FE69E01-1104-4653-A7CF-6CD35A8BD8C9}" type="parTrans" cxnId="{3BD7FB69-5309-42E9-A3FE-12ACE81CF132}">
      <dgm:prSet/>
      <dgm:spPr/>
      <dgm:t>
        <a:bodyPr/>
        <a:lstStyle/>
        <a:p>
          <a:endParaRPr lang="en-IN"/>
        </a:p>
      </dgm:t>
    </dgm:pt>
    <dgm:pt modelId="{DF0A9488-E97B-438C-A3C1-F142916AC4BA}" type="sibTrans" cxnId="{3BD7FB69-5309-42E9-A3FE-12ACE81CF132}">
      <dgm:prSet/>
      <dgm:spPr/>
      <dgm:t>
        <a:bodyPr/>
        <a:lstStyle/>
        <a:p>
          <a:endParaRPr lang="en-IN"/>
        </a:p>
      </dgm:t>
    </dgm:pt>
    <dgm:pt modelId="{5D3F80CE-1781-4AD9-8AC2-5BBFE0ABA6B6}">
      <dgm:prSet/>
      <dgm:spPr/>
      <dgm:t>
        <a:bodyPr/>
        <a:lstStyle/>
        <a:p>
          <a:r>
            <a:rPr lang="en-US"/>
            <a:t>Only returns records where there is a match between the two tables.</a:t>
          </a:r>
          <a:endParaRPr lang="en-IN"/>
        </a:p>
      </dgm:t>
    </dgm:pt>
    <dgm:pt modelId="{746843D1-CE54-42D5-8A6B-2B094B61C606}" type="parTrans" cxnId="{E12818E4-5B2F-4CEC-8FF2-EF93D6A6CF7E}">
      <dgm:prSet/>
      <dgm:spPr/>
      <dgm:t>
        <a:bodyPr/>
        <a:lstStyle/>
        <a:p>
          <a:endParaRPr lang="en-IN"/>
        </a:p>
      </dgm:t>
    </dgm:pt>
    <dgm:pt modelId="{C0104E92-4D3D-4BB6-8A11-F4E35C363920}" type="sibTrans" cxnId="{E12818E4-5B2F-4CEC-8FF2-EF93D6A6CF7E}">
      <dgm:prSet/>
      <dgm:spPr/>
      <dgm:t>
        <a:bodyPr/>
        <a:lstStyle/>
        <a:p>
          <a:endParaRPr lang="en-IN"/>
        </a:p>
      </dgm:t>
    </dgm:pt>
    <dgm:pt modelId="{359F20F0-CE9F-4732-8547-B08C8045CB4D}">
      <dgm:prSet/>
      <dgm:spPr/>
      <dgm:t>
        <a:bodyPr/>
        <a:lstStyle/>
        <a:p>
          <a:r>
            <a:rPr lang="en-US"/>
            <a:t>If no match is found, the row is excluded from the result.</a:t>
          </a:r>
          <a:endParaRPr lang="en-IN"/>
        </a:p>
      </dgm:t>
    </dgm:pt>
    <dgm:pt modelId="{0AD7AC45-92F4-4712-87C0-CC1ABBC663B6}" type="parTrans" cxnId="{C7B2048E-61C3-4666-92CC-4CE8D1B845B8}">
      <dgm:prSet/>
      <dgm:spPr/>
      <dgm:t>
        <a:bodyPr/>
        <a:lstStyle/>
        <a:p>
          <a:endParaRPr lang="en-IN"/>
        </a:p>
      </dgm:t>
    </dgm:pt>
    <dgm:pt modelId="{91831EC8-EC53-4F69-BF6F-34C14C5316CF}" type="sibTrans" cxnId="{C7B2048E-61C3-4666-92CC-4CE8D1B845B8}">
      <dgm:prSet/>
      <dgm:spPr/>
      <dgm:t>
        <a:bodyPr/>
        <a:lstStyle/>
        <a:p>
          <a:endParaRPr lang="en-IN"/>
        </a:p>
      </dgm:t>
    </dgm:pt>
    <dgm:pt modelId="{9C684AB2-52CB-4851-A251-41D0F930D04A}">
      <dgm:prSet/>
      <dgm:spPr/>
      <dgm:t>
        <a:bodyPr/>
        <a:lstStyle/>
        <a:p>
          <a:r>
            <a:rPr lang="en-US"/>
            <a:t>Most commonly used type of join.</a:t>
          </a:r>
          <a:endParaRPr lang="en-IN"/>
        </a:p>
      </dgm:t>
    </dgm:pt>
    <dgm:pt modelId="{1B00C6B3-66A7-498A-BFF0-070B86C0136E}" type="parTrans" cxnId="{77F47737-8791-4DED-8EDD-2BC488E84C7F}">
      <dgm:prSet/>
      <dgm:spPr/>
      <dgm:t>
        <a:bodyPr/>
        <a:lstStyle/>
        <a:p>
          <a:endParaRPr lang="en-IN"/>
        </a:p>
      </dgm:t>
    </dgm:pt>
    <dgm:pt modelId="{F0A0C668-F8CE-4125-B26B-86A77C79B913}" type="sibTrans" cxnId="{77F47737-8791-4DED-8EDD-2BC488E84C7F}">
      <dgm:prSet/>
      <dgm:spPr/>
      <dgm:t>
        <a:bodyPr/>
        <a:lstStyle/>
        <a:p>
          <a:endParaRPr lang="en-IN"/>
        </a:p>
      </dgm:t>
    </dgm:pt>
    <dgm:pt modelId="{BA8903F3-50D1-4BE9-9548-E8DA6039BF26}" type="pres">
      <dgm:prSet presAssocID="{9DBEF412-CCF0-4659-AADF-DE0DC8AAC8B1}" presName="linear" presStyleCnt="0">
        <dgm:presLayoutVars>
          <dgm:animLvl val="lvl"/>
          <dgm:resizeHandles val="exact"/>
        </dgm:presLayoutVars>
      </dgm:prSet>
      <dgm:spPr/>
    </dgm:pt>
    <dgm:pt modelId="{BA851726-9640-4D5F-BE81-4D035411197C}" type="pres">
      <dgm:prSet presAssocID="{61F5A98C-E541-4EE4-A3AA-99F41426E289}" presName="parentText" presStyleLbl="node1" presStyleIdx="0" presStyleCnt="2">
        <dgm:presLayoutVars>
          <dgm:chMax val="0"/>
          <dgm:bulletEnabled val="1"/>
        </dgm:presLayoutVars>
      </dgm:prSet>
      <dgm:spPr/>
    </dgm:pt>
    <dgm:pt modelId="{A9424C8F-4E83-4CE9-B8F8-D864B56E78F8}" type="pres">
      <dgm:prSet presAssocID="{61F5A98C-E541-4EE4-A3AA-99F41426E289}" presName="childText" presStyleLbl="revTx" presStyleIdx="0" presStyleCnt="2">
        <dgm:presLayoutVars>
          <dgm:bulletEnabled val="1"/>
        </dgm:presLayoutVars>
      </dgm:prSet>
      <dgm:spPr/>
    </dgm:pt>
    <dgm:pt modelId="{0F0DAA39-68D9-4A34-A3CB-AAAC52A74722}" type="pres">
      <dgm:prSet presAssocID="{1249A167-E3C5-477A-A87B-4AECA7588383}" presName="parentText" presStyleLbl="node1" presStyleIdx="1" presStyleCnt="2">
        <dgm:presLayoutVars>
          <dgm:chMax val="0"/>
          <dgm:bulletEnabled val="1"/>
        </dgm:presLayoutVars>
      </dgm:prSet>
      <dgm:spPr/>
    </dgm:pt>
    <dgm:pt modelId="{A2DF41CE-2910-4744-93F2-2374DBA5E578}" type="pres">
      <dgm:prSet presAssocID="{1249A167-E3C5-477A-A87B-4AECA7588383}" presName="childText" presStyleLbl="revTx" presStyleIdx="1" presStyleCnt="2">
        <dgm:presLayoutVars>
          <dgm:bulletEnabled val="1"/>
        </dgm:presLayoutVars>
      </dgm:prSet>
      <dgm:spPr/>
    </dgm:pt>
  </dgm:ptLst>
  <dgm:cxnLst>
    <dgm:cxn modelId="{4A918002-FDFA-468A-96EB-872946E2017E}" srcId="{61F5A98C-E541-4EE4-A3AA-99F41426E289}" destId="{19E74ED5-11E5-404A-96B4-E44EE668E71A}" srcOrd="1" destOrd="0" parTransId="{4E6F0D90-5C7F-456A-AA55-676845D278A0}" sibTransId="{384C0F27-596A-449E-9CB7-46E66661D901}"/>
    <dgm:cxn modelId="{C3577C1B-10D1-48D6-8CC3-E54D1C155A80}" type="presOf" srcId="{9DBEF412-CCF0-4659-AADF-DE0DC8AAC8B1}" destId="{BA8903F3-50D1-4BE9-9548-E8DA6039BF26}" srcOrd="0" destOrd="0" presId="urn:microsoft.com/office/officeart/2005/8/layout/vList2"/>
    <dgm:cxn modelId="{F0829531-5291-4179-9D22-16B1C567CFD5}" srcId="{61F5A98C-E541-4EE4-A3AA-99F41426E289}" destId="{FFC21919-F079-421F-8D91-DFB3366BC588}" srcOrd="0" destOrd="0" parTransId="{0744935B-5E48-409D-93ED-5D495E7EDEEF}" sibTransId="{5A3F15BD-D6C8-4BF9-8034-A4CED25974F9}"/>
    <dgm:cxn modelId="{77F47737-8791-4DED-8EDD-2BC488E84C7F}" srcId="{1249A167-E3C5-477A-A87B-4AECA7588383}" destId="{9C684AB2-52CB-4851-A251-41D0F930D04A}" srcOrd="2" destOrd="0" parTransId="{1B00C6B3-66A7-498A-BFF0-070B86C0136E}" sibTransId="{F0A0C668-F8CE-4125-B26B-86A77C79B913}"/>
    <dgm:cxn modelId="{1E43C962-C985-4F4D-AAE2-827CAA00DA7D}" srcId="{9DBEF412-CCF0-4659-AADF-DE0DC8AAC8B1}" destId="{61F5A98C-E541-4EE4-A3AA-99F41426E289}" srcOrd="0" destOrd="0" parTransId="{F62AF194-D190-4B95-873F-10EAC28D0C91}" sibTransId="{DA86D628-BC84-4D77-A749-0CA00F222D15}"/>
    <dgm:cxn modelId="{3BD7FB69-5309-42E9-A3FE-12ACE81CF132}" srcId="{9DBEF412-CCF0-4659-AADF-DE0DC8AAC8B1}" destId="{1249A167-E3C5-477A-A87B-4AECA7588383}" srcOrd="1" destOrd="0" parTransId="{8FE69E01-1104-4653-A7CF-6CD35A8BD8C9}" sibTransId="{DF0A9488-E97B-438C-A3C1-F142916AC4BA}"/>
    <dgm:cxn modelId="{17918D6F-B412-4AE9-B10D-FEABF9F18620}" type="presOf" srcId="{9C684AB2-52CB-4851-A251-41D0F930D04A}" destId="{A2DF41CE-2910-4744-93F2-2374DBA5E578}" srcOrd="0" destOrd="2" presId="urn:microsoft.com/office/officeart/2005/8/layout/vList2"/>
    <dgm:cxn modelId="{00F85250-EB00-4438-A993-028240F263C5}" type="presOf" srcId="{FFC21919-F079-421F-8D91-DFB3366BC588}" destId="{A9424C8F-4E83-4CE9-B8F8-D864B56E78F8}" srcOrd="0" destOrd="0" presId="urn:microsoft.com/office/officeart/2005/8/layout/vList2"/>
    <dgm:cxn modelId="{74666356-6848-4934-BF2C-2568062571EF}" type="presOf" srcId="{1249A167-E3C5-477A-A87B-4AECA7588383}" destId="{0F0DAA39-68D9-4A34-A3CB-AAAC52A74722}" srcOrd="0" destOrd="0" presId="urn:microsoft.com/office/officeart/2005/8/layout/vList2"/>
    <dgm:cxn modelId="{23999057-EC62-4258-B49B-CE73D121F237}" type="presOf" srcId="{61F5A98C-E541-4EE4-A3AA-99F41426E289}" destId="{BA851726-9640-4D5F-BE81-4D035411197C}" srcOrd="0" destOrd="0" presId="urn:microsoft.com/office/officeart/2005/8/layout/vList2"/>
    <dgm:cxn modelId="{C7B2048E-61C3-4666-92CC-4CE8D1B845B8}" srcId="{1249A167-E3C5-477A-A87B-4AECA7588383}" destId="{359F20F0-CE9F-4732-8547-B08C8045CB4D}" srcOrd="1" destOrd="0" parTransId="{0AD7AC45-92F4-4712-87C0-CC1ABBC663B6}" sibTransId="{91831EC8-EC53-4F69-BF6F-34C14C5316CF}"/>
    <dgm:cxn modelId="{03771A96-4A1C-40A4-A432-A027A50D9248}" type="presOf" srcId="{19E74ED5-11E5-404A-96B4-E44EE668E71A}" destId="{A9424C8F-4E83-4CE9-B8F8-D864B56E78F8}" srcOrd="0" destOrd="1" presId="urn:microsoft.com/office/officeart/2005/8/layout/vList2"/>
    <dgm:cxn modelId="{22F952AC-310D-4AA8-BA3C-1C1153EF7B83}" type="presOf" srcId="{5D3F80CE-1781-4AD9-8AC2-5BBFE0ABA6B6}" destId="{A2DF41CE-2910-4744-93F2-2374DBA5E578}" srcOrd="0" destOrd="0" presId="urn:microsoft.com/office/officeart/2005/8/layout/vList2"/>
    <dgm:cxn modelId="{E12818E4-5B2F-4CEC-8FF2-EF93D6A6CF7E}" srcId="{1249A167-E3C5-477A-A87B-4AECA7588383}" destId="{5D3F80CE-1781-4AD9-8AC2-5BBFE0ABA6B6}" srcOrd="0" destOrd="0" parTransId="{746843D1-CE54-42D5-8A6B-2B094B61C606}" sibTransId="{C0104E92-4D3D-4BB6-8A11-F4E35C363920}"/>
    <dgm:cxn modelId="{138753E6-3B42-48BA-9025-C40D579E0870}" type="presOf" srcId="{359F20F0-CE9F-4732-8547-B08C8045CB4D}" destId="{A2DF41CE-2910-4744-93F2-2374DBA5E578}" srcOrd="0" destOrd="1" presId="urn:microsoft.com/office/officeart/2005/8/layout/vList2"/>
    <dgm:cxn modelId="{CB864F7A-5F63-427C-AE53-467E0388CD68}" type="presParOf" srcId="{BA8903F3-50D1-4BE9-9548-E8DA6039BF26}" destId="{BA851726-9640-4D5F-BE81-4D035411197C}" srcOrd="0" destOrd="0" presId="urn:microsoft.com/office/officeart/2005/8/layout/vList2"/>
    <dgm:cxn modelId="{269B15B6-FCD7-442C-8C43-D3A60EB76B8B}" type="presParOf" srcId="{BA8903F3-50D1-4BE9-9548-E8DA6039BF26}" destId="{A9424C8F-4E83-4CE9-B8F8-D864B56E78F8}" srcOrd="1" destOrd="0" presId="urn:microsoft.com/office/officeart/2005/8/layout/vList2"/>
    <dgm:cxn modelId="{72D8292D-A2D8-4DED-A5E2-5B336364DC80}" type="presParOf" srcId="{BA8903F3-50D1-4BE9-9548-E8DA6039BF26}" destId="{0F0DAA39-68D9-4A34-A3CB-AAAC52A74722}" srcOrd="2" destOrd="0" presId="urn:microsoft.com/office/officeart/2005/8/layout/vList2"/>
    <dgm:cxn modelId="{FE8F774B-5D0E-4466-BDBC-DE00C2BF09A5}" type="presParOf" srcId="{BA8903F3-50D1-4BE9-9548-E8DA6039BF26}" destId="{A2DF41CE-2910-4744-93F2-2374DBA5E57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E969E7-2B81-4DA4-98D9-95B940037BEE}"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1CFFE9CA-D614-4931-8DAB-B4C51068F00D}">
      <dgm:prSet custT="1"/>
      <dgm:spPr/>
      <dgm:t>
        <a:bodyPr/>
        <a:lstStyle/>
        <a:p>
          <a:r>
            <a:rPr lang="en-US" sz="2000" b="1">
              <a:latin typeface="Calibri" panose="020F0502020204030204" pitchFamily="34" charset="0"/>
              <a:ea typeface="Calibri" panose="020F0502020204030204" pitchFamily="34" charset="0"/>
              <a:cs typeface="Calibri" panose="020F0502020204030204" pitchFamily="34" charset="0"/>
            </a:rPr>
            <a:t>Definition:</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E494E6A5-427A-4B18-B690-C4934FD9968F}" type="parTrans" cxnId="{197D2C1E-46CC-4CB2-AEA2-B87DC58C1B6F}">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D8988CE3-9552-43F7-BCEB-BC64A71EF90E}" type="sibTrans" cxnId="{197D2C1E-46CC-4CB2-AEA2-B87DC58C1B6F}">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95E44AE5-FB19-4F8C-A1D0-79A6871ABC1B}">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A </a:t>
          </a:r>
          <a:r>
            <a:rPr lang="en-US" sz="2000" b="1" dirty="0">
              <a:latin typeface="Calibri" panose="020F0502020204030204" pitchFamily="34" charset="0"/>
              <a:ea typeface="Calibri" panose="020F0502020204030204" pitchFamily="34" charset="0"/>
              <a:cs typeface="Calibri" panose="020F0502020204030204" pitchFamily="34" charset="0"/>
            </a:rPr>
            <a:t>LEFT JOIN</a:t>
          </a:r>
          <a:r>
            <a:rPr lang="en-US" sz="2000" dirty="0">
              <a:latin typeface="Calibri" panose="020F0502020204030204" pitchFamily="34" charset="0"/>
              <a:ea typeface="Calibri" panose="020F0502020204030204" pitchFamily="34" charset="0"/>
              <a:cs typeface="Calibri" panose="020F0502020204030204" pitchFamily="34" charset="0"/>
            </a:rPr>
            <a:t> returns all records from the left table (the table mentioned first in the query), and the matched records from the right table. If there is no match, NULL values are returned for the columns from the right table.</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12FB9D76-2F9E-47B1-9802-7373D67EC1CD}" type="parTrans" cxnId="{BAD33D4A-F30B-4D75-BA47-389F0B3F9E15}">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92C37F71-F7D5-4ADD-B3AE-F7531CF348AA}" type="sibTrans" cxnId="{BAD33D4A-F30B-4D75-BA47-389F0B3F9E15}">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86D804C2-12A2-4B11-B310-1FA3B27A0463}">
      <dgm:prSet custT="1"/>
      <dgm:spPr/>
      <dgm:t>
        <a:bodyPr/>
        <a:lstStyle/>
        <a:p>
          <a:r>
            <a:rPr lang="en-US" sz="2000" b="1">
              <a:latin typeface="Calibri" panose="020F0502020204030204" pitchFamily="34" charset="0"/>
              <a:ea typeface="Calibri" panose="020F0502020204030204" pitchFamily="34" charset="0"/>
              <a:cs typeface="Calibri" panose="020F0502020204030204" pitchFamily="34" charset="0"/>
            </a:rPr>
            <a:t>Key Characteristics:</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D6110D0C-24D0-4D11-9664-E59EFEBCAAD1}" type="parTrans" cxnId="{EDCB6279-3525-4626-8E2D-FD9C18EF870D}">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EC7632D3-78F1-4A87-9817-3CCF93E10F6A}" type="sibTrans" cxnId="{EDCB6279-3525-4626-8E2D-FD9C18EF870D}">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AAA411FF-0BED-4C41-8CE5-3409F540E721}">
      <dgm:prSet custT="1"/>
      <dgm:spPr/>
      <dgm:t>
        <a:bodyPr/>
        <a:lstStyle/>
        <a:p>
          <a:pPr>
            <a:lnSpc>
              <a:spcPct val="200000"/>
            </a:lnSpc>
          </a:pPr>
          <a:r>
            <a:rPr lang="en-US" sz="2000" dirty="0">
              <a:latin typeface="Calibri" panose="020F0502020204030204" pitchFamily="34" charset="0"/>
              <a:ea typeface="Calibri" panose="020F0502020204030204" pitchFamily="34" charset="0"/>
              <a:cs typeface="Calibri" panose="020F0502020204030204" pitchFamily="34" charset="0"/>
            </a:rPr>
            <a:t>Returns all rows from the left table, with matching rows from the right table.</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BB2AF295-8026-4AFE-88BF-D37A080B7F73}" type="parTrans" cxnId="{8D464370-C827-4142-9349-32F611669C57}">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5F8B86B2-35B1-4A3D-B64C-DC75EA543B3D}" type="sibTrans" cxnId="{8D464370-C827-4142-9349-32F611669C57}">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1F40D1B5-225F-48EA-858C-05EF65EA6B43}">
      <dgm:prSet custT="1"/>
      <dgm:spPr/>
      <dgm:t>
        <a:bodyPr/>
        <a:lstStyle/>
        <a:p>
          <a:pPr>
            <a:lnSpc>
              <a:spcPct val="90000"/>
            </a:lnSpc>
          </a:pPr>
          <a:r>
            <a:rPr lang="en-US" sz="2000">
              <a:latin typeface="Calibri" panose="020F0502020204030204" pitchFamily="34" charset="0"/>
              <a:ea typeface="Calibri" panose="020F0502020204030204" pitchFamily="34" charset="0"/>
              <a:cs typeface="Calibri" panose="020F0502020204030204" pitchFamily="34" charset="0"/>
            </a:rPr>
            <a:t>If there’s no match, NULL values are filled for the columns from the right table.</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26153DBD-FF5F-415C-AA1A-1115AA02E040}" type="parTrans" cxnId="{6B5A02BA-E896-4FBF-B5DE-58B384884C4A}">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FF5E4D00-2EC6-4506-8CD5-C7420A266A73}" type="sibTrans" cxnId="{6B5A02BA-E896-4FBF-B5DE-58B384884C4A}">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B951BEB5-03EC-4D0B-9045-EEC02D70AE17}">
      <dgm:prSet custT="1"/>
      <dgm:spPr/>
      <dgm:t>
        <a:bodyPr/>
        <a:lstStyle/>
        <a:p>
          <a:pPr>
            <a:lnSpc>
              <a:spcPct val="90000"/>
            </a:lnSpc>
          </a:pPr>
          <a:r>
            <a:rPr lang="en-US" sz="2000" dirty="0">
              <a:latin typeface="Calibri" panose="020F0502020204030204" pitchFamily="34" charset="0"/>
              <a:ea typeface="Calibri" panose="020F0502020204030204" pitchFamily="34" charset="0"/>
              <a:cs typeface="Calibri" panose="020F0502020204030204" pitchFamily="34" charset="0"/>
            </a:rPr>
            <a:t>It is useful when we want all data from one table and matched data from the other.</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0FD77467-78F7-4E55-BC16-733E4A558B02}" type="parTrans" cxnId="{637199DC-1DDD-43BF-BF09-9A624F0DEBAD}">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3072EC50-7BDE-41D3-A6CD-55F3D5BA106D}" type="sibTrans" cxnId="{637199DC-1DDD-43BF-BF09-9A624F0DEBAD}">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DFBEA049-A7B8-4F43-8973-77FDE6B5C25E}" type="pres">
      <dgm:prSet presAssocID="{AEE969E7-2B81-4DA4-98D9-95B940037BEE}" presName="linear" presStyleCnt="0">
        <dgm:presLayoutVars>
          <dgm:animLvl val="lvl"/>
          <dgm:resizeHandles val="exact"/>
        </dgm:presLayoutVars>
      </dgm:prSet>
      <dgm:spPr/>
    </dgm:pt>
    <dgm:pt modelId="{CF371B12-0726-43A2-B5C4-E364A7EBF5C0}" type="pres">
      <dgm:prSet presAssocID="{1CFFE9CA-D614-4931-8DAB-B4C51068F00D}" presName="parentText" presStyleLbl="node1" presStyleIdx="0" presStyleCnt="2">
        <dgm:presLayoutVars>
          <dgm:chMax val="0"/>
          <dgm:bulletEnabled val="1"/>
        </dgm:presLayoutVars>
      </dgm:prSet>
      <dgm:spPr/>
    </dgm:pt>
    <dgm:pt modelId="{D8C40E1F-6428-434C-9C62-013914DF1A07}" type="pres">
      <dgm:prSet presAssocID="{1CFFE9CA-D614-4931-8DAB-B4C51068F00D}" presName="childText" presStyleLbl="revTx" presStyleIdx="0" presStyleCnt="2">
        <dgm:presLayoutVars>
          <dgm:bulletEnabled val="1"/>
        </dgm:presLayoutVars>
      </dgm:prSet>
      <dgm:spPr/>
    </dgm:pt>
    <dgm:pt modelId="{0A1C9811-F6FA-435B-877D-5C132360AC8D}" type="pres">
      <dgm:prSet presAssocID="{86D804C2-12A2-4B11-B310-1FA3B27A0463}" presName="parentText" presStyleLbl="node1" presStyleIdx="1" presStyleCnt="2">
        <dgm:presLayoutVars>
          <dgm:chMax val="0"/>
          <dgm:bulletEnabled val="1"/>
        </dgm:presLayoutVars>
      </dgm:prSet>
      <dgm:spPr/>
    </dgm:pt>
    <dgm:pt modelId="{10965603-AD60-4303-8732-4E6F6ED3915F}" type="pres">
      <dgm:prSet presAssocID="{86D804C2-12A2-4B11-B310-1FA3B27A0463}" presName="childText" presStyleLbl="revTx" presStyleIdx="1" presStyleCnt="2">
        <dgm:presLayoutVars>
          <dgm:bulletEnabled val="1"/>
        </dgm:presLayoutVars>
      </dgm:prSet>
      <dgm:spPr/>
    </dgm:pt>
  </dgm:ptLst>
  <dgm:cxnLst>
    <dgm:cxn modelId="{197D2C1E-46CC-4CB2-AEA2-B87DC58C1B6F}" srcId="{AEE969E7-2B81-4DA4-98D9-95B940037BEE}" destId="{1CFFE9CA-D614-4931-8DAB-B4C51068F00D}" srcOrd="0" destOrd="0" parTransId="{E494E6A5-427A-4B18-B690-C4934FD9968F}" sibTransId="{D8988CE3-9552-43F7-BCEB-BC64A71EF90E}"/>
    <dgm:cxn modelId="{730ACD2A-05E8-4366-AF28-8B404F1B87B0}" type="presOf" srcId="{1F40D1B5-225F-48EA-858C-05EF65EA6B43}" destId="{10965603-AD60-4303-8732-4E6F6ED3915F}" srcOrd="0" destOrd="1" presId="urn:microsoft.com/office/officeart/2005/8/layout/vList2"/>
    <dgm:cxn modelId="{11588548-D4AE-4311-BCE9-8669F48E3F2D}" type="presOf" srcId="{AEE969E7-2B81-4DA4-98D9-95B940037BEE}" destId="{DFBEA049-A7B8-4F43-8973-77FDE6B5C25E}" srcOrd="0" destOrd="0" presId="urn:microsoft.com/office/officeart/2005/8/layout/vList2"/>
    <dgm:cxn modelId="{BAD33D4A-F30B-4D75-BA47-389F0B3F9E15}" srcId="{1CFFE9CA-D614-4931-8DAB-B4C51068F00D}" destId="{95E44AE5-FB19-4F8C-A1D0-79A6871ABC1B}" srcOrd="0" destOrd="0" parTransId="{12FB9D76-2F9E-47B1-9802-7373D67EC1CD}" sibTransId="{92C37F71-F7D5-4ADD-B3AE-F7531CF348AA}"/>
    <dgm:cxn modelId="{8D464370-C827-4142-9349-32F611669C57}" srcId="{86D804C2-12A2-4B11-B310-1FA3B27A0463}" destId="{AAA411FF-0BED-4C41-8CE5-3409F540E721}" srcOrd="0" destOrd="0" parTransId="{BB2AF295-8026-4AFE-88BF-D37A080B7F73}" sibTransId="{5F8B86B2-35B1-4A3D-B64C-DC75EA543B3D}"/>
    <dgm:cxn modelId="{EDCB6279-3525-4626-8E2D-FD9C18EF870D}" srcId="{AEE969E7-2B81-4DA4-98D9-95B940037BEE}" destId="{86D804C2-12A2-4B11-B310-1FA3B27A0463}" srcOrd="1" destOrd="0" parTransId="{D6110D0C-24D0-4D11-9664-E59EFEBCAAD1}" sibTransId="{EC7632D3-78F1-4A87-9817-3CCF93E10F6A}"/>
    <dgm:cxn modelId="{C6FD0A7D-851C-4614-B8BC-CC27321FFFCC}" type="presOf" srcId="{86D804C2-12A2-4B11-B310-1FA3B27A0463}" destId="{0A1C9811-F6FA-435B-877D-5C132360AC8D}" srcOrd="0" destOrd="0" presId="urn:microsoft.com/office/officeart/2005/8/layout/vList2"/>
    <dgm:cxn modelId="{AA76B57E-3116-43EF-8BD9-5E5A606E86AF}" type="presOf" srcId="{95E44AE5-FB19-4F8C-A1D0-79A6871ABC1B}" destId="{D8C40E1F-6428-434C-9C62-013914DF1A07}" srcOrd="0" destOrd="0" presId="urn:microsoft.com/office/officeart/2005/8/layout/vList2"/>
    <dgm:cxn modelId="{2E16AC80-DEDA-48B1-8F95-0600207AFE17}" type="presOf" srcId="{1CFFE9CA-D614-4931-8DAB-B4C51068F00D}" destId="{CF371B12-0726-43A2-B5C4-E364A7EBF5C0}" srcOrd="0" destOrd="0" presId="urn:microsoft.com/office/officeart/2005/8/layout/vList2"/>
    <dgm:cxn modelId="{7AC1559F-4A63-4E0F-A81B-F83B32DFF380}" type="presOf" srcId="{B951BEB5-03EC-4D0B-9045-EEC02D70AE17}" destId="{10965603-AD60-4303-8732-4E6F6ED3915F}" srcOrd="0" destOrd="2" presId="urn:microsoft.com/office/officeart/2005/8/layout/vList2"/>
    <dgm:cxn modelId="{6B5A02BA-E896-4FBF-B5DE-58B384884C4A}" srcId="{86D804C2-12A2-4B11-B310-1FA3B27A0463}" destId="{1F40D1B5-225F-48EA-858C-05EF65EA6B43}" srcOrd="1" destOrd="0" parTransId="{26153DBD-FF5F-415C-AA1A-1115AA02E040}" sibTransId="{FF5E4D00-2EC6-4506-8CD5-C7420A266A73}"/>
    <dgm:cxn modelId="{45C1D8CB-07A5-4619-8326-0CCEF6040D2C}" type="presOf" srcId="{AAA411FF-0BED-4C41-8CE5-3409F540E721}" destId="{10965603-AD60-4303-8732-4E6F6ED3915F}" srcOrd="0" destOrd="0" presId="urn:microsoft.com/office/officeart/2005/8/layout/vList2"/>
    <dgm:cxn modelId="{637199DC-1DDD-43BF-BF09-9A624F0DEBAD}" srcId="{86D804C2-12A2-4B11-B310-1FA3B27A0463}" destId="{B951BEB5-03EC-4D0B-9045-EEC02D70AE17}" srcOrd="2" destOrd="0" parTransId="{0FD77467-78F7-4E55-BC16-733E4A558B02}" sibTransId="{3072EC50-7BDE-41D3-A6CD-55F3D5BA106D}"/>
    <dgm:cxn modelId="{8ACB8865-332D-4416-9A30-9959C83EBC45}" type="presParOf" srcId="{DFBEA049-A7B8-4F43-8973-77FDE6B5C25E}" destId="{CF371B12-0726-43A2-B5C4-E364A7EBF5C0}" srcOrd="0" destOrd="0" presId="urn:microsoft.com/office/officeart/2005/8/layout/vList2"/>
    <dgm:cxn modelId="{BEB9B594-DB5F-4E92-8D56-0C6E2F0FA65E}" type="presParOf" srcId="{DFBEA049-A7B8-4F43-8973-77FDE6B5C25E}" destId="{D8C40E1F-6428-434C-9C62-013914DF1A07}" srcOrd="1" destOrd="0" presId="urn:microsoft.com/office/officeart/2005/8/layout/vList2"/>
    <dgm:cxn modelId="{153A9DF0-7BC8-43F5-AC0E-19A68BC361FA}" type="presParOf" srcId="{DFBEA049-A7B8-4F43-8973-77FDE6B5C25E}" destId="{0A1C9811-F6FA-435B-877D-5C132360AC8D}" srcOrd="2" destOrd="0" presId="urn:microsoft.com/office/officeart/2005/8/layout/vList2"/>
    <dgm:cxn modelId="{61E69759-EC9F-4DE6-9834-7B283F4C0F31}" type="presParOf" srcId="{DFBEA049-A7B8-4F43-8973-77FDE6B5C25E}" destId="{10965603-AD60-4303-8732-4E6F6ED3915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C2952-C078-421C-B44E-E6B489A7E950}">
      <dsp:nvSpPr>
        <dsp:cNvPr id="0" name=""/>
        <dsp:cNvSpPr/>
      </dsp:nvSpPr>
      <dsp:spPr>
        <a:xfrm>
          <a:off x="0" y="694471"/>
          <a:ext cx="13407775" cy="11844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5468C01-70E4-473E-A237-594DE538BEC7}">
      <dsp:nvSpPr>
        <dsp:cNvPr id="0" name=""/>
        <dsp:cNvSpPr/>
      </dsp:nvSpPr>
      <dsp:spPr>
        <a:xfrm>
          <a:off x="670388" y="751"/>
          <a:ext cx="9385442" cy="138744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4747" tIns="0" rIns="354747" bIns="0" numCol="1" spcCol="1270" anchor="ctr" anchorCtr="0">
          <a:noAutofit/>
        </a:bodyPr>
        <a:lstStyle/>
        <a:p>
          <a:pPr marL="0" lvl="0" indent="0" algn="l" defTabSz="889000">
            <a:lnSpc>
              <a:spcPct val="90000"/>
            </a:lnSpc>
            <a:spcBef>
              <a:spcPct val="0"/>
            </a:spcBef>
            <a:spcAft>
              <a:spcPct val="35000"/>
            </a:spcAft>
            <a:buNone/>
          </a:pPr>
          <a:r>
            <a:rPr lang="en-US" sz="2000" b="1" i="0" kern="1200" baseline="0" dirty="0">
              <a:latin typeface="Calibri" panose="020F0502020204030204" pitchFamily="34" charset="0"/>
              <a:ea typeface="Calibri" panose="020F0502020204030204" pitchFamily="34" charset="0"/>
              <a:cs typeface="Calibri" panose="020F0502020204030204" pitchFamily="34" charset="0"/>
            </a:rPr>
            <a:t>JOIN</a:t>
          </a:r>
          <a:r>
            <a:rPr lang="en-US" sz="2000" b="0" i="0" kern="1200" baseline="0" dirty="0">
              <a:latin typeface="Calibri" panose="020F0502020204030204" pitchFamily="34" charset="0"/>
              <a:ea typeface="Calibri" panose="020F0502020204030204" pitchFamily="34" charset="0"/>
              <a:cs typeface="Calibri" panose="020F0502020204030204" pitchFamily="34" charset="0"/>
            </a:rPr>
            <a:t> fetches only the records that have a matching </a:t>
          </a:r>
          <a:r>
            <a:rPr lang="en-US" sz="2000" b="0" i="0" kern="1200" baseline="0" dirty="0" err="1">
              <a:latin typeface="Calibri" panose="020F0502020204030204" pitchFamily="34" charset="0"/>
              <a:ea typeface="Calibri" panose="020F0502020204030204" pitchFamily="34" charset="0"/>
              <a:cs typeface="Calibri" panose="020F0502020204030204" pitchFamily="34" charset="0"/>
            </a:rPr>
            <a:t>CustomerID</a:t>
          </a:r>
          <a:r>
            <a:rPr lang="en-US" sz="2000" b="0" i="0" kern="1200" baseline="0" dirty="0">
              <a:latin typeface="Calibri" panose="020F0502020204030204" pitchFamily="34" charset="0"/>
              <a:ea typeface="Calibri" panose="020F0502020204030204" pitchFamily="34" charset="0"/>
              <a:cs typeface="Calibri" panose="020F0502020204030204" pitchFamily="34" charset="0"/>
            </a:rPr>
            <a:t> in both tables.</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a:off x="738117" y="68480"/>
        <a:ext cx="9249984" cy="1251982"/>
      </dsp:txXfrm>
    </dsp:sp>
    <dsp:sp modelId="{208DA7DD-DA29-404E-931A-E3DCA0DDC190}">
      <dsp:nvSpPr>
        <dsp:cNvPr id="0" name=""/>
        <dsp:cNvSpPr/>
      </dsp:nvSpPr>
      <dsp:spPr>
        <a:xfrm>
          <a:off x="0" y="2826392"/>
          <a:ext cx="13407775" cy="11844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098DB76-0AAF-4658-851E-D07744D5870E}">
      <dsp:nvSpPr>
        <dsp:cNvPr id="0" name=""/>
        <dsp:cNvSpPr/>
      </dsp:nvSpPr>
      <dsp:spPr>
        <a:xfrm>
          <a:off x="670388" y="2132672"/>
          <a:ext cx="9385442" cy="138744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4747" tIns="0" rIns="354747" bIns="0" numCol="1" spcCol="1270" anchor="ctr" anchorCtr="0">
          <a:noAutofit/>
        </a:bodyPr>
        <a:lstStyle/>
        <a:p>
          <a:pPr marL="0" lvl="0" indent="0" algn="l" defTabSz="889000">
            <a:lnSpc>
              <a:spcPct val="90000"/>
            </a:lnSpc>
            <a:spcBef>
              <a:spcPct val="0"/>
            </a:spcBef>
            <a:spcAft>
              <a:spcPct val="35000"/>
            </a:spcAft>
            <a:buNone/>
          </a:pPr>
          <a:r>
            <a:rPr lang="en-US" sz="2000" b="0" i="0" kern="1200" baseline="0">
              <a:latin typeface="Calibri" panose="020F0502020204030204" pitchFamily="34" charset="0"/>
              <a:ea typeface="Calibri" panose="020F0502020204030204" pitchFamily="34" charset="0"/>
              <a:cs typeface="Calibri" panose="020F0502020204030204" pitchFamily="34" charset="0"/>
            </a:rPr>
            <a:t>It provides a consolidated view of customers who placed orders, with details of their respective orders. </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a:off x="738117" y="2200401"/>
        <a:ext cx="9249984" cy="1251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22AAE-0018-4014-AEDE-DF07F51513EC}">
      <dsp:nvSpPr>
        <dsp:cNvPr id="0" name=""/>
        <dsp:cNvSpPr/>
      </dsp:nvSpPr>
      <dsp:spPr>
        <a:xfrm>
          <a:off x="0" y="719607"/>
          <a:ext cx="13487370" cy="11592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D88A23C-26FE-4DCE-8541-30B192DBEA5E}">
      <dsp:nvSpPr>
        <dsp:cNvPr id="0" name=""/>
        <dsp:cNvSpPr/>
      </dsp:nvSpPr>
      <dsp:spPr>
        <a:xfrm>
          <a:off x="674368" y="40647"/>
          <a:ext cx="9441159" cy="13579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6853" tIns="0" rIns="356853" bIns="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latin typeface="Calibri" panose="020F0502020204030204" pitchFamily="34" charset="0"/>
              <a:ea typeface="Calibri" panose="020F0502020204030204" pitchFamily="34" charset="0"/>
              <a:cs typeface="Calibri" panose="020F0502020204030204" pitchFamily="34" charset="0"/>
            </a:rPr>
            <a:t>Without JOINs, you must manually compare or merge the data from both tables, which is inefficient and prone to errors.</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a:off x="740656" y="106935"/>
        <a:ext cx="9308583" cy="1225344"/>
      </dsp:txXfrm>
    </dsp:sp>
    <dsp:sp modelId="{4C147DD1-4220-407E-8DB0-058509E132DF}">
      <dsp:nvSpPr>
        <dsp:cNvPr id="0" name=""/>
        <dsp:cNvSpPr/>
      </dsp:nvSpPr>
      <dsp:spPr>
        <a:xfrm>
          <a:off x="0" y="2806167"/>
          <a:ext cx="13487370" cy="11592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C5CD44F-7437-4499-B629-480092F4D51B}">
      <dsp:nvSpPr>
        <dsp:cNvPr id="0" name=""/>
        <dsp:cNvSpPr/>
      </dsp:nvSpPr>
      <dsp:spPr>
        <a:xfrm>
          <a:off x="674368" y="2127207"/>
          <a:ext cx="9441159" cy="13579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6853" tIns="0" rIns="356853" bIns="0" numCol="1" spcCol="1270" anchor="ctr" anchorCtr="0">
          <a:noAutofit/>
        </a:bodyPr>
        <a:lstStyle/>
        <a:p>
          <a:pPr marL="0" lvl="0" indent="0" algn="l" defTabSz="889000">
            <a:lnSpc>
              <a:spcPct val="90000"/>
            </a:lnSpc>
            <a:spcBef>
              <a:spcPct val="0"/>
            </a:spcBef>
            <a:spcAft>
              <a:spcPct val="35000"/>
            </a:spcAft>
            <a:buNone/>
          </a:pPr>
          <a:r>
            <a:rPr lang="en-US" sz="2000" b="0" i="0" kern="1200" baseline="0">
              <a:latin typeface="Calibri" panose="020F0502020204030204" pitchFamily="34" charset="0"/>
              <a:ea typeface="Calibri" panose="020F0502020204030204" pitchFamily="34" charset="0"/>
              <a:cs typeface="Calibri" panose="020F0502020204030204" pitchFamily="34" charset="0"/>
            </a:rPr>
            <a:t>For instance, to find which customer placed which order, you need to manually match CustomerID in both tables.</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a:off x="740656" y="2193495"/>
        <a:ext cx="9308583" cy="1225344"/>
      </dsp:txXfrm>
    </dsp:sp>
    <dsp:sp modelId="{14D9EFBD-9E63-4D13-A35B-A3A077115F8D}">
      <dsp:nvSpPr>
        <dsp:cNvPr id="0" name=""/>
        <dsp:cNvSpPr/>
      </dsp:nvSpPr>
      <dsp:spPr>
        <a:xfrm>
          <a:off x="0" y="4892727"/>
          <a:ext cx="13487370" cy="11592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2E3B7A5-498B-4E9E-9298-F2BC217692D1}">
      <dsp:nvSpPr>
        <dsp:cNvPr id="0" name=""/>
        <dsp:cNvSpPr/>
      </dsp:nvSpPr>
      <dsp:spPr>
        <a:xfrm>
          <a:off x="674368" y="4213767"/>
          <a:ext cx="9441159" cy="13579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6853" tIns="0" rIns="356853" bIns="0" numCol="1" spcCol="1270" anchor="ctr" anchorCtr="0">
          <a:noAutofit/>
        </a:bodyPr>
        <a:lstStyle/>
        <a:p>
          <a:pPr marL="0" lvl="0" indent="0" algn="l" defTabSz="889000">
            <a:lnSpc>
              <a:spcPct val="90000"/>
            </a:lnSpc>
            <a:spcBef>
              <a:spcPct val="0"/>
            </a:spcBef>
            <a:spcAft>
              <a:spcPct val="35000"/>
            </a:spcAft>
            <a:buNone/>
          </a:pPr>
          <a:r>
            <a:rPr lang="en-US" sz="2000" b="0" i="0" kern="1200" baseline="0">
              <a:latin typeface="Calibri" panose="020F0502020204030204" pitchFamily="34" charset="0"/>
              <a:ea typeface="Calibri" panose="020F0502020204030204" pitchFamily="34" charset="0"/>
              <a:cs typeface="Calibri" panose="020F0502020204030204" pitchFamily="34" charset="0"/>
            </a:rPr>
            <a:t>This approach becomes extremely cumbersome and inefficient when working with large databases. </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a:off x="740656" y="4280055"/>
        <a:ext cx="9308583" cy="12253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03A6C-D114-4F0A-9F83-01441101C718}">
      <dsp:nvSpPr>
        <dsp:cNvPr id="0" name=""/>
        <dsp:cNvSpPr/>
      </dsp:nvSpPr>
      <dsp:spPr>
        <a:xfrm>
          <a:off x="3220602" y="344"/>
          <a:ext cx="5328927" cy="64206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b="1" kern="1200" dirty="0">
              <a:latin typeface="Calibri" panose="020F0502020204030204" pitchFamily="34" charset="0"/>
              <a:ea typeface="Calibri" panose="020F0502020204030204" pitchFamily="34" charset="0"/>
              <a:cs typeface="Calibri" panose="020F0502020204030204" pitchFamily="34" charset="0"/>
            </a:rPr>
            <a:t>Benefits of Using Joins</a:t>
          </a:r>
          <a:r>
            <a:rPr lang="en-IN" sz="3000" kern="1200" dirty="0">
              <a:latin typeface="Calibri" panose="020F0502020204030204" pitchFamily="34" charset="0"/>
              <a:ea typeface="Calibri" panose="020F0502020204030204" pitchFamily="34" charset="0"/>
              <a:cs typeface="Calibri" panose="020F0502020204030204" pitchFamily="34" charset="0"/>
            </a:rPr>
            <a:t>:</a:t>
          </a:r>
        </a:p>
      </dsp:txBody>
      <dsp:txXfrm>
        <a:off x="3220602" y="344"/>
        <a:ext cx="5328927" cy="6420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C895F-87A5-472A-8C9F-D165797F9E4C}">
      <dsp:nvSpPr>
        <dsp:cNvPr id="0" name=""/>
        <dsp:cNvSpPr/>
      </dsp:nvSpPr>
      <dsp:spPr>
        <a:xfrm>
          <a:off x="1007024" y="128088"/>
          <a:ext cx="2012201" cy="201220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CB668B-C2CB-4101-B6CA-68C76413D3F9}">
      <dsp:nvSpPr>
        <dsp:cNvPr id="0" name=""/>
        <dsp:cNvSpPr/>
      </dsp:nvSpPr>
      <dsp:spPr>
        <a:xfrm>
          <a:off x="1007024" y="128088"/>
          <a:ext cx="2012201" cy="201220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A281B6-BAF5-49DF-928E-C11B8054B8AA}">
      <dsp:nvSpPr>
        <dsp:cNvPr id="0" name=""/>
        <dsp:cNvSpPr/>
      </dsp:nvSpPr>
      <dsp:spPr>
        <a:xfrm>
          <a:off x="924" y="490284"/>
          <a:ext cx="4024403" cy="128780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latin typeface="Calibri" panose="020F0502020204030204" pitchFamily="34" charset="0"/>
              <a:ea typeface="Calibri" panose="020F0502020204030204" pitchFamily="34" charset="0"/>
              <a:cs typeface="Calibri" panose="020F0502020204030204" pitchFamily="34" charset="0"/>
            </a:rPr>
            <a:t>Single Query</a:t>
          </a:r>
          <a:r>
            <a:rPr lang="en-US" sz="2000" b="0" i="0" kern="1200" baseline="0" dirty="0">
              <a:latin typeface="Calibri" panose="020F0502020204030204" pitchFamily="34" charset="0"/>
              <a:ea typeface="Calibri" panose="020F0502020204030204" pitchFamily="34" charset="0"/>
              <a:cs typeface="Calibri" panose="020F0502020204030204" pitchFamily="34" charset="0"/>
            </a:rPr>
            <a:t>: Retrieves all the data you need from multiple tables in a single query, making it faster and easier.</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a:off x="924" y="490284"/>
        <a:ext cx="4024403" cy="1287808"/>
      </dsp:txXfrm>
    </dsp:sp>
    <dsp:sp modelId="{7B3AC9B7-07BB-4E01-839F-34924710532A}">
      <dsp:nvSpPr>
        <dsp:cNvPr id="0" name=""/>
        <dsp:cNvSpPr/>
      </dsp:nvSpPr>
      <dsp:spPr>
        <a:xfrm>
          <a:off x="5876552" y="128088"/>
          <a:ext cx="2012201" cy="201220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06BD3D-93B7-4DB9-B0D3-BDC00580082A}">
      <dsp:nvSpPr>
        <dsp:cNvPr id="0" name=""/>
        <dsp:cNvSpPr/>
      </dsp:nvSpPr>
      <dsp:spPr>
        <a:xfrm>
          <a:off x="5876552" y="128088"/>
          <a:ext cx="2012201" cy="201220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E0E2F8-35EA-4D6D-A665-8D32DF84D693}">
      <dsp:nvSpPr>
        <dsp:cNvPr id="0" name=""/>
        <dsp:cNvSpPr/>
      </dsp:nvSpPr>
      <dsp:spPr>
        <a:xfrm>
          <a:off x="4870451" y="490284"/>
          <a:ext cx="4024403" cy="128780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baseline="0">
              <a:latin typeface="Calibri" panose="020F0502020204030204" pitchFamily="34" charset="0"/>
              <a:ea typeface="Calibri" panose="020F0502020204030204" pitchFamily="34" charset="0"/>
              <a:cs typeface="Calibri" panose="020F0502020204030204" pitchFamily="34" charset="0"/>
            </a:rPr>
            <a:t>Efficiency</a:t>
          </a:r>
          <a:r>
            <a:rPr lang="en-US" sz="2000" b="0" i="0" kern="1200" baseline="0">
              <a:latin typeface="Calibri" panose="020F0502020204030204" pitchFamily="34" charset="0"/>
              <a:ea typeface="Calibri" panose="020F0502020204030204" pitchFamily="34" charset="0"/>
              <a:cs typeface="Calibri" panose="020F0502020204030204" pitchFamily="34" charset="0"/>
            </a:rPr>
            <a:t>: Avoids the need for manual matching between tables, which can be slow and error-prone.</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a:off x="4870451" y="490284"/>
        <a:ext cx="4024403" cy="1287808"/>
      </dsp:txXfrm>
    </dsp:sp>
    <dsp:sp modelId="{3EC47F55-FC97-4BC0-954C-C40A1A1DBF35}">
      <dsp:nvSpPr>
        <dsp:cNvPr id="0" name=""/>
        <dsp:cNvSpPr/>
      </dsp:nvSpPr>
      <dsp:spPr>
        <a:xfrm>
          <a:off x="10746080" y="128088"/>
          <a:ext cx="2012201" cy="201220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7FC8B0-D909-41D6-AF28-577319FBC74C}">
      <dsp:nvSpPr>
        <dsp:cNvPr id="0" name=""/>
        <dsp:cNvSpPr/>
      </dsp:nvSpPr>
      <dsp:spPr>
        <a:xfrm>
          <a:off x="10746080" y="128088"/>
          <a:ext cx="2012201" cy="201220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554E3E-E17F-47FA-A1EF-73EA660DDC90}">
      <dsp:nvSpPr>
        <dsp:cNvPr id="0" name=""/>
        <dsp:cNvSpPr/>
      </dsp:nvSpPr>
      <dsp:spPr>
        <a:xfrm>
          <a:off x="9739979" y="490284"/>
          <a:ext cx="4024403" cy="128780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baseline="0">
              <a:latin typeface="Calibri" panose="020F0502020204030204" pitchFamily="34" charset="0"/>
              <a:ea typeface="Calibri" panose="020F0502020204030204" pitchFamily="34" charset="0"/>
              <a:cs typeface="Calibri" panose="020F0502020204030204" pitchFamily="34" charset="0"/>
            </a:rPr>
            <a:t>Data Integrity</a:t>
          </a:r>
          <a:r>
            <a:rPr lang="en-US" sz="2000" b="0" i="0" kern="1200" baseline="0">
              <a:latin typeface="Calibri" panose="020F0502020204030204" pitchFamily="34" charset="0"/>
              <a:ea typeface="Calibri" panose="020F0502020204030204" pitchFamily="34" charset="0"/>
              <a:cs typeface="Calibri" panose="020F0502020204030204" pitchFamily="34" charset="0"/>
            </a:rPr>
            <a:t>: Ensures that data from related tables is correctly and consistently pulled together based on the key relationships. </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a:off x="9739979" y="490284"/>
        <a:ext cx="4024403" cy="12878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2D1A4-17D4-4460-B5BB-CC81A8DFEFA6}">
      <dsp:nvSpPr>
        <dsp:cNvPr id="0" name=""/>
        <dsp:cNvSpPr/>
      </dsp:nvSpPr>
      <dsp:spPr>
        <a:xfrm rot="16200000">
          <a:off x="-1065327" y="1068582"/>
          <a:ext cx="5330948" cy="3193783"/>
        </a:xfrm>
        <a:prstGeom prst="flowChartManualOperati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latin typeface="Calibri" panose="020F0502020204030204" pitchFamily="34" charset="0"/>
              <a:ea typeface="Calibri" panose="020F0502020204030204" pitchFamily="34" charset="0"/>
              <a:cs typeface="Calibri" panose="020F0502020204030204" pitchFamily="34" charset="0"/>
            </a:rPr>
            <a:t>E-commerce Systems</a:t>
          </a:r>
          <a:r>
            <a:rPr lang="en-US" sz="2000" b="0" i="0" kern="1200" baseline="0" dirty="0">
              <a:latin typeface="Calibri" panose="020F0502020204030204" pitchFamily="34" charset="0"/>
              <a:ea typeface="Calibri" panose="020F0502020204030204" pitchFamily="34" charset="0"/>
              <a:cs typeface="Calibri" panose="020F0502020204030204" pitchFamily="34" charset="0"/>
            </a:rPr>
            <a:t>: Combining customer, orders, and product details to generate reports such as "which customers bought what products."</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rot="5400000">
        <a:off x="3255" y="1066190"/>
        <a:ext cx="3193783" cy="3198568"/>
      </dsp:txXfrm>
    </dsp:sp>
    <dsp:sp modelId="{F5A56DA4-AD56-40FD-A571-8AE6A8D00EFC}">
      <dsp:nvSpPr>
        <dsp:cNvPr id="0" name=""/>
        <dsp:cNvSpPr/>
      </dsp:nvSpPr>
      <dsp:spPr>
        <a:xfrm rot="16200000">
          <a:off x="2367989" y="1068582"/>
          <a:ext cx="5330948" cy="3193783"/>
        </a:xfrm>
        <a:prstGeom prst="flowChartManualOperati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b="1" i="0" kern="1200" baseline="0">
              <a:latin typeface="Calibri" panose="020F0502020204030204" pitchFamily="34" charset="0"/>
              <a:ea typeface="Calibri" panose="020F0502020204030204" pitchFamily="34" charset="0"/>
              <a:cs typeface="Calibri" panose="020F0502020204030204" pitchFamily="34" charset="0"/>
            </a:rPr>
            <a:t>Healthcare Management</a:t>
          </a:r>
          <a:r>
            <a:rPr lang="en-US" sz="2000" b="0" i="0" kern="1200" baseline="0">
              <a:latin typeface="Calibri" panose="020F0502020204030204" pitchFamily="34" charset="0"/>
              <a:ea typeface="Calibri" panose="020F0502020204030204" pitchFamily="34" charset="0"/>
              <a:cs typeface="Calibri" panose="020F0502020204030204" pitchFamily="34" charset="0"/>
            </a:rPr>
            <a:t>: Joining patient records, doctor visits, and prescriptions for generating patient histories and medical reports.</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rot="5400000">
        <a:off x="3436571" y="1066190"/>
        <a:ext cx="3193783" cy="3198568"/>
      </dsp:txXfrm>
    </dsp:sp>
    <dsp:sp modelId="{27444863-39DB-4903-ABF4-D58CD476A753}">
      <dsp:nvSpPr>
        <dsp:cNvPr id="0" name=""/>
        <dsp:cNvSpPr/>
      </dsp:nvSpPr>
      <dsp:spPr>
        <a:xfrm rot="16200000">
          <a:off x="5801305" y="1068582"/>
          <a:ext cx="5330948" cy="3193783"/>
        </a:xfrm>
        <a:prstGeom prst="flowChartManualOperati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b="1" i="0" kern="1200" baseline="0">
              <a:latin typeface="Calibri" panose="020F0502020204030204" pitchFamily="34" charset="0"/>
              <a:ea typeface="Calibri" panose="020F0502020204030204" pitchFamily="34" charset="0"/>
              <a:cs typeface="Calibri" panose="020F0502020204030204" pitchFamily="34" charset="0"/>
            </a:rPr>
            <a:t>School/University Databases</a:t>
          </a:r>
          <a:r>
            <a:rPr lang="en-US" sz="2000" b="0" i="0" kern="1200" baseline="0">
              <a:latin typeface="Calibri" panose="020F0502020204030204" pitchFamily="34" charset="0"/>
              <a:ea typeface="Calibri" panose="020F0502020204030204" pitchFamily="34" charset="0"/>
              <a:cs typeface="Calibri" panose="020F0502020204030204" pitchFamily="34" charset="0"/>
            </a:rPr>
            <a:t>: Joining student details with their enrolled courses, grades, and attendance records.</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rot="5400000">
        <a:off x="6869887" y="1066190"/>
        <a:ext cx="3193783" cy="3198568"/>
      </dsp:txXfrm>
    </dsp:sp>
    <dsp:sp modelId="{C100C34B-5E4D-4871-B618-9AFA72E21E1F}">
      <dsp:nvSpPr>
        <dsp:cNvPr id="0" name=""/>
        <dsp:cNvSpPr/>
      </dsp:nvSpPr>
      <dsp:spPr>
        <a:xfrm rot="16200000">
          <a:off x="9234622" y="1068582"/>
          <a:ext cx="5330948" cy="3193783"/>
        </a:xfrm>
        <a:prstGeom prst="flowChartManualOperati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b="1" i="0" kern="1200" baseline="0">
              <a:latin typeface="Calibri" panose="020F0502020204030204" pitchFamily="34" charset="0"/>
              <a:ea typeface="Calibri" panose="020F0502020204030204" pitchFamily="34" charset="0"/>
              <a:cs typeface="Calibri" panose="020F0502020204030204" pitchFamily="34" charset="0"/>
            </a:rPr>
            <a:t>Financial Systems</a:t>
          </a:r>
          <a:r>
            <a:rPr lang="en-US" sz="2000" b="0" i="0" kern="1200" baseline="0">
              <a:latin typeface="Calibri" panose="020F0502020204030204" pitchFamily="34" charset="0"/>
              <a:ea typeface="Calibri" panose="020F0502020204030204" pitchFamily="34" charset="0"/>
              <a:cs typeface="Calibri" panose="020F0502020204030204" pitchFamily="34" charset="0"/>
            </a:rPr>
            <a:t>: Joining transactions, customer details, and account information for generating financial summaries and fraud detection reports. </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rot="5400000">
        <a:off x="10303204" y="1066190"/>
        <a:ext cx="3193783" cy="3198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51726-9640-4D5F-BE81-4D035411197C}">
      <dsp:nvSpPr>
        <dsp:cNvPr id="0" name=""/>
        <dsp:cNvSpPr/>
      </dsp:nvSpPr>
      <dsp:spPr>
        <a:xfrm>
          <a:off x="0" y="113883"/>
          <a:ext cx="10192578" cy="7581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Definition:</a:t>
          </a:r>
          <a:endParaRPr lang="en-IN" sz="2700" kern="1200"/>
        </a:p>
      </dsp:txBody>
      <dsp:txXfrm>
        <a:off x="37010" y="150893"/>
        <a:ext cx="10118558" cy="684140"/>
      </dsp:txXfrm>
    </dsp:sp>
    <dsp:sp modelId="{A9424C8F-4E83-4CE9-B8F8-D864B56E78F8}">
      <dsp:nvSpPr>
        <dsp:cNvPr id="0" name=""/>
        <dsp:cNvSpPr/>
      </dsp:nvSpPr>
      <dsp:spPr>
        <a:xfrm>
          <a:off x="0" y="872043"/>
          <a:ext cx="10192578" cy="1257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61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An </a:t>
          </a:r>
          <a:r>
            <a:rPr lang="en-US" sz="2100" b="1" kern="1200"/>
            <a:t>INNER JOIN</a:t>
          </a:r>
          <a:r>
            <a:rPr lang="en-US" sz="2100" kern="1200"/>
            <a:t> returns only the rows that have matching values in both tables. </a:t>
          </a:r>
          <a:endParaRPr lang="en-IN" sz="2100" kern="1200"/>
        </a:p>
        <a:p>
          <a:pPr marL="228600" lvl="1" indent="-228600" algn="l" defTabSz="933450">
            <a:lnSpc>
              <a:spcPct val="90000"/>
            </a:lnSpc>
            <a:spcBef>
              <a:spcPct val="0"/>
            </a:spcBef>
            <a:spcAft>
              <a:spcPct val="20000"/>
            </a:spcAft>
            <a:buChar char="•"/>
          </a:pPr>
          <a:r>
            <a:rPr lang="en-US" sz="2100" kern="1200"/>
            <a:t>It excludes rows that do not have a match in either table.</a:t>
          </a:r>
          <a:endParaRPr lang="en-IN" sz="2100" kern="1200"/>
        </a:p>
      </dsp:txBody>
      <dsp:txXfrm>
        <a:off x="0" y="872043"/>
        <a:ext cx="10192578" cy="1257525"/>
      </dsp:txXfrm>
    </dsp:sp>
    <dsp:sp modelId="{0F0DAA39-68D9-4A34-A3CB-AAAC52A74722}">
      <dsp:nvSpPr>
        <dsp:cNvPr id="0" name=""/>
        <dsp:cNvSpPr/>
      </dsp:nvSpPr>
      <dsp:spPr>
        <a:xfrm>
          <a:off x="0" y="2129568"/>
          <a:ext cx="10192578" cy="7581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Key Characteristics:</a:t>
          </a:r>
          <a:endParaRPr lang="en-IN" sz="2700" kern="1200"/>
        </a:p>
      </dsp:txBody>
      <dsp:txXfrm>
        <a:off x="37010" y="2166578"/>
        <a:ext cx="10118558" cy="684140"/>
      </dsp:txXfrm>
    </dsp:sp>
    <dsp:sp modelId="{A2DF41CE-2910-4744-93F2-2374DBA5E578}">
      <dsp:nvSpPr>
        <dsp:cNvPr id="0" name=""/>
        <dsp:cNvSpPr/>
      </dsp:nvSpPr>
      <dsp:spPr>
        <a:xfrm>
          <a:off x="0" y="2887728"/>
          <a:ext cx="10192578"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61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Only returns records where there is a match between the two tables.</a:t>
          </a:r>
          <a:endParaRPr lang="en-IN" sz="2100" kern="1200"/>
        </a:p>
        <a:p>
          <a:pPr marL="228600" lvl="1" indent="-228600" algn="l" defTabSz="933450">
            <a:lnSpc>
              <a:spcPct val="90000"/>
            </a:lnSpc>
            <a:spcBef>
              <a:spcPct val="0"/>
            </a:spcBef>
            <a:spcAft>
              <a:spcPct val="20000"/>
            </a:spcAft>
            <a:buChar char="•"/>
          </a:pPr>
          <a:r>
            <a:rPr lang="en-US" sz="2100" kern="1200"/>
            <a:t>If no match is found, the row is excluded from the result.</a:t>
          </a:r>
          <a:endParaRPr lang="en-IN" sz="2100" kern="1200"/>
        </a:p>
        <a:p>
          <a:pPr marL="228600" lvl="1" indent="-228600" algn="l" defTabSz="933450">
            <a:lnSpc>
              <a:spcPct val="90000"/>
            </a:lnSpc>
            <a:spcBef>
              <a:spcPct val="0"/>
            </a:spcBef>
            <a:spcAft>
              <a:spcPct val="20000"/>
            </a:spcAft>
            <a:buChar char="•"/>
          </a:pPr>
          <a:r>
            <a:rPr lang="en-US" sz="2100" kern="1200"/>
            <a:t>Most commonly used type of join.</a:t>
          </a:r>
          <a:endParaRPr lang="en-IN" sz="2100" kern="1200"/>
        </a:p>
      </dsp:txBody>
      <dsp:txXfrm>
        <a:off x="0" y="2887728"/>
        <a:ext cx="10192578" cy="13134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71B12-0726-43A2-B5C4-E364A7EBF5C0}">
      <dsp:nvSpPr>
        <dsp:cNvPr id="0" name=""/>
        <dsp:cNvSpPr/>
      </dsp:nvSpPr>
      <dsp:spPr>
        <a:xfrm>
          <a:off x="0" y="22964"/>
          <a:ext cx="11852414" cy="898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latin typeface="Calibri" panose="020F0502020204030204" pitchFamily="34" charset="0"/>
              <a:ea typeface="Calibri" panose="020F0502020204030204" pitchFamily="34" charset="0"/>
              <a:cs typeface="Calibri" panose="020F0502020204030204" pitchFamily="34" charset="0"/>
            </a:rPr>
            <a:t>Definition:</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a:off x="43864" y="66828"/>
        <a:ext cx="11764686" cy="810832"/>
      </dsp:txXfrm>
    </dsp:sp>
    <dsp:sp modelId="{D8C40E1F-6428-434C-9C62-013914DF1A07}">
      <dsp:nvSpPr>
        <dsp:cNvPr id="0" name=""/>
        <dsp:cNvSpPr/>
      </dsp:nvSpPr>
      <dsp:spPr>
        <a:xfrm>
          <a:off x="0" y="921524"/>
          <a:ext cx="11852414"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631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Calibri" panose="020F0502020204030204" pitchFamily="34" charset="0"/>
              <a:ea typeface="Calibri" panose="020F0502020204030204" pitchFamily="34" charset="0"/>
              <a:cs typeface="Calibri" panose="020F0502020204030204" pitchFamily="34" charset="0"/>
            </a:rPr>
            <a:t>A </a:t>
          </a:r>
          <a:r>
            <a:rPr lang="en-US" sz="2000" b="1" kern="1200" dirty="0">
              <a:latin typeface="Calibri" panose="020F0502020204030204" pitchFamily="34" charset="0"/>
              <a:ea typeface="Calibri" panose="020F0502020204030204" pitchFamily="34" charset="0"/>
              <a:cs typeface="Calibri" panose="020F0502020204030204" pitchFamily="34" charset="0"/>
            </a:rPr>
            <a:t>LEFT JOIN</a:t>
          </a:r>
          <a:r>
            <a:rPr lang="en-US" sz="2000" kern="1200" dirty="0">
              <a:latin typeface="Calibri" panose="020F0502020204030204" pitchFamily="34" charset="0"/>
              <a:ea typeface="Calibri" panose="020F0502020204030204" pitchFamily="34" charset="0"/>
              <a:cs typeface="Calibri" panose="020F0502020204030204" pitchFamily="34" charset="0"/>
            </a:rPr>
            <a:t> returns all records from the left table (the table mentioned first in the query), and the matched records from the right table. If there is no match, NULL values are returned for the columns from the right table.</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a:off x="0" y="921524"/>
        <a:ext cx="11852414" cy="894240"/>
      </dsp:txXfrm>
    </dsp:sp>
    <dsp:sp modelId="{0A1C9811-F6FA-435B-877D-5C132360AC8D}">
      <dsp:nvSpPr>
        <dsp:cNvPr id="0" name=""/>
        <dsp:cNvSpPr/>
      </dsp:nvSpPr>
      <dsp:spPr>
        <a:xfrm>
          <a:off x="0" y="1815765"/>
          <a:ext cx="11852414" cy="898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latin typeface="Calibri" panose="020F0502020204030204" pitchFamily="34" charset="0"/>
              <a:ea typeface="Calibri" panose="020F0502020204030204" pitchFamily="34" charset="0"/>
              <a:cs typeface="Calibri" panose="020F0502020204030204" pitchFamily="34" charset="0"/>
            </a:rPr>
            <a:t>Key Characteristics:</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a:off x="43864" y="1859629"/>
        <a:ext cx="11764686" cy="810832"/>
      </dsp:txXfrm>
    </dsp:sp>
    <dsp:sp modelId="{10965603-AD60-4303-8732-4E6F6ED3915F}">
      <dsp:nvSpPr>
        <dsp:cNvPr id="0" name=""/>
        <dsp:cNvSpPr/>
      </dsp:nvSpPr>
      <dsp:spPr>
        <a:xfrm>
          <a:off x="0" y="2714325"/>
          <a:ext cx="11852414"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6314" tIns="25400" rIns="142240" bIns="25400" numCol="1" spcCol="1270" anchor="t" anchorCtr="0">
          <a:noAutofit/>
        </a:bodyPr>
        <a:lstStyle/>
        <a:p>
          <a:pPr marL="228600" lvl="1" indent="-228600" algn="l" defTabSz="889000">
            <a:lnSpc>
              <a:spcPct val="200000"/>
            </a:lnSpc>
            <a:spcBef>
              <a:spcPct val="0"/>
            </a:spcBef>
            <a:spcAft>
              <a:spcPct val="20000"/>
            </a:spcAft>
            <a:buChar char="•"/>
          </a:pPr>
          <a:r>
            <a:rPr lang="en-US" sz="2000" kern="1200" dirty="0">
              <a:latin typeface="Calibri" panose="020F0502020204030204" pitchFamily="34" charset="0"/>
              <a:ea typeface="Calibri" panose="020F0502020204030204" pitchFamily="34" charset="0"/>
              <a:cs typeface="Calibri" panose="020F0502020204030204" pitchFamily="34" charset="0"/>
            </a:rPr>
            <a:t>Returns all rows from the left table, with matching rows from the right table.</a:t>
          </a:r>
          <a:endParaRPr lang="en-IN" sz="2000" kern="1200" dirty="0">
            <a:latin typeface="Calibri" panose="020F0502020204030204" pitchFamily="34" charset="0"/>
            <a:ea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20000"/>
            </a:spcAft>
            <a:buChar char="•"/>
          </a:pPr>
          <a:r>
            <a:rPr lang="en-US" sz="2000" kern="1200">
              <a:latin typeface="Calibri" panose="020F0502020204030204" pitchFamily="34" charset="0"/>
              <a:ea typeface="Calibri" panose="020F0502020204030204" pitchFamily="34" charset="0"/>
              <a:cs typeface="Calibri" panose="020F0502020204030204" pitchFamily="34" charset="0"/>
            </a:rPr>
            <a:t>If there’s no match, NULL values are filled for the columns from the right table.</a:t>
          </a:r>
          <a:endParaRPr lang="en-IN" sz="2000" kern="1200">
            <a:latin typeface="Calibri" panose="020F0502020204030204" pitchFamily="34" charset="0"/>
            <a:ea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20000"/>
            </a:spcAft>
            <a:buChar char="•"/>
          </a:pPr>
          <a:r>
            <a:rPr lang="en-US" sz="2000" kern="1200" dirty="0">
              <a:latin typeface="Calibri" panose="020F0502020204030204" pitchFamily="34" charset="0"/>
              <a:ea typeface="Calibri" panose="020F0502020204030204" pitchFamily="34" charset="0"/>
              <a:cs typeface="Calibri" panose="020F0502020204030204" pitchFamily="34" charset="0"/>
            </a:rPr>
            <a:t>It is useful when we want all data from one table and matched data from the other.</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a:off x="0" y="2714325"/>
        <a:ext cx="11852414" cy="13662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48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91670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2618720" cy="1590676"/>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1005840" y="2190750"/>
            <a:ext cx="12618720" cy="522160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06-10-2024</a:t>
            </a:fld>
            <a:endParaRPr lang="en-IN"/>
          </a:p>
        </p:txBody>
      </p:sp>
      <p:sp>
        <p:nvSpPr>
          <p:cNvPr id="5" name="Footer Placeholder 4"/>
          <p:cNvSpPr>
            <a:spLocks noGrp="1"/>
          </p:cNvSpPr>
          <p:nvPr>
            <p:ph type="ftr" sz="quarter" idx="11"/>
          </p:nvPr>
        </p:nvSpPr>
        <p:spPr>
          <a:xfrm>
            <a:off x="4846320" y="7627621"/>
            <a:ext cx="4937760" cy="438150"/>
          </a:xfrm>
          <a:prstGeom prst="rect">
            <a:avLst/>
          </a:prstGeom>
        </p:spPr>
        <p:txBody>
          <a:bodyPr/>
          <a:lstStyle/>
          <a:p>
            <a:endParaRPr lang="en-IN"/>
          </a:p>
        </p:txBody>
      </p:sp>
      <p:sp>
        <p:nvSpPr>
          <p:cNvPr id="6" name="Slide Number Placeholder 5"/>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11190457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005840" y="438150"/>
            <a:ext cx="9281160" cy="697420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06-10-2024</a:t>
            </a:fld>
            <a:endParaRPr lang="en-IN"/>
          </a:p>
        </p:txBody>
      </p:sp>
      <p:sp>
        <p:nvSpPr>
          <p:cNvPr id="5" name="Footer Placeholder 4"/>
          <p:cNvSpPr>
            <a:spLocks noGrp="1"/>
          </p:cNvSpPr>
          <p:nvPr>
            <p:ph type="ftr" sz="quarter" idx="11"/>
          </p:nvPr>
        </p:nvSpPr>
        <p:spPr>
          <a:xfrm>
            <a:off x="4846320" y="7627621"/>
            <a:ext cx="4937760" cy="438150"/>
          </a:xfrm>
          <a:prstGeom prst="rect">
            <a:avLst/>
          </a:prstGeom>
        </p:spPr>
        <p:txBody>
          <a:bodyPr/>
          <a:lstStyle/>
          <a:p>
            <a:endParaRPr lang="en-IN"/>
          </a:p>
        </p:txBody>
      </p:sp>
      <p:sp>
        <p:nvSpPr>
          <p:cNvPr id="6" name="Slide Number Placeholder 5"/>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22980497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Rectangle 5"/>
          <p:cNvSpPr/>
          <p:nvPr/>
        </p:nvSpPr>
        <p:spPr>
          <a:xfrm>
            <a:off x="2346277" y="7680958"/>
            <a:ext cx="9789118" cy="350336"/>
          </a:xfrm>
          <a:prstGeom prst="rect">
            <a:avLst/>
          </a:prstGeom>
          <a:solidFill>
            <a:srgbClr val="062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264" y="7594607"/>
            <a:ext cx="1817831" cy="523038"/>
          </a:xfrm>
          <a:prstGeom prst="rect">
            <a:avLst/>
          </a:prstGeom>
        </p:spPr>
      </p:pic>
      <p:sp>
        <p:nvSpPr>
          <p:cNvPr id="8" name="TextBox 7"/>
          <p:cNvSpPr txBox="1"/>
          <p:nvPr/>
        </p:nvSpPr>
        <p:spPr>
          <a:xfrm>
            <a:off x="12135395" y="7652993"/>
            <a:ext cx="2068195" cy="387798"/>
          </a:xfrm>
          <a:prstGeom prst="rect">
            <a:avLst/>
          </a:prstGeom>
          <a:noFill/>
        </p:spPr>
        <p:txBody>
          <a:bodyPr wrap="none" rtlCol="0">
            <a:spAutoFit/>
          </a:bodyPr>
          <a:lstStyle/>
          <a:p>
            <a:r>
              <a:rPr lang="en-US" sz="1920" dirty="0"/>
              <a:t>www.iamneo.ai</a:t>
            </a:r>
            <a:endParaRPr lang="en-IN" sz="1920" dirty="0"/>
          </a:p>
        </p:txBody>
      </p:sp>
    </p:spTree>
    <p:extLst>
      <p:ext uri="{BB962C8B-B14F-4D97-AF65-F5344CB8AC3E}">
        <p14:creationId xmlns:p14="http://schemas.microsoft.com/office/powerpoint/2010/main" val="20970140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p:cNvSpPr/>
          <p:nvPr/>
        </p:nvSpPr>
        <p:spPr>
          <a:xfrm>
            <a:off x="2346277" y="7680958"/>
            <a:ext cx="9789118" cy="350336"/>
          </a:xfrm>
          <a:prstGeom prst="rect">
            <a:avLst/>
          </a:prstGeom>
          <a:solidFill>
            <a:srgbClr val="062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264" y="7594607"/>
            <a:ext cx="1817831" cy="523038"/>
          </a:xfrm>
          <a:prstGeom prst="rect">
            <a:avLst/>
          </a:prstGeom>
        </p:spPr>
      </p:pic>
      <p:sp>
        <p:nvSpPr>
          <p:cNvPr id="3" name="TextBox 2"/>
          <p:cNvSpPr txBox="1"/>
          <p:nvPr/>
        </p:nvSpPr>
        <p:spPr>
          <a:xfrm>
            <a:off x="12135395" y="7652993"/>
            <a:ext cx="2068195" cy="387798"/>
          </a:xfrm>
          <a:prstGeom prst="rect">
            <a:avLst/>
          </a:prstGeom>
          <a:noFill/>
        </p:spPr>
        <p:txBody>
          <a:bodyPr wrap="none" rtlCol="0">
            <a:spAutoFit/>
          </a:bodyPr>
          <a:lstStyle/>
          <a:p>
            <a:r>
              <a:rPr lang="en-US" sz="1920" dirty="0"/>
              <a:t>www.iamneo.ai</a:t>
            </a:r>
            <a:endParaRPr lang="en-IN" sz="1920" dirty="0"/>
          </a:p>
        </p:txBody>
      </p:sp>
      <p:sp>
        <p:nvSpPr>
          <p:cNvPr id="5" name="Rectangle 11"/>
          <p:cNvSpPr/>
          <p:nvPr/>
        </p:nvSpPr>
        <p:spPr>
          <a:xfrm>
            <a:off x="13030423" y="-478525"/>
            <a:ext cx="1856639" cy="2674362"/>
          </a:xfrm>
          <a:custGeom>
            <a:avLst/>
            <a:gdLst>
              <a:gd name="connsiteX0" fmla="*/ 0 w 2349500"/>
              <a:gd name="connsiteY0" fmla="*/ 0 h 1826852"/>
              <a:gd name="connsiteX1" fmla="*/ 2349500 w 2349500"/>
              <a:gd name="connsiteY1" fmla="*/ 0 h 1826852"/>
              <a:gd name="connsiteX2" fmla="*/ 2349500 w 2349500"/>
              <a:gd name="connsiteY2" fmla="*/ 1826852 h 1826852"/>
              <a:gd name="connsiteX3" fmla="*/ 0 w 2349500"/>
              <a:gd name="connsiteY3" fmla="*/ 1826852 h 1826852"/>
              <a:gd name="connsiteX4" fmla="*/ 0 w 2349500"/>
              <a:gd name="connsiteY4" fmla="*/ 0 h 1826852"/>
              <a:gd name="connsiteX0" fmla="*/ 0 w 2349500"/>
              <a:gd name="connsiteY0" fmla="*/ 0 h 1826852"/>
              <a:gd name="connsiteX1" fmla="*/ 2349500 w 2349500"/>
              <a:gd name="connsiteY1" fmla="*/ 0 h 1826852"/>
              <a:gd name="connsiteX2" fmla="*/ 2343150 w 2349500"/>
              <a:gd name="connsiteY2" fmla="*/ 908050 h 1826852"/>
              <a:gd name="connsiteX3" fmla="*/ 2349500 w 2349500"/>
              <a:gd name="connsiteY3" fmla="*/ 1826852 h 1826852"/>
              <a:gd name="connsiteX4" fmla="*/ 0 w 2349500"/>
              <a:gd name="connsiteY4" fmla="*/ 1826852 h 1826852"/>
              <a:gd name="connsiteX5" fmla="*/ 0 w 2349500"/>
              <a:gd name="connsiteY5" fmla="*/ 0 h 1826852"/>
              <a:gd name="connsiteX0" fmla="*/ 0 w 2521667"/>
              <a:gd name="connsiteY0" fmla="*/ 0 h 1826852"/>
              <a:gd name="connsiteX1" fmla="*/ 2349500 w 2521667"/>
              <a:gd name="connsiteY1" fmla="*/ 0 h 1826852"/>
              <a:gd name="connsiteX2" fmla="*/ 2343150 w 2521667"/>
              <a:gd name="connsiteY2" fmla="*/ 787400 h 1826852"/>
              <a:gd name="connsiteX3" fmla="*/ 2343150 w 2521667"/>
              <a:gd name="connsiteY3" fmla="*/ 908050 h 1826852"/>
              <a:gd name="connsiteX4" fmla="*/ 2349500 w 2521667"/>
              <a:gd name="connsiteY4" fmla="*/ 1826852 h 1826852"/>
              <a:gd name="connsiteX5" fmla="*/ 0 w 2521667"/>
              <a:gd name="connsiteY5" fmla="*/ 1826852 h 1826852"/>
              <a:gd name="connsiteX6" fmla="*/ 0 w 2521667"/>
              <a:gd name="connsiteY6" fmla="*/ 0 h 1826852"/>
              <a:gd name="connsiteX0" fmla="*/ 0 w 2521667"/>
              <a:gd name="connsiteY0" fmla="*/ 0 h 1826852"/>
              <a:gd name="connsiteX1" fmla="*/ 2349500 w 2521667"/>
              <a:gd name="connsiteY1" fmla="*/ 0 h 1826852"/>
              <a:gd name="connsiteX2" fmla="*/ 2343150 w 2521667"/>
              <a:gd name="connsiteY2" fmla="*/ 787400 h 1826852"/>
              <a:gd name="connsiteX3" fmla="*/ 2343150 w 2521667"/>
              <a:gd name="connsiteY3" fmla="*/ 908050 h 1826852"/>
              <a:gd name="connsiteX4" fmla="*/ 2349500 w 2521667"/>
              <a:gd name="connsiteY4" fmla="*/ 1826852 h 1826852"/>
              <a:gd name="connsiteX5" fmla="*/ 0 w 2521667"/>
              <a:gd name="connsiteY5" fmla="*/ 1826852 h 1826852"/>
              <a:gd name="connsiteX6" fmla="*/ 0 w 2521667"/>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2343150 w 2349500"/>
              <a:gd name="connsiteY3" fmla="*/ 908050 h 1826852"/>
              <a:gd name="connsiteX4" fmla="*/ 2349500 w 2349500"/>
              <a:gd name="connsiteY4" fmla="*/ 1826852 h 1826852"/>
              <a:gd name="connsiteX5" fmla="*/ 0 w 2349500"/>
              <a:gd name="connsiteY5" fmla="*/ 1826852 h 1826852"/>
              <a:gd name="connsiteX6" fmla="*/ 0 w 2349500"/>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2343150 w 2349500"/>
              <a:gd name="connsiteY3" fmla="*/ 908050 h 1826852"/>
              <a:gd name="connsiteX4" fmla="*/ 2349500 w 2349500"/>
              <a:gd name="connsiteY4" fmla="*/ 1826852 h 1826852"/>
              <a:gd name="connsiteX5" fmla="*/ 0 w 2349500"/>
              <a:gd name="connsiteY5" fmla="*/ 1826852 h 1826852"/>
              <a:gd name="connsiteX6" fmla="*/ 0 w 2349500"/>
              <a:gd name="connsiteY6" fmla="*/ 0 h 1826852"/>
              <a:gd name="connsiteX0" fmla="*/ 0 w 2389269"/>
              <a:gd name="connsiteY0" fmla="*/ 0 h 1826852"/>
              <a:gd name="connsiteX1" fmla="*/ 2349500 w 2389269"/>
              <a:gd name="connsiteY1" fmla="*/ 0 h 1826852"/>
              <a:gd name="connsiteX2" fmla="*/ 2343150 w 2389269"/>
              <a:gd name="connsiteY2" fmla="*/ 787400 h 1826852"/>
              <a:gd name="connsiteX3" fmla="*/ 1739900 w 2389269"/>
              <a:gd name="connsiteY3" fmla="*/ 958850 h 1826852"/>
              <a:gd name="connsiteX4" fmla="*/ 2349500 w 2389269"/>
              <a:gd name="connsiteY4" fmla="*/ 1826852 h 1826852"/>
              <a:gd name="connsiteX5" fmla="*/ 0 w 2389269"/>
              <a:gd name="connsiteY5" fmla="*/ 1826852 h 1826852"/>
              <a:gd name="connsiteX6" fmla="*/ 0 w 2389269"/>
              <a:gd name="connsiteY6" fmla="*/ 0 h 1826852"/>
              <a:gd name="connsiteX0" fmla="*/ 0 w 2389269"/>
              <a:gd name="connsiteY0" fmla="*/ 0 h 1826852"/>
              <a:gd name="connsiteX1" fmla="*/ 2349500 w 2389269"/>
              <a:gd name="connsiteY1" fmla="*/ 0 h 1826852"/>
              <a:gd name="connsiteX2" fmla="*/ 2343150 w 2389269"/>
              <a:gd name="connsiteY2" fmla="*/ 787400 h 1826852"/>
              <a:gd name="connsiteX3" fmla="*/ 1739900 w 2389269"/>
              <a:gd name="connsiteY3" fmla="*/ 958850 h 1826852"/>
              <a:gd name="connsiteX4" fmla="*/ 2349500 w 2389269"/>
              <a:gd name="connsiteY4" fmla="*/ 1826852 h 1826852"/>
              <a:gd name="connsiteX5" fmla="*/ 0 w 2389269"/>
              <a:gd name="connsiteY5" fmla="*/ 1826852 h 1826852"/>
              <a:gd name="connsiteX6" fmla="*/ 0 w 2389269"/>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1739900 w 2349500"/>
              <a:gd name="connsiteY3" fmla="*/ 958850 h 1826852"/>
              <a:gd name="connsiteX4" fmla="*/ 2349500 w 2349500"/>
              <a:gd name="connsiteY4" fmla="*/ 1826852 h 1826852"/>
              <a:gd name="connsiteX5" fmla="*/ 0 w 2349500"/>
              <a:gd name="connsiteY5" fmla="*/ 1826852 h 1826852"/>
              <a:gd name="connsiteX6" fmla="*/ 0 w 2349500"/>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1739900 w 2349500"/>
              <a:gd name="connsiteY3" fmla="*/ 958850 h 1826852"/>
              <a:gd name="connsiteX4" fmla="*/ 2349500 w 2349500"/>
              <a:gd name="connsiteY4" fmla="*/ 1826852 h 1826852"/>
              <a:gd name="connsiteX5" fmla="*/ 0 w 2349500"/>
              <a:gd name="connsiteY5" fmla="*/ 1826852 h 1826852"/>
              <a:gd name="connsiteX6" fmla="*/ 0 w 2349500"/>
              <a:gd name="connsiteY6" fmla="*/ 0 h 1826852"/>
              <a:gd name="connsiteX0" fmla="*/ 0 w 2414661"/>
              <a:gd name="connsiteY0" fmla="*/ 0 h 1826852"/>
              <a:gd name="connsiteX1" fmla="*/ 2349500 w 2414661"/>
              <a:gd name="connsiteY1" fmla="*/ 0 h 1826852"/>
              <a:gd name="connsiteX2" fmla="*/ 2343150 w 2414661"/>
              <a:gd name="connsiteY2" fmla="*/ 787400 h 1826852"/>
              <a:gd name="connsiteX3" fmla="*/ 1397000 w 2414661"/>
              <a:gd name="connsiteY3" fmla="*/ 793750 h 1826852"/>
              <a:gd name="connsiteX4" fmla="*/ 2349500 w 2414661"/>
              <a:gd name="connsiteY4" fmla="*/ 1826852 h 1826852"/>
              <a:gd name="connsiteX5" fmla="*/ 0 w 2414661"/>
              <a:gd name="connsiteY5" fmla="*/ 1826852 h 1826852"/>
              <a:gd name="connsiteX6" fmla="*/ 0 w 2414661"/>
              <a:gd name="connsiteY6" fmla="*/ 0 h 1826852"/>
              <a:gd name="connsiteX0" fmla="*/ 0 w 2414661"/>
              <a:gd name="connsiteY0" fmla="*/ 0 h 1838954"/>
              <a:gd name="connsiteX1" fmla="*/ 2349500 w 2414661"/>
              <a:gd name="connsiteY1" fmla="*/ 0 h 1838954"/>
              <a:gd name="connsiteX2" fmla="*/ 2343150 w 2414661"/>
              <a:gd name="connsiteY2" fmla="*/ 787400 h 1838954"/>
              <a:gd name="connsiteX3" fmla="*/ 1397000 w 2414661"/>
              <a:gd name="connsiteY3" fmla="*/ 793750 h 1838954"/>
              <a:gd name="connsiteX4" fmla="*/ 0 w 2414661"/>
              <a:gd name="connsiteY4" fmla="*/ 1826852 h 1838954"/>
              <a:gd name="connsiteX5" fmla="*/ 0 w 2414661"/>
              <a:gd name="connsiteY5" fmla="*/ 0 h 1838954"/>
              <a:gd name="connsiteX0" fmla="*/ 0 w 2414661"/>
              <a:gd name="connsiteY0" fmla="*/ 0 h 1838954"/>
              <a:gd name="connsiteX1" fmla="*/ 2349500 w 2414661"/>
              <a:gd name="connsiteY1" fmla="*/ 0 h 1838954"/>
              <a:gd name="connsiteX2" fmla="*/ 2343150 w 2414661"/>
              <a:gd name="connsiteY2" fmla="*/ 787400 h 1838954"/>
              <a:gd name="connsiteX3" fmla="*/ 1397000 w 2414661"/>
              <a:gd name="connsiteY3" fmla="*/ 793750 h 1838954"/>
              <a:gd name="connsiteX4" fmla="*/ 0 w 2414661"/>
              <a:gd name="connsiteY4" fmla="*/ 1826852 h 1838954"/>
              <a:gd name="connsiteX5" fmla="*/ 0 w 2414661"/>
              <a:gd name="connsiteY5" fmla="*/ 0 h 1838954"/>
              <a:gd name="connsiteX0" fmla="*/ 0 w 2414661"/>
              <a:gd name="connsiteY0" fmla="*/ 0 h 1867772"/>
              <a:gd name="connsiteX1" fmla="*/ 2349500 w 2414661"/>
              <a:gd name="connsiteY1" fmla="*/ 0 h 1867772"/>
              <a:gd name="connsiteX2" fmla="*/ 2343150 w 2414661"/>
              <a:gd name="connsiteY2" fmla="*/ 787400 h 1867772"/>
              <a:gd name="connsiteX3" fmla="*/ 1397000 w 2414661"/>
              <a:gd name="connsiteY3" fmla="*/ 793750 h 1867772"/>
              <a:gd name="connsiteX4" fmla="*/ 0 w 2414661"/>
              <a:gd name="connsiteY4" fmla="*/ 1826852 h 1867772"/>
              <a:gd name="connsiteX5" fmla="*/ 0 w 2414661"/>
              <a:gd name="connsiteY5" fmla="*/ 0 h 1867772"/>
              <a:gd name="connsiteX0" fmla="*/ 0 w 2414661"/>
              <a:gd name="connsiteY0" fmla="*/ 0 h 1867772"/>
              <a:gd name="connsiteX1" fmla="*/ 2349500 w 2414661"/>
              <a:gd name="connsiteY1" fmla="*/ 0 h 1867772"/>
              <a:gd name="connsiteX2" fmla="*/ 2343150 w 2414661"/>
              <a:gd name="connsiteY2" fmla="*/ 787400 h 1867772"/>
              <a:gd name="connsiteX3" fmla="*/ 1397000 w 2414661"/>
              <a:gd name="connsiteY3" fmla="*/ 793750 h 1867772"/>
              <a:gd name="connsiteX4" fmla="*/ 0 w 2414661"/>
              <a:gd name="connsiteY4" fmla="*/ 1826852 h 1867772"/>
              <a:gd name="connsiteX5" fmla="*/ 0 w 2414661"/>
              <a:gd name="connsiteY5" fmla="*/ 0 h 1867772"/>
              <a:gd name="connsiteX0" fmla="*/ 0 w 2561693"/>
              <a:gd name="connsiteY0" fmla="*/ 0 h 1867772"/>
              <a:gd name="connsiteX1" fmla="*/ 2349500 w 2561693"/>
              <a:gd name="connsiteY1" fmla="*/ 0 h 1867772"/>
              <a:gd name="connsiteX2" fmla="*/ 2343150 w 2561693"/>
              <a:gd name="connsiteY2" fmla="*/ 787400 h 1867772"/>
              <a:gd name="connsiteX3" fmla="*/ 1397000 w 2561693"/>
              <a:gd name="connsiteY3" fmla="*/ 793750 h 1867772"/>
              <a:gd name="connsiteX4" fmla="*/ 0 w 2561693"/>
              <a:gd name="connsiteY4" fmla="*/ 1826852 h 1867772"/>
              <a:gd name="connsiteX5" fmla="*/ 0 w 2561693"/>
              <a:gd name="connsiteY5" fmla="*/ 0 h 1867772"/>
              <a:gd name="connsiteX0" fmla="*/ 0 w 2561693"/>
              <a:gd name="connsiteY0" fmla="*/ 169411 h 2037183"/>
              <a:gd name="connsiteX1" fmla="*/ 2349500 w 2561693"/>
              <a:gd name="connsiteY1" fmla="*/ 169411 h 2037183"/>
              <a:gd name="connsiteX2" fmla="*/ 2343150 w 2561693"/>
              <a:gd name="connsiteY2" fmla="*/ 956811 h 2037183"/>
              <a:gd name="connsiteX3" fmla="*/ 1397000 w 2561693"/>
              <a:gd name="connsiteY3" fmla="*/ 963161 h 2037183"/>
              <a:gd name="connsiteX4" fmla="*/ 0 w 2561693"/>
              <a:gd name="connsiteY4" fmla="*/ 1996263 h 2037183"/>
              <a:gd name="connsiteX5" fmla="*/ 0 w 2561693"/>
              <a:gd name="connsiteY5" fmla="*/ 169411 h 2037183"/>
              <a:gd name="connsiteX0" fmla="*/ 213657 w 2775350"/>
              <a:gd name="connsiteY0" fmla="*/ 169411 h 2037183"/>
              <a:gd name="connsiteX1" fmla="*/ 2563157 w 2775350"/>
              <a:gd name="connsiteY1" fmla="*/ 169411 h 2037183"/>
              <a:gd name="connsiteX2" fmla="*/ 2556807 w 2775350"/>
              <a:gd name="connsiteY2" fmla="*/ 956811 h 2037183"/>
              <a:gd name="connsiteX3" fmla="*/ 1610657 w 2775350"/>
              <a:gd name="connsiteY3" fmla="*/ 963161 h 2037183"/>
              <a:gd name="connsiteX4" fmla="*/ 213657 w 2775350"/>
              <a:gd name="connsiteY4" fmla="*/ 1996263 h 2037183"/>
              <a:gd name="connsiteX5" fmla="*/ 213657 w 2775350"/>
              <a:gd name="connsiteY5" fmla="*/ 169411 h 2037183"/>
              <a:gd name="connsiteX0" fmla="*/ 2 w 2561695"/>
              <a:gd name="connsiteY0" fmla="*/ 252611 h 2120383"/>
              <a:gd name="connsiteX1" fmla="*/ 2349502 w 2561695"/>
              <a:gd name="connsiteY1" fmla="*/ 252611 h 2120383"/>
              <a:gd name="connsiteX2" fmla="*/ 2343152 w 2561695"/>
              <a:gd name="connsiteY2" fmla="*/ 1040011 h 2120383"/>
              <a:gd name="connsiteX3" fmla="*/ 1397002 w 2561695"/>
              <a:gd name="connsiteY3" fmla="*/ 1046361 h 2120383"/>
              <a:gd name="connsiteX4" fmla="*/ 2 w 2561695"/>
              <a:gd name="connsiteY4" fmla="*/ 2079463 h 2120383"/>
              <a:gd name="connsiteX5" fmla="*/ 2 w 2561695"/>
              <a:gd name="connsiteY5" fmla="*/ 252611 h 2120383"/>
              <a:gd name="connsiteX0" fmla="*/ 2 w 2561695"/>
              <a:gd name="connsiteY0" fmla="*/ 229694 h 2097466"/>
              <a:gd name="connsiteX1" fmla="*/ 2349502 w 2561695"/>
              <a:gd name="connsiteY1" fmla="*/ 229694 h 2097466"/>
              <a:gd name="connsiteX2" fmla="*/ 2343152 w 2561695"/>
              <a:gd name="connsiteY2" fmla="*/ 1017094 h 2097466"/>
              <a:gd name="connsiteX3" fmla="*/ 1397002 w 2561695"/>
              <a:gd name="connsiteY3" fmla="*/ 1023444 h 2097466"/>
              <a:gd name="connsiteX4" fmla="*/ 2 w 2561695"/>
              <a:gd name="connsiteY4" fmla="*/ 2056546 h 2097466"/>
              <a:gd name="connsiteX5" fmla="*/ 2 w 2561695"/>
              <a:gd name="connsiteY5" fmla="*/ 229694 h 2097466"/>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414663"/>
              <a:gd name="connsiteY0" fmla="*/ 112 h 1867884"/>
              <a:gd name="connsiteX1" fmla="*/ 2349502 w 2414663"/>
              <a:gd name="connsiteY1" fmla="*/ 112 h 1867884"/>
              <a:gd name="connsiteX2" fmla="*/ 2343152 w 2414663"/>
              <a:gd name="connsiteY2" fmla="*/ 787512 h 1867884"/>
              <a:gd name="connsiteX3" fmla="*/ 1397002 w 2414663"/>
              <a:gd name="connsiteY3" fmla="*/ 793862 h 1867884"/>
              <a:gd name="connsiteX4" fmla="*/ 2 w 2414663"/>
              <a:gd name="connsiteY4" fmla="*/ 1826964 h 1867884"/>
              <a:gd name="connsiteX5" fmla="*/ 2 w 2414663"/>
              <a:gd name="connsiteY5" fmla="*/ 112 h 1867884"/>
              <a:gd name="connsiteX0" fmla="*/ 2 w 2349505"/>
              <a:gd name="connsiteY0" fmla="*/ 112 h 1867884"/>
              <a:gd name="connsiteX1" fmla="*/ 2349502 w 2349505"/>
              <a:gd name="connsiteY1" fmla="*/ 112 h 1867884"/>
              <a:gd name="connsiteX2" fmla="*/ 2343152 w 2349505"/>
              <a:gd name="connsiteY2" fmla="*/ 787512 h 1867884"/>
              <a:gd name="connsiteX3" fmla="*/ 1397002 w 2349505"/>
              <a:gd name="connsiteY3" fmla="*/ 793862 h 1867884"/>
              <a:gd name="connsiteX4" fmla="*/ 2 w 2349505"/>
              <a:gd name="connsiteY4" fmla="*/ 1826964 h 1867884"/>
              <a:gd name="connsiteX5" fmla="*/ 2 w 2349505"/>
              <a:gd name="connsiteY5" fmla="*/ 112 h 1867884"/>
              <a:gd name="connsiteX0" fmla="*/ 2 w 2349505"/>
              <a:gd name="connsiteY0" fmla="*/ 112 h 1863176"/>
              <a:gd name="connsiteX1" fmla="*/ 2349502 w 2349505"/>
              <a:gd name="connsiteY1" fmla="*/ 112 h 1863176"/>
              <a:gd name="connsiteX2" fmla="*/ 2343152 w 2349505"/>
              <a:gd name="connsiteY2" fmla="*/ 787512 h 1863176"/>
              <a:gd name="connsiteX3" fmla="*/ 1397002 w 2349505"/>
              <a:gd name="connsiteY3" fmla="*/ 793862 h 1863176"/>
              <a:gd name="connsiteX4" fmla="*/ 2 w 2349505"/>
              <a:gd name="connsiteY4" fmla="*/ 1826964 h 1863176"/>
              <a:gd name="connsiteX5" fmla="*/ 2 w 2349505"/>
              <a:gd name="connsiteY5" fmla="*/ 112 h 1863176"/>
              <a:gd name="connsiteX0" fmla="*/ 2 w 2349505"/>
              <a:gd name="connsiteY0" fmla="*/ 75 h 1826927"/>
              <a:gd name="connsiteX1" fmla="*/ 2349502 w 2349505"/>
              <a:gd name="connsiteY1" fmla="*/ 75 h 1826927"/>
              <a:gd name="connsiteX2" fmla="*/ 2343152 w 2349505"/>
              <a:gd name="connsiteY2" fmla="*/ 787475 h 1826927"/>
              <a:gd name="connsiteX3" fmla="*/ 1397002 w 2349505"/>
              <a:gd name="connsiteY3" fmla="*/ 793825 h 1826927"/>
              <a:gd name="connsiteX4" fmla="*/ 2 w 2349505"/>
              <a:gd name="connsiteY4" fmla="*/ 1826927 h 1826927"/>
              <a:gd name="connsiteX5" fmla="*/ 2 w 2349505"/>
              <a:gd name="connsiteY5" fmla="*/ 75 h 1826927"/>
              <a:gd name="connsiteX0" fmla="*/ 174036 w 2588698"/>
              <a:gd name="connsiteY0" fmla="*/ 1538291 h 3365143"/>
              <a:gd name="connsiteX1" fmla="*/ 2523536 w 2588698"/>
              <a:gd name="connsiteY1" fmla="*/ 1 h 3365143"/>
              <a:gd name="connsiteX2" fmla="*/ 2517186 w 2588698"/>
              <a:gd name="connsiteY2" fmla="*/ 2325691 h 3365143"/>
              <a:gd name="connsiteX3" fmla="*/ 1571036 w 2588698"/>
              <a:gd name="connsiteY3" fmla="*/ 2332041 h 3365143"/>
              <a:gd name="connsiteX4" fmla="*/ 174036 w 2588698"/>
              <a:gd name="connsiteY4" fmla="*/ 3365143 h 3365143"/>
              <a:gd name="connsiteX5" fmla="*/ 174036 w 2588698"/>
              <a:gd name="connsiteY5" fmla="*/ 1538291 h 3365143"/>
              <a:gd name="connsiteX0" fmla="*/ 227989 w 2820407"/>
              <a:gd name="connsiteY0" fmla="*/ 369649 h 3771922"/>
              <a:gd name="connsiteX1" fmla="*/ 2606152 w 2820407"/>
              <a:gd name="connsiteY1" fmla="*/ 340985 h 3771922"/>
              <a:gd name="connsiteX2" fmla="*/ 2599802 w 2820407"/>
              <a:gd name="connsiteY2" fmla="*/ 2666675 h 3771922"/>
              <a:gd name="connsiteX3" fmla="*/ 1653652 w 2820407"/>
              <a:gd name="connsiteY3" fmla="*/ 2673025 h 3771922"/>
              <a:gd name="connsiteX4" fmla="*/ 256652 w 2820407"/>
              <a:gd name="connsiteY4" fmla="*/ 3706127 h 3771922"/>
              <a:gd name="connsiteX5" fmla="*/ 227989 w 2820407"/>
              <a:gd name="connsiteY5" fmla="*/ 369649 h 3771922"/>
              <a:gd name="connsiteX0" fmla="*/ 237827 w 2799519"/>
              <a:gd name="connsiteY0" fmla="*/ 351504 h 3803767"/>
              <a:gd name="connsiteX1" fmla="*/ 2587326 w 2799519"/>
              <a:gd name="connsiteY1" fmla="*/ 370613 h 3803767"/>
              <a:gd name="connsiteX2" fmla="*/ 2580976 w 2799519"/>
              <a:gd name="connsiteY2" fmla="*/ 2696303 h 3803767"/>
              <a:gd name="connsiteX3" fmla="*/ 1634826 w 2799519"/>
              <a:gd name="connsiteY3" fmla="*/ 2702653 h 3803767"/>
              <a:gd name="connsiteX4" fmla="*/ 237826 w 2799519"/>
              <a:gd name="connsiteY4" fmla="*/ 3735755 h 3803767"/>
              <a:gd name="connsiteX5" fmla="*/ 237827 w 2799519"/>
              <a:gd name="connsiteY5" fmla="*/ 351504 h 3803767"/>
              <a:gd name="connsiteX0" fmla="*/ 103448 w 2665140"/>
              <a:gd name="connsiteY0" fmla="*/ 161249 h 3613512"/>
              <a:gd name="connsiteX1" fmla="*/ 2452947 w 2665140"/>
              <a:gd name="connsiteY1" fmla="*/ 180358 h 3613512"/>
              <a:gd name="connsiteX2" fmla="*/ 2446597 w 2665140"/>
              <a:gd name="connsiteY2" fmla="*/ 2506048 h 3613512"/>
              <a:gd name="connsiteX3" fmla="*/ 1500447 w 2665140"/>
              <a:gd name="connsiteY3" fmla="*/ 2512398 h 3613512"/>
              <a:gd name="connsiteX4" fmla="*/ 103447 w 2665140"/>
              <a:gd name="connsiteY4" fmla="*/ 3545500 h 3613512"/>
              <a:gd name="connsiteX5" fmla="*/ 103448 w 2665140"/>
              <a:gd name="connsiteY5" fmla="*/ 161249 h 3613512"/>
              <a:gd name="connsiteX0" fmla="*/ 103448 w 2516408"/>
              <a:gd name="connsiteY0" fmla="*/ 1076 h 3453339"/>
              <a:gd name="connsiteX1" fmla="*/ 2452947 w 2516408"/>
              <a:gd name="connsiteY1" fmla="*/ 20185 h 3453339"/>
              <a:gd name="connsiteX2" fmla="*/ 2446597 w 2516408"/>
              <a:gd name="connsiteY2" fmla="*/ 2345875 h 3453339"/>
              <a:gd name="connsiteX3" fmla="*/ 1500447 w 2516408"/>
              <a:gd name="connsiteY3" fmla="*/ 2352225 h 3453339"/>
              <a:gd name="connsiteX4" fmla="*/ 103447 w 2516408"/>
              <a:gd name="connsiteY4" fmla="*/ 3385327 h 3453339"/>
              <a:gd name="connsiteX5" fmla="*/ 103448 w 2516408"/>
              <a:gd name="connsiteY5" fmla="*/ 1076 h 3453339"/>
              <a:gd name="connsiteX0" fmla="*/ 103448 w 2452983"/>
              <a:gd name="connsiteY0" fmla="*/ 1076 h 3453339"/>
              <a:gd name="connsiteX1" fmla="*/ 2452947 w 2452983"/>
              <a:gd name="connsiteY1" fmla="*/ 20185 h 3453339"/>
              <a:gd name="connsiteX2" fmla="*/ 2446597 w 2452983"/>
              <a:gd name="connsiteY2" fmla="*/ 2345875 h 3453339"/>
              <a:gd name="connsiteX3" fmla="*/ 1500447 w 2452983"/>
              <a:gd name="connsiteY3" fmla="*/ 2352225 h 3453339"/>
              <a:gd name="connsiteX4" fmla="*/ 103447 w 2452983"/>
              <a:gd name="connsiteY4" fmla="*/ 3385327 h 3453339"/>
              <a:gd name="connsiteX5" fmla="*/ 103448 w 2452983"/>
              <a:gd name="connsiteY5" fmla="*/ 1076 h 3453339"/>
              <a:gd name="connsiteX0" fmla="*/ 1533 w 2351068"/>
              <a:gd name="connsiteY0" fmla="*/ 1076 h 3385346"/>
              <a:gd name="connsiteX1" fmla="*/ 2351032 w 2351068"/>
              <a:gd name="connsiteY1" fmla="*/ 20185 h 3385346"/>
              <a:gd name="connsiteX2" fmla="*/ 2344682 w 2351068"/>
              <a:gd name="connsiteY2" fmla="*/ 2345875 h 3385346"/>
              <a:gd name="connsiteX3" fmla="*/ 1398532 w 2351068"/>
              <a:gd name="connsiteY3" fmla="*/ 2352225 h 3385346"/>
              <a:gd name="connsiteX4" fmla="*/ 1532 w 2351068"/>
              <a:gd name="connsiteY4" fmla="*/ 3385327 h 3385346"/>
              <a:gd name="connsiteX5" fmla="*/ 1533 w 2351068"/>
              <a:gd name="connsiteY5" fmla="*/ 1076 h 3385346"/>
              <a:gd name="connsiteX0" fmla="*/ 174033 w 2583581"/>
              <a:gd name="connsiteY0" fmla="*/ 249435 h 3633710"/>
              <a:gd name="connsiteX1" fmla="*/ 2512882 w 2583581"/>
              <a:gd name="connsiteY1" fmla="*/ 252570 h 3633710"/>
              <a:gd name="connsiteX2" fmla="*/ 2517182 w 2583581"/>
              <a:gd name="connsiteY2" fmla="*/ 2594234 h 3633710"/>
              <a:gd name="connsiteX3" fmla="*/ 1571032 w 2583581"/>
              <a:gd name="connsiteY3" fmla="*/ 2600584 h 3633710"/>
              <a:gd name="connsiteX4" fmla="*/ 174032 w 2583581"/>
              <a:gd name="connsiteY4" fmla="*/ 3633686 h 3633710"/>
              <a:gd name="connsiteX5" fmla="*/ 174033 w 2583581"/>
              <a:gd name="connsiteY5" fmla="*/ 249435 h 3633710"/>
              <a:gd name="connsiteX0" fmla="*/ 1830 w 2411378"/>
              <a:gd name="connsiteY0" fmla="*/ 9 h 3384279"/>
              <a:gd name="connsiteX1" fmla="*/ 2340679 w 2411378"/>
              <a:gd name="connsiteY1" fmla="*/ 3144 h 3384279"/>
              <a:gd name="connsiteX2" fmla="*/ 2344979 w 2411378"/>
              <a:gd name="connsiteY2" fmla="*/ 2344808 h 3384279"/>
              <a:gd name="connsiteX3" fmla="*/ 1398829 w 2411378"/>
              <a:gd name="connsiteY3" fmla="*/ 2351158 h 3384279"/>
              <a:gd name="connsiteX4" fmla="*/ 1829 w 2411378"/>
              <a:gd name="connsiteY4" fmla="*/ 3384260 h 3384279"/>
              <a:gd name="connsiteX5" fmla="*/ 1830 w 2411378"/>
              <a:gd name="connsiteY5" fmla="*/ 9 h 3384279"/>
              <a:gd name="connsiteX0" fmla="*/ 1830 w 2345232"/>
              <a:gd name="connsiteY0" fmla="*/ 9 h 3384279"/>
              <a:gd name="connsiteX1" fmla="*/ 2340679 w 2345232"/>
              <a:gd name="connsiteY1" fmla="*/ 3144 h 3384279"/>
              <a:gd name="connsiteX2" fmla="*/ 2344979 w 2345232"/>
              <a:gd name="connsiteY2" fmla="*/ 2344808 h 3384279"/>
              <a:gd name="connsiteX3" fmla="*/ 1398829 w 2345232"/>
              <a:gd name="connsiteY3" fmla="*/ 2351158 h 3384279"/>
              <a:gd name="connsiteX4" fmla="*/ 1829 w 2345232"/>
              <a:gd name="connsiteY4" fmla="*/ 3384260 h 3384279"/>
              <a:gd name="connsiteX5" fmla="*/ 1830 w 2345232"/>
              <a:gd name="connsiteY5" fmla="*/ 9 h 3384279"/>
              <a:gd name="connsiteX0" fmla="*/ 1830 w 2345232"/>
              <a:gd name="connsiteY0" fmla="*/ 9 h 3384279"/>
              <a:gd name="connsiteX1" fmla="*/ 2340679 w 2345232"/>
              <a:gd name="connsiteY1" fmla="*/ 3144 h 3384279"/>
              <a:gd name="connsiteX2" fmla="*/ 2344979 w 2345232"/>
              <a:gd name="connsiteY2" fmla="*/ 2344808 h 3384279"/>
              <a:gd name="connsiteX3" fmla="*/ 1398829 w 2345232"/>
              <a:gd name="connsiteY3" fmla="*/ 2351158 h 3384279"/>
              <a:gd name="connsiteX4" fmla="*/ 1829 w 2345232"/>
              <a:gd name="connsiteY4" fmla="*/ 3384260 h 3384279"/>
              <a:gd name="connsiteX5" fmla="*/ 1830 w 2345232"/>
              <a:gd name="connsiteY5" fmla="*/ 9 h 338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5232" h="3384279">
                <a:moveTo>
                  <a:pt x="1830" y="9"/>
                </a:moveTo>
                <a:cubicBezTo>
                  <a:pt x="2889" y="6228"/>
                  <a:pt x="2351447" y="4082"/>
                  <a:pt x="2340679" y="3144"/>
                </a:cubicBezTo>
                <a:cubicBezTo>
                  <a:pt x="2329911" y="2206"/>
                  <a:pt x="2347519" y="2342172"/>
                  <a:pt x="2344979" y="2344808"/>
                </a:cubicBezTo>
                <a:cubicBezTo>
                  <a:pt x="2342439" y="2347444"/>
                  <a:pt x="1395654" y="2355716"/>
                  <a:pt x="1398829" y="2351158"/>
                </a:cubicBezTo>
                <a:cubicBezTo>
                  <a:pt x="1402004" y="2346600"/>
                  <a:pt x="5352" y="3374825"/>
                  <a:pt x="1829" y="3384260"/>
                </a:cubicBezTo>
                <a:cubicBezTo>
                  <a:pt x="-1694" y="3393695"/>
                  <a:pt x="771" y="-6210"/>
                  <a:pt x="1830" y="9"/>
                </a:cubicBezTo>
                <a:close/>
              </a:path>
            </a:pathLst>
          </a:custGeom>
          <a:solidFill>
            <a:srgbClr val="06232A">
              <a:alpha val="11000"/>
            </a:srgbClr>
          </a:solidFill>
          <a:ln w="381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60" dirty="0"/>
              <a:t> </a:t>
            </a:r>
            <a:endParaRPr lang="en-IN" sz="2160" dirty="0"/>
          </a:p>
        </p:txBody>
      </p:sp>
      <p:sp>
        <p:nvSpPr>
          <p:cNvPr id="4" name="Title 3"/>
          <p:cNvSpPr>
            <a:spLocks noGrp="1"/>
          </p:cNvSpPr>
          <p:nvPr>
            <p:ph type="title"/>
          </p:nvPr>
        </p:nvSpPr>
        <p:spPr>
          <a:xfrm>
            <a:off x="605961" y="421774"/>
            <a:ext cx="11770132" cy="642752"/>
          </a:xfrm>
          <a:prstGeom prst="rect">
            <a:avLst/>
          </a:prstGeom>
        </p:spPr>
        <p:txBody>
          <a:bodyPr/>
          <a:lstStyle>
            <a:lvl1pPr>
              <a:defRPr sz="3840"/>
            </a:lvl1pPr>
          </a:lstStyle>
          <a:p>
            <a:r>
              <a:rPr lang="en-US"/>
              <a:t>Click to edit Master title style</a:t>
            </a:r>
            <a:endParaRPr lang="en-IN" dirty="0"/>
          </a:p>
        </p:txBody>
      </p:sp>
      <p:cxnSp>
        <p:nvCxnSpPr>
          <p:cNvPr id="9" name="Straight Connector 8"/>
          <p:cNvCxnSpPr/>
          <p:nvPr/>
        </p:nvCxnSpPr>
        <p:spPr>
          <a:xfrm>
            <a:off x="491317" y="1211921"/>
            <a:ext cx="12233854" cy="0"/>
          </a:xfrm>
          <a:prstGeom prst="line">
            <a:avLst/>
          </a:prstGeom>
          <a:ln>
            <a:solidFill>
              <a:srgbClr val="06232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9314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2618720" cy="1590676"/>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1005840" y="2190750"/>
            <a:ext cx="12618720" cy="522160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275812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1DF907-508D-E0EF-C1F1-C4C72618F5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9392" y="441961"/>
            <a:ext cx="3760470" cy="1081987"/>
          </a:xfrm>
          <a:prstGeom prst="rect">
            <a:avLst/>
          </a:prstGeom>
        </p:spPr>
      </p:pic>
      <p:sp>
        <p:nvSpPr>
          <p:cNvPr id="9" name="Rectangle 11">
            <a:extLst>
              <a:ext uri="{FF2B5EF4-FFF2-40B4-BE49-F238E27FC236}">
                <a16:creationId xmlns:a16="http://schemas.microsoft.com/office/drawing/2014/main" id="{8A687A4A-4508-FD46-0105-35BDC022ACC4}"/>
              </a:ext>
            </a:extLst>
          </p:cNvPr>
          <p:cNvSpPr/>
          <p:nvPr userDrawn="1"/>
        </p:nvSpPr>
        <p:spPr>
          <a:xfrm>
            <a:off x="7426406" y="0"/>
            <a:ext cx="2296685" cy="3308218"/>
          </a:xfrm>
          <a:custGeom>
            <a:avLst/>
            <a:gdLst>
              <a:gd name="connsiteX0" fmla="*/ 0 w 2349500"/>
              <a:gd name="connsiteY0" fmla="*/ 0 h 1826852"/>
              <a:gd name="connsiteX1" fmla="*/ 2349500 w 2349500"/>
              <a:gd name="connsiteY1" fmla="*/ 0 h 1826852"/>
              <a:gd name="connsiteX2" fmla="*/ 2349500 w 2349500"/>
              <a:gd name="connsiteY2" fmla="*/ 1826852 h 1826852"/>
              <a:gd name="connsiteX3" fmla="*/ 0 w 2349500"/>
              <a:gd name="connsiteY3" fmla="*/ 1826852 h 1826852"/>
              <a:gd name="connsiteX4" fmla="*/ 0 w 2349500"/>
              <a:gd name="connsiteY4" fmla="*/ 0 h 1826852"/>
              <a:gd name="connsiteX0" fmla="*/ 0 w 2349500"/>
              <a:gd name="connsiteY0" fmla="*/ 0 h 1826852"/>
              <a:gd name="connsiteX1" fmla="*/ 2349500 w 2349500"/>
              <a:gd name="connsiteY1" fmla="*/ 0 h 1826852"/>
              <a:gd name="connsiteX2" fmla="*/ 2343150 w 2349500"/>
              <a:gd name="connsiteY2" fmla="*/ 908050 h 1826852"/>
              <a:gd name="connsiteX3" fmla="*/ 2349500 w 2349500"/>
              <a:gd name="connsiteY3" fmla="*/ 1826852 h 1826852"/>
              <a:gd name="connsiteX4" fmla="*/ 0 w 2349500"/>
              <a:gd name="connsiteY4" fmla="*/ 1826852 h 1826852"/>
              <a:gd name="connsiteX5" fmla="*/ 0 w 2349500"/>
              <a:gd name="connsiteY5" fmla="*/ 0 h 1826852"/>
              <a:gd name="connsiteX0" fmla="*/ 0 w 2521667"/>
              <a:gd name="connsiteY0" fmla="*/ 0 h 1826852"/>
              <a:gd name="connsiteX1" fmla="*/ 2349500 w 2521667"/>
              <a:gd name="connsiteY1" fmla="*/ 0 h 1826852"/>
              <a:gd name="connsiteX2" fmla="*/ 2343150 w 2521667"/>
              <a:gd name="connsiteY2" fmla="*/ 787400 h 1826852"/>
              <a:gd name="connsiteX3" fmla="*/ 2343150 w 2521667"/>
              <a:gd name="connsiteY3" fmla="*/ 908050 h 1826852"/>
              <a:gd name="connsiteX4" fmla="*/ 2349500 w 2521667"/>
              <a:gd name="connsiteY4" fmla="*/ 1826852 h 1826852"/>
              <a:gd name="connsiteX5" fmla="*/ 0 w 2521667"/>
              <a:gd name="connsiteY5" fmla="*/ 1826852 h 1826852"/>
              <a:gd name="connsiteX6" fmla="*/ 0 w 2521667"/>
              <a:gd name="connsiteY6" fmla="*/ 0 h 1826852"/>
              <a:gd name="connsiteX0" fmla="*/ 0 w 2521667"/>
              <a:gd name="connsiteY0" fmla="*/ 0 h 1826852"/>
              <a:gd name="connsiteX1" fmla="*/ 2349500 w 2521667"/>
              <a:gd name="connsiteY1" fmla="*/ 0 h 1826852"/>
              <a:gd name="connsiteX2" fmla="*/ 2343150 w 2521667"/>
              <a:gd name="connsiteY2" fmla="*/ 787400 h 1826852"/>
              <a:gd name="connsiteX3" fmla="*/ 2343150 w 2521667"/>
              <a:gd name="connsiteY3" fmla="*/ 908050 h 1826852"/>
              <a:gd name="connsiteX4" fmla="*/ 2349500 w 2521667"/>
              <a:gd name="connsiteY4" fmla="*/ 1826852 h 1826852"/>
              <a:gd name="connsiteX5" fmla="*/ 0 w 2521667"/>
              <a:gd name="connsiteY5" fmla="*/ 1826852 h 1826852"/>
              <a:gd name="connsiteX6" fmla="*/ 0 w 2521667"/>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2343150 w 2349500"/>
              <a:gd name="connsiteY3" fmla="*/ 908050 h 1826852"/>
              <a:gd name="connsiteX4" fmla="*/ 2349500 w 2349500"/>
              <a:gd name="connsiteY4" fmla="*/ 1826852 h 1826852"/>
              <a:gd name="connsiteX5" fmla="*/ 0 w 2349500"/>
              <a:gd name="connsiteY5" fmla="*/ 1826852 h 1826852"/>
              <a:gd name="connsiteX6" fmla="*/ 0 w 2349500"/>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2343150 w 2349500"/>
              <a:gd name="connsiteY3" fmla="*/ 908050 h 1826852"/>
              <a:gd name="connsiteX4" fmla="*/ 2349500 w 2349500"/>
              <a:gd name="connsiteY4" fmla="*/ 1826852 h 1826852"/>
              <a:gd name="connsiteX5" fmla="*/ 0 w 2349500"/>
              <a:gd name="connsiteY5" fmla="*/ 1826852 h 1826852"/>
              <a:gd name="connsiteX6" fmla="*/ 0 w 2349500"/>
              <a:gd name="connsiteY6" fmla="*/ 0 h 1826852"/>
              <a:gd name="connsiteX0" fmla="*/ 0 w 2389269"/>
              <a:gd name="connsiteY0" fmla="*/ 0 h 1826852"/>
              <a:gd name="connsiteX1" fmla="*/ 2349500 w 2389269"/>
              <a:gd name="connsiteY1" fmla="*/ 0 h 1826852"/>
              <a:gd name="connsiteX2" fmla="*/ 2343150 w 2389269"/>
              <a:gd name="connsiteY2" fmla="*/ 787400 h 1826852"/>
              <a:gd name="connsiteX3" fmla="*/ 1739900 w 2389269"/>
              <a:gd name="connsiteY3" fmla="*/ 958850 h 1826852"/>
              <a:gd name="connsiteX4" fmla="*/ 2349500 w 2389269"/>
              <a:gd name="connsiteY4" fmla="*/ 1826852 h 1826852"/>
              <a:gd name="connsiteX5" fmla="*/ 0 w 2389269"/>
              <a:gd name="connsiteY5" fmla="*/ 1826852 h 1826852"/>
              <a:gd name="connsiteX6" fmla="*/ 0 w 2389269"/>
              <a:gd name="connsiteY6" fmla="*/ 0 h 1826852"/>
              <a:gd name="connsiteX0" fmla="*/ 0 w 2389269"/>
              <a:gd name="connsiteY0" fmla="*/ 0 h 1826852"/>
              <a:gd name="connsiteX1" fmla="*/ 2349500 w 2389269"/>
              <a:gd name="connsiteY1" fmla="*/ 0 h 1826852"/>
              <a:gd name="connsiteX2" fmla="*/ 2343150 w 2389269"/>
              <a:gd name="connsiteY2" fmla="*/ 787400 h 1826852"/>
              <a:gd name="connsiteX3" fmla="*/ 1739900 w 2389269"/>
              <a:gd name="connsiteY3" fmla="*/ 958850 h 1826852"/>
              <a:gd name="connsiteX4" fmla="*/ 2349500 w 2389269"/>
              <a:gd name="connsiteY4" fmla="*/ 1826852 h 1826852"/>
              <a:gd name="connsiteX5" fmla="*/ 0 w 2389269"/>
              <a:gd name="connsiteY5" fmla="*/ 1826852 h 1826852"/>
              <a:gd name="connsiteX6" fmla="*/ 0 w 2389269"/>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1739900 w 2349500"/>
              <a:gd name="connsiteY3" fmla="*/ 958850 h 1826852"/>
              <a:gd name="connsiteX4" fmla="*/ 2349500 w 2349500"/>
              <a:gd name="connsiteY4" fmla="*/ 1826852 h 1826852"/>
              <a:gd name="connsiteX5" fmla="*/ 0 w 2349500"/>
              <a:gd name="connsiteY5" fmla="*/ 1826852 h 1826852"/>
              <a:gd name="connsiteX6" fmla="*/ 0 w 2349500"/>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1739900 w 2349500"/>
              <a:gd name="connsiteY3" fmla="*/ 958850 h 1826852"/>
              <a:gd name="connsiteX4" fmla="*/ 2349500 w 2349500"/>
              <a:gd name="connsiteY4" fmla="*/ 1826852 h 1826852"/>
              <a:gd name="connsiteX5" fmla="*/ 0 w 2349500"/>
              <a:gd name="connsiteY5" fmla="*/ 1826852 h 1826852"/>
              <a:gd name="connsiteX6" fmla="*/ 0 w 2349500"/>
              <a:gd name="connsiteY6" fmla="*/ 0 h 1826852"/>
              <a:gd name="connsiteX0" fmla="*/ 0 w 2414661"/>
              <a:gd name="connsiteY0" fmla="*/ 0 h 1826852"/>
              <a:gd name="connsiteX1" fmla="*/ 2349500 w 2414661"/>
              <a:gd name="connsiteY1" fmla="*/ 0 h 1826852"/>
              <a:gd name="connsiteX2" fmla="*/ 2343150 w 2414661"/>
              <a:gd name="connsiteY2" fmla="*/ 787400 h 1826852"/>
              <a:gd name="connsiteX3" fmla="*/ 1397000 w 2414661"/>
              <a:gd name="connsiteY3" fmla="*/ 793750 h 1826852"/>
              <a:gd name="connsiteX4" fmla="*/ 2349500 w 2414661"/>
              <a:gd name="connsiteY4" fmla="*/ 1826852 h 1826852"/>
              <a:gd name="connsiteX5" fmla="*/ 0 w 2414661"/>
              <a:gd name="connsiteY5" fmla="*/ 1826852 h 1826852"/>
              <a:gd name="connsiteX6" fmla="*/ 0 w 2414661"/>
              <a:gd name="connsiteY6" fmla="*/ 0 h 1826852"/>
              <a:gd name="connsiteX0" fmla="*/ 0 w 2414661"/>
              <a:gd name="connsiteY0" fmla="*/ 0 h 1838954"/>
              <a:gd name="connsiteX1" fmla="*/ 2349500 w 2414661"/>
              <a:gd name="connsiteY1" fmla="*/ 0 h 1838954"/>
              <a:gd name="connsiteX2" fmla="*/ 2343150 w 2414661"/>
              <a:gd name="connsiteY2" fmla="*/ 787400 h 1838954"/>
              <a:gd name="connsiteX3" fmla="*/ 1397000 w 2414661"/>
              <a:gd name="connsiteY3" fmla="*/ 793750 h 1838954"/>
              <a:gd name="connsiteX4" fmla="*/ 0 w 2414661"/>
              <a:gd name="connsiteY4" fmla="*/ 1826852 h 1838954"/>
              <a:gd name="connsiteX5" fmla="*/ 0 w 2414661"/>
              <a:gd name="connsiteY5" fmla="*/ 0 h 1838954"/>
              <a:gd name="connsiteX0" fmla="*/ 0 w 2414661"/>
              <a:gd name="connsiteY0" fmla="*/ 0 h 1838954"/>
              <a:gd name="connsiteX1" fmla="*/ 2349500 w 2414661"/>
              <a:gd name="connsiteY1" fmla="*/ 0 h 1838954"/>
              <a:gd name="connsiteX2" fmla="*/ 2343150 w 2414661"/>
              <a:gd name="connsiteY2" fmla="*/ 787400 h 1838954"/>
              <a:gd name="connsiteX3" fmla="*/ 1397000 w 2414661"/>
              <a:gd name="connsiteY3" fmla="*/ 793750 h 1838954"/>
              <a:gd name="connsiteX4" fmla="*/ 0 w 2414661"/>
              <a:gd name="connsiteY4" fmla="*/ 1826852 h 1838954"/>
              <a:gd name="connsiteX5" fmla="*/ 0 w 2414661"/>
              <a:gd name="connsiteY5" fmla="*/ 0 h 1838954"/>
              <a:gd name="connsiteX0" fmla="*/ 0 w 2414661"/>
              <a:gd name="connsiteY0" fmla="*/ 0 h 1867772"/>
              <a:gd name="connsiteX1" fmla="*/ 2349500 w 2414661"/>
              <a:gd name="connsiteY1" fmla="*/ 0 h 1867772"/>
              <a:gd name="connsiteX2" fmla="*/ 2343150 w 2414661"/>
              <a:gd name="connsiteY2" fmla="*/ 787400 h 1867772"/>
              <a:gd name="connsiteX3" fmla="*/ 1397000 w 2414661"/>
              <a:gd name="connsiteY3" fmla="*/ 793750 h 1867772"/>
              <a:gd name="connsiteX4" fmla="*/ 0 w 2414661"/>
              <a:gd name="connsiteY4" fmla="*/ 1826852 h 1867772"/>
              <a:gd name="connsiteX5" fmla="*/ 0 w 2414661"/>
              <a:gd name="connsiteY5" fmla="*/ 0 h 1867772"/>
              <a:gd name="connsiteX0" fmla="*/ 0 w 2414661"/>
              <a:gd name="connsiteY0" fmla="*/ 0 h 1867772"/>
              <a:gd name="connsiteX1" fmla="*/ 2349500 w 2414661"/>
              <a:gd name="connsiteY1" fmla="*/ 0 h 1867772"/>
              <a:gd name="connsiteX2" fmla="*/ 2343150 w 2414661"/>
              <a:gd name="connsiteY2" fmla="*/ 787400 h 1867772"/>
              <a:gd name="connsiteX3" fmla="*/ 1397000 w 2414661"/>
              <a:gd name="connsiteY3" fmla="*/ 793750 h 1867772"/>
              <a:gd name="connsiteX4" fmla="*/ 0 w 2414661"/>
              <a:gd name="connsiteY4" fmla="*/ 1826852 h 1867772"/>
              <a:gd name="connsiteX5" fmla="*/ 0 w 2414661"/>
              <a:gd name="connsiteY5" fmla="*/ 0 h 1867772"/>
              <a:gd name="connsiteX0" fmla="*/ 0 w 2561693"/>
              <a:gd name="connsiteY0" fmla="*/ 0 h 1867772"/>
              <a:gd name="connsiteX1" fmla="*/ 2349500 w 2561693"/>
              <a:gd name="connsiteY1" fmla="*/ 0 h 1867772"/>
              <a:gd name="connsiteX2" fmla="*/ 2343150 w 2561693"/>
              <a:gd name="connsiteY2" fmla="*/ 787400 h 1867772"/>
              <a:gd name="connsiteX3" fmla="*/ 1397000 w 2561693"/>
              <a:gd name="connsiteY3" fmla="*/ 793750 h 1867772"/>
              <a:gd name="connsiteX4" fmla="*/ 0 w 2561693"/>
              <a:gd name="connsiteY4" fmla="*/ 1826852 h 1867772"/>
              <a:gd name="connsiteX5" fmla="*/ 0 w 2561693"/>
              <a:gd name="connsiteY5" fmla="*/ 0 h 1867772"/>
              <a:gd name="connsiteX0" fmla="*/ 0 w 2561693"/>
              <a:gd name="connsiteY0" fmla="*/ 169411 h 2037183"/>
              <a:gd name="connsiteX1" fmla="*/ 2349500 w 2561693"/>
              <a:gd name="connsiteY1" fmla="*/ 169411 h 2037183"/>
              <a:gd name="connsiteX2" fmla="*/ 2343150 w 2561693"/>
              <a:gd name="connsiteY2" fmla="*/ 956811 h 2037183"/>
              <a:gd name="connsiteX3" fmla="*/ 1397000 w 2561693"/>
              <a:gd name="connsiteY3" fmla="*/ 963161 h 2037183"/>
              <a:gd name="connsiteX4" fmla="*/ 0 w 2561693"/>
              <a:gd name="connsiteY4" fmla="*/ 1996263 h 2037183"/>
              <a:gd name="connsiteX5" fmla="*/ 0 w 2561693"/>
              <a:gd name="connsiteY5" fmla="*/ 169411 h 2037183"/>
              <a:gd name="connsiteX0" fmla="*/ 213657 w 2775350"/>
              <a:gd name="connsiteY0" fmla="*/ 169411 h 2037183"/>
              <a:gd name="connsiteX1" fmla="*/ 2563157 w 2775350"/>
              <a:gd name="connsiteY1" fmla="*/ 169411 h 2037183"/>
              <a:gd name="connsiteX2" fmla="*/ 2556807 w 2775350"/>
              <a:gd name="connsiteY2" fmla="*/ 956811 h 2037183"/>
              <a:gd name="connsiteX3" fmla="*/ 1610657 w 2775350"/>
              <a:gd name="connsiteY3" fmla="*/ 963161 h 2037183"/>
              <a:gd name="connsiteX4" fmla="*/ 213657 w 2775350"/>
              <a:gd name="connsiteY4" fmla="*/ 1996263 h 2037183"/>
              <a:gd name="connsiteX5" fmla="*/ 213657 w 2775350"/>
              <a:gd name="connsiteY5" fmla="*/ 169411 h 2037183"/>
              <a:gd name="connsiteX0" fmla="*/ 2 w 2561695"/>
              <a:gd name="connsiteY0" fmla="*/ 252611 h 2120383"/>
              <a:gd name="connsiteX1" fmla="*/ 2349502 w 2561695"/>
              <a:gd name="connsiteY1" fmla="*/ 252611 h 2120383"/>
              <a:gd name="connsiteX2" fmla="*/ 2343152 w 2561695"/>
              <a:gd name="connsiteY2" fmla="*/ 1040011 h 2120383"/>
              <a:gd name="connsiteX3" fmla="*/ 1397002 w 2561695"/>
              <a:gd name="connsiteY3" fmla="*/ 1046361 h 2120383"/>
              <a:gd name="connsiteX4" fmla="*/ 2 w 2561695"/>
              <a:gd name="connsiteY4" fmla="*/ 2079463 h 2120383"/>
              <a:gd name="connsiteX5" fmla="*/ 2 w 2561695"/>
              <a:gd name="connsiteY5" fmla="*/ 252611 h 2120383"/>
              <a:gd name="connsiteX0" fmla="*/ 2 w 2561695"/>
              <a:gd name="connsiteY0" fmla="*/ 229694 h 2097466"/>
              <a:gd name="connsiteX1" fmla="*/ 2349502 w 2561695"/>
              <a:gd name="connsiteY1" fmla="*/ 229694 h 2097466"/>
              <a:gd name="connsiteX2" fmla="*/ 2343152 w 2561695"/>
              <a:gd name="connsiteY2" fmla="*/ 1017094 h 2097466"/>
              <a:gd name="connsiteX3" fmla="*/ 1397002 w 2561695"/>
              <a:gd name="connsiteY3" fmla="*/ 1023444 h 2097466"/>
              <a:gd name="connsiteX4" fmla="*/ 2 w 2561695"/>
              <a:gd name="connsiteY4" fmla="*/ 2056546 h 2097466"/>
              <a:gd name="connsiteX5" fmla="*/ 2 w 2561695"/>
              <a:gd name="connsiteY5" fmla="*/ 229694 h 2097466"/>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414663"/>
              <a:gd name="connsiteY0" fmla="*/ 112 h 1867884"/>
              <a:gd name="connsiteX1" fmla="*/ 2349502 w 2414663"/>
              <a:gd name="connsiteY1" fmla="*/ 112 h 1867884"/>
              <a:gd name="connsiteX2" fmla="*/ 2343152 w 2414663"/>
              <a:gd name="connsiteY2" fmla="*/ 787512 h 1867884"/>
              <a:gd name="connsiteX3" fmla="*/ 1397002 w 2414663"/>
              <a:gd name="connsiteY3" fmla="*/ 793862 h 1867884"/>
              <a:gd name="connsiteX4" fmla="*/ 2 w 2414663"/>
              <a:gd name="connsiteY4" fmla="*/ 1826964 h 1867884"/>
              <a:gd name="connsiteX5" fmla="*/ 2 w 2414663"/>
              <a:gd name="connsiteY5" fmla="*/ 112 h 1867884"/>
              <a:gd name="connsiteX0" fmla="*/ 2 w 2349505"/>
              <a:gd name="connsiteY0" fmla="*/ 112 h 1867884"/>
              <a:gd name="connsiteX1" fmla="*/ 2349502 w 2349505"/>
              <a:gd name="connsiteY1" fmla="*/ 112 h 1867884"/>
              <a:gd name="connsiteX2" fmla="*/ 2343152 w 2349505"/>
              <a:gd name="connsiteY2" fmla="*/ 787512 h 1867884"/>
              <a:gd name="connsiteX3" fmla="*/ 1397002 w 2349505"/>
              <a:gd name="connsiteY3" fmla="*/ 793862 h 1867884"/>
              <a:gd name="connsiteX4" fmla="*/ 2 w 2349505"/>
              <a:gd name="connsiteY4" fmla="*/ 1826964 h 1867884"/>
              <a:gd name="connsiteX5" fmla="*/ 2 w 2349505"/>
              <a:gd name="connsiteY5" fmla="*/ 112 h 1867884"/>
              <a:gd name="connsiteX0" fmla="*/ 2 w 2349505"/>
              <a:gd name="connsiteY0" fmla="*/ 112 h 1863176"/>
              <a:gd name="connsiteX1" fmla="*/ 2349502 w 2349505"/>
              <a:gd name="connsiteY1" fmla="*/ 112 h 1863176"/>
              <a:gd name="connsiteX2" fmla="*/ 2343152 w 2349505"/>
              <a:gd name="connsiteY2" fmla="*/ 787512 h 1863176"/>
              <a:gd name="connsiteX3" fmla="*/ 1397002 w 2349505"/>
              <a:gd name="connsiteY3" fmla="*/ 793862 h 1863176"/>
              <a:gd name="connsiteX4" fmla="*/ 2 w 2349505"/>
              <a:gd name="connsiteY4" fmla="*/ 1826964 h 1863176"/>
              <a:gd name="connsiteX5" fmla="*/ 2 w 2349505"/>
              <a:gd name="connsiteY5" fmla="*/ 112 h 1863176"/>
              <a:gd name="connsiteX0" fmla="*/ 2 w 2349505"/>
              <a:gd name="connsiteY0" fmla="*/ 75 h 1826927"/>
              <a:gd name="connsiteX1" fmla="*/ 2349502 w 2349505"/>
              <a:gd name="connsiteY1" fmla="*/ 75 h 1826927"/>
              <a:gd name="connsiteX2" fmla="*/ 2343152 w 2349505"/>
              <a:gd name="connsiteY2" fmla="*/ 787475 h 1826927"/>
              <a:gd name="connsiteX3" fmla="*/ 1397002 w 2349505"/>
              <a:gd name="connsiteY3" fmla="*/ 793825 h 1826927"/>
              <a:gd name="connsiteX4" fmla="*/ 2 w 2349505"/>
              <a:gd name="connsiteY4" fmla="*/ 1826927 h 1826927"/>
              <a:gd name="connsiteX5" fmla="*/ 2 w 2349505"/>
              <a:gd name="connsiteY5" fmla="*/ 75 h 1826927"/>
              <a:gd name="connsiteX0" fmla="*/ 174036 w 2588698"/>
              <a:gd name="connsiteY0" fmla="*/ 1538291 h 3365143"/>
              <a:gd name="connsiteX1" fmla="*/ 2523536 w 2588698"/>
              <a:gd name="connsiteY1" fmla="*/ 1 h 3365143"/>
              <a:gd name="connsiteX2" fmla="*/ 2517186 w 2588698"/>
              <a:gd name="connsiteY2" fmla="*/ 2325691 h 3365143"/>
              <a:gd name="connsiteX3" fmla="*/ 1571036 w 2588698"/>
              <a:gd name="connsiteY3" fmla="*/ 2332041 h 3365143"/>
              <a:gd name="connsiteX4" fmla="*/ 174036 w 2588698"/>
              <a:gd name="connsiteY4" fmla="*/ 3365143 h 3365143"/>
              <a:gd name="connsiteX5" fmla="*/ 174036 w 2588698"/>
              <a:gd name="connsiteY5" fmla="*/ 1538291 h 3365143"/>
              <a:gd name="connsiteX0" fmla="*/ 227989 w 2820407"/>
              <a:gd name="connsiteY0" fmla="*/ 369649 h 3771922"/>
              <a:gd name="connsiteX1" fmla="*/ 2606152 w 2820407"/>
              <a:gd name="connsiteY1" fmla="*/ 340985 h 3771922"/>
              <a:gd name="connsiteX2" fmla="*/ 2599802 w 2820407"/>
              <a:gd name="connsiteY2" fmla="*/ 2666675 h 3771922"/>
              <a:gd name="connsiteX3" fmla="*/ 1653652 w 2820407"/>
              <a:gd name="connsiteY3" fmla="*/ 2673025 h 3771922"/>
              <a:gd name="connsiteX4" fmla="*/ 256652 w 2820407"/>
              <a:gd name="connsiteY4" fmla="*/ 3706127 h 3771922"/>
              <a:gd name="connsiteX5" fmla="*/ 227989 w 2820407"/>
              <a:gd name="connsiteY5" fmla="*/ 369649 h 3771922"/>
              <a:gd name="connsiteX0" fmla="*/ 237827 w 2799519"/>
              <a:gd name="connsiteY0" fmla="*/ 351504 h 3803767"/>
              <a:gd name="connsiteX1" fmla="*/ 2587326 w 2799519"/>
              <a:gd name="connsiteY1" fmla="*/ 370613 h 3803767"/>
              <a:gd name="connsiteX2" fmla="*/ 2580976 w 2799519"/>
              <a:gd name="connsiteY2" fmla="*/ 2696303 h 3803767"/>
              <a:gd name="connsiteX3" fmla="*/ 1634826 w 2799519"/>
              <a:gd name="connsiteY3" fmla="*/ 2702653 h 3803767"/>
              <a:gd name="connsiteX4" fmla="*/ 237826 w 2799519"/>
              <a:gd name="connsiteY4" fmla="*/ 3735755 h 3803767"/>
              <a:gd name="connsiteX5" fmla="*/ 237827 w 2799519"/>
              <a:gd name="connsiteY5" fmla="*/ 351504 h 3803767"/>
              <a:gd name="connsiteX0" fmla="*/ 103448 w 2665140"/>
              <a:gd name="connsiteY0" fmla="*/ 161249 h 3613512"/>
              <a:gd name="connsiteX1" fmla="*/ 2452947 w 2665140"/>
              <a:gd name="connsiteY1" fmla="*/ 180358 h 3613512"/>
              <a:gd name="connsiteX2" fmla="*/ 2446597 w 2665140"/>
              <a:gd name="connsiteY2" fmla="*/ 2506048 h 3613512"/>
              <a:gd name="connsiteX3" fmla="*/ 1500447 w 2665140"/>
              <a:gd name="connsiteY3" fmla="*/ 2512398 h 3613512"/>
              <a:gd name="connsiteX4" fmla="*/ 103447 w 2665140"/>
              <a:gd name="connsiteY4" fmla="*/ 3545500 h 3613512"/>
              <a:gd name="connsiteX5" fmla="*/ 103448 w 2665140"/>
              <a:gd name="connsiteY5" fmla="*/ 161249 h 3613512"/>
              <a:gd name="connsiteX0" fmla="*/ 103448 w 2516408"/>
              <a:gd name="connsiteY0" fmla="*/ 1076 h 3453339"/>
              <a:gd name="connsiteX1" fmla="*/ 2452947 w 2516408"/>
              <a:gd name="connsiteY1" fmla="*/ 20185 h 3453339"/>
              <a:gd name="connsiteX2" fmla="*/ 2446597 w 2516408"/>
              <a:gd name="connsiteY2" fmla="*/ 2345875 h 3453339"/>
              <a:gd name="connsiteX3" fmla="*/ 1500447 w 2516408"/>
              <a:gd name="connsiteY3" fmla="*/ 2352225 h 3453339"/>
              <a:gd name="connsiteX4" fmla="*/ 103447 w 2516408"/>
              <a:gd name="connsiteY4" fmla="*/ 3385327 h 3453339"/>
              <a:gd name="connsiteX5" fmla="*/ 103448 w 2516408"/>
              <a:gd name="connsiteY5" fmla="*/ 1076 h 3453339"/>
              <a:gd name="connsiteX0" fmla="*/ 103448 w 2452983"/>
              <a:gd name="connsiteY0" fmla="*/ 1076 h 3453339"/>
              <a:gd name="connsiteX1" fmla="*/ 2452947 w 2452983"/>
              <a:gd name="connsiteY1" fmla="*/ 20185 h 3453339"/>
              <a:gd name="connsiteX2" fmla="*/ 2446597 w 2452983"/>
              <a:gd name="connsiteY2" fmla="*/ 2345875 h 3453339"/>
              <a:gd name="connsiteX3" fmla="*/ 1500447 w 2452983"/>
              <a:gd name="connsiteY3" fmla="*/ 2352225 h 3453339"/>
              <a:gd name="connsiteX4" fmla="*/ 103447 w 2452983"/>
              <a:gd name="connsiteY4" fmla="*/ 3385327 h 3453339"/>
              <a:gd name="connsiteX5" fmla="*/ 103448 w 2452983"/>
              <a:gd name="connsiteY5" fmla="*/ 1076 h 3453339"/>
              <a:gd name="connsiteX0" fmla="*/ 1533 w 2351068"/>
              <a:gd name="connsiteY0" fmla="*/ 1076 h 3385346"/>
              <a:gd name="connsiteX1" fmla="*/ 2351032 w 2351068"/>
              <a:gd name="connsiteY1" fmla="*/ 20185 h 3385346"/>
              <a:gd name="connsiteX2" fmla="*/ 2344682 w 2351068"/>
              <a:gd name="connsiteY2" fmla="*/ 2345875 h 3385346"/>
              <a:gd name="connsiteX3" fmla="*/ 1398532 w 2351068"/>
              <a:gd name="connsiteY3" fmla="*/ 2352225 h 3385346"/>
              <a:gd name="connsiteX4" fmla="*/ 1532 w 2351068"/>
              <a:gd name="connsiteY4" fmla="*/ 3385327 h 3385346"/>
              <a:gd name="connsiteX5" fmla="*/ 1533 w 2351068"/>
              <a:gd name="connsiteY5" fmla="*/ 1076 h 3385346"/>
              <a:gd name="connsiteX0" fmla="*/ 174033 w 2583581"/>
              <a:gd name="connsiteY0" fmla="*/ 249435 h 3633710"/>
              <a:gd name="connsiteX1" fmla="*/ 2512882 w 2583581"/>
              <a:gd name="connsiteY1" fmla="*/ 252570 h 3633710"/>
              <a:gd name="connsiteX2" fmla="*/ 2517182 w 2583581"/>
              <a:gd name="connsiteY2" fmla="*/ 2594234 h 3633710"/>
              <a:gd name="connsiteX3" fmla="*/ 1571032 w 2583581"/>
              <a:gd name="connsiteY3" fmla="*/ 2600584 h 3633710"/>
              <a:gd name="connsiteX4" fmla="*/ 174032 w 2583581"/>
              <a:gd name="connsiteY4" fmla="*/ 3633686 h 3633710"/>
              <a:gd name="connsiteX5" fmla="*/ 174033 w 2583581"/>
              <a:gd name="connsiteY5" fmla="*/ 249435 h 3633710"/>
              <a:gd name="connsiteX0" fmla="*/ 1830 w 2411378"/>
              <a:gd name="connsiteY0" fmla="*/ 9 h 3384279"/>
              <a:gd name="connsiteX1" fmla="*/ 2340679 w 2411378"/>
              <a:gd name="connsiteY1" fmla="*/ 3144 h 3384279"/>
              <a:gd name="connsiteX2" fmla="*/ 2344979 w 2411378"/>
              <a:gd name="connsiteY2" fmla="*/ 2344808 h 3384279"/>
              <a:gd name="connsiteX3" fmla="*/ 1398829 w 2411378"/>
              <a:gd name="connsiteY3" fmla="*/ 2351158 h 3384279"/>
              <a:gd name="connsiteX4" fmla="*/ 1829 w 2411378"/>
              <a:gd name="connsiteY4" fmla="*/ 3384260 h 3384279"/>
              <a:gd name="connsiteX5" fmla="*/ 1830 w 2411378"/>
              <a:gd name="connsiteY5" fmla="*/ 9 h 3384279"/>
              <a:gd name="connsiteX0" fmla="*/ 1830 w 2345232"/>
              <a:gd name="connsiteY0" fmla="*/ 9 h 3384279"/>
              <a:gd name="connsiteX1" fmla="*/ 2340679 w 2345232"/>
              <a:gd name="connsiteY1" fmla="*/ 3144 h 3384279"/>
              <a:gd name="connsiteX2" fmla="*/ 2344979 w 2345232"/>
              <a:gd name="connsiteY2" fmla="*/ 2344808 h 3384279"/>
              <a:gd name="connsiteX3" fmla="*/ 1398829 w 2345232"/>
              <a:gd name="connsiteY3" fmla="*/ 2351158 h 3384279"/>
              <a:gd name="connsiteX4" fmla="*/ 1829 w 2345232"/>
              <a:gd name="connsiteY4" fmla="*/ 3384260 h 3384279"/>
              <a:gd name="connsiteX5" fmla="*/ 1830 w 2345232"/>
              <a:gd name="connsiteY5" fmla="*/ 9 h 3384279"/>
              <a:gd name="connsiteX0" fmla="*/ 1830 w 2345232"/>
              <a:gd name="connsiteY0" fmla="*/ 9 h 3384279"/>
              <a:gd name="connsiteX1" fmla="*/ 2340679 w 2345232"/>
              <a:gd name="connsiteY1" fmla="*/ 3144 h 3384279"/>
              <a:gd name="connsiteX2" fmla="*/ 2344979 w 2345232"/>
              <a:gd name="connsiteY2" fmla="*/ 2344808 h 3384279"/>
              <a:gd name="connsiteX3" fmla="*/ 1398829 w 2345232"/>
              <a:gd name="connsiteY3" fmla="*/ 2351158 h 3384279"/>
              <a:gd name="connsiteX4" fmla="*/ 1829 w 2345232"/>
              <a:gd name="connsiteY4" fmla="*/ 3384260 h 3384279"/>
              <a:gd name="connsiteX5" fmla="*/ 1830 w 2345232"/>
              <a:gd name="connsiteY5" fmla="*/ 9 h 338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5232" h="3384279">
                <a:moveTo>
                  <a:pt x="1830" y="9"/>
                </a:moveTo>
                <a:cubicBezTo>
                  <a:pt x="2889" y="6228"/>
                  <a:pt x="2351447" y="4082"/>
                  <a:pt x="2340679" y="3144"/>
                </a:cubicBezTo>
                <a:cubicBezTo>
                  <a:pt x="2329911" y="2206"/>
                  <a:pt x="2347519" y="2342172"/>
                  <a:pt x="2344979" y="2344808"/>
                </a:cubicBezTo>
                <a:cubicBezTo>
                  <a:pt x="2342439" y="2347444"/>
                  <a:pt x="1395654" y="2355716"/>
                  <a:pt x="1398829" y="2351158"/>
                </a:cubicBezTo>
                <a:cubicBezTo>
                  <a:pt x="1402004" y="2346600"/>
                  <a:pt x="5352" y="3374825"/>
                  <a:pt x="1829" y="3384260"/>
                </a:cubicBezTo>
                <a:cubicBezTo>
                  <a:pt x="-1694" y="3393695"/>
                  <a:pt x="771" y="-6210"/>
                  <a:pt x="1830" y="9"/>
                </a:cubicBezTo>
                <a:close/>
              </a:path>
            </a:pathLst>
          </a:custGeom>
          <a:gradFill>
            <a:gsLst>
              <a:gs pos="3000">
                <a:srgbClr val="002060"/>
              </a:gs>
              <a:gs pos="87000">
                <a:srgbClr val="32B19D"/>
              </a:gs>
            </a:gsLst>
            <a:lin ang="3000000" scaled="0"/>
          </a:gradFill>
          <a:ln w="381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p>
        </p:txBody>
      </p:sp>
      <p:sp>
        <p:nvSpPr>
          <p:cNvPr id="10" name="TextBox 9">
            <a:extLst>
              <a:ext uri="{FF2B5EF4-FFF2-40B4-BE49-F238E27FC236}">
                <a16:creationId xmlns:a16="http://schemas.microsoft.com/office/drawing/2014/main" id="{06830993-773A-A08D-43EE-2EE51022DD7B}"/>
              </a:ext>
            </a:extLst>
          </p:cNvPr>
          <p:cNvSpPr txBox="1"/>
          <p:nvPr userDrawn="1"/>
        </p:nvSpPr>
        <p:spPr>
          <a:xfrm>
            <a:off x="778280" y="7476829"/>
            <a:ext cx="2308645" cy="424732"/>
          </a:xfrm>
          <a:prstGeom prst="rect">
            <a:avLst/>
          </a:prstGeom>
          <a:noFill/>
        </p:spPr>
        <p:txBody>
          <a:bodyPr wrap="none" rtlCol="0">
            <a:spAutoFit/>
          </a:bodyPr>
          <a:lstStyle/>
          <a:p>
            <a:r>
              <a:rPr lang="en-US" sz="2160" dirty="0"/>
              <a:t>www.iamneo.ai</a:t>
            </a:r>
            <a:endParaRPr lang="en-IN" sz="2160" dirty="0"/>
          </a:p>
        </p:txBody>
      </p:sp>
      <p:sp>
        <p:nvSpPr>
          <p:cNvPr id="11" name="Rounded Rectangle 11">
            <a:extLst>
              <a:ext uri="{FF2B5EF4-FFF2-40B4-BE49-F238E27FC236}">
                <a16:creationId xmlns:a16="http://schemas.microsoft.com/office/drawing/2014/main" id="{576FB16B-B9CD-59B7-7BAD-0D9F3DDCD1D8}"/>
              </a:ext>
            </a:extLst>
          </p:cNvPr>
          <p:cNvSpPr/>
          <p:nvPr userDrawn="1"/>
        </p:nvSpPr>
        <p:spPr>
          <a:xfrm>
            <a:off x="445771" y="7532175"/>
            <a:ext cx="332509" cy="332509"/>
          </a:xfrm>
          <a:prstGeom prst="roundRect">
            <a:avLst/>
          </a:prstGeom>
          <a:solidFill>
            <a:srgbClr val="062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p>
        </p:txBody>
      </p:sp>
      <p:cxnSp>
        <p:nvCxnSpPr>
          <p:cNvPr id="12" name="Straight Connector 11">
            <a:extLst>
              <a:ext uri="{FF2B5EF4-FFF2-40B4-BE49-F238E27FC236}">
                <a16:creationId xmlns:a16="http://schemas.microsoft.com/office/drawing/2014/main" id="{9FEE951D-63A6-3A47-0255-1311DF2E5031}"/>
              </a:ext>
            </a:extLst>
          </p:cNvPr>
          <p:cNvCxnSpPr/>
          <p:nvPr userDrawn="1"/>
        </p:nvCxnSpPr>
        <p:spPr>
          <a:xfrm>
            <a:off x="6974848" y="6077935"/>
            <a:ext cx="6802039" cy="0"/>
          </a:xfrm>
          <a:prstGeom prst="line">
            <a:avLst/>
          </a:prstGeom>
          <a:ln>
            <a:solidFill>
              <a:schemeClr val="dk1">
                <a:alpha val="23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629399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2618720" cy="1590676"/>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1005840" y="2190750"/>
            <a:ext cx="6217920" cy="522160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7406640" y="2190750"/>
            <a:ext cx="6217920" cy="522160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06-10-2024</a:t>
            </a:fld>
            <a:endParaRPr lang="en-IN"/>
          </a:p>
        </p:txBody>
      </p:sp>
      <p:sp>
        <p:nvSpPr>
          <p:cNvPr id="6" name="Footer Placeholder 5"/>
          <p:cNvSpPr>
            <a:spLocks noGrp="1"/>
          </p:cNvSpPr>
          <p:nvPr>
            <p:ph type="ftr" sz="quarter" idx="11"/>
          </p:nvPr>
        </p:nvSpPr>
        <p:spPr>
          <a:xfrm>
            <a:off x="4846320" y="7627621"/>
            <a:ext cx="4937760" cy="438150"/>
          </a:xfrm>
          <a:prstGeom prst="rect">
            <a:avLst/>
          </a:prstGeom>
        </p:spPr>
        <p:txBody>
          <a:bodyPr/>
          <a:lstStyle/>
          <a:p>
            <a:endParaRPr lang="en-IN"/>
          </a:p>
        </p:txBody>
      </p:sp>
      <p:sp>
        <p:nvSpPr>
          <p:cNvPr id="7" name="Slide Number Placeholder 6"/>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14779984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1007746" y="2017396"/>
            <a:ext cx="6189344" cy="988694"/>
          </a:xfrm>
          <a:prstGeom prst="rect">
            <a:avLst/>
          </a:prstGeo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7406640" y="2017396"/>
            <a:ext cx="6219826" cy="988694"/>
          </a:xfrm>
          <a:prstGeom prst="rect">
            <a:avLst/>
          </a:prstGeo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06-10-2024</a:t>
            </a:fld>
            <a:endParaRPr lang="en-IN"/>
          </a:p>
        </p:txBody>
      </p:sp>
      <p:sp>
        <p:nvSpPr>
          <p:cNvPr id="8" name="Footer Placeholder 7"/>
          <p:cNvSpPr>
            <a:spLocks noGrp="1"/>
          </p:cNvSpPr>
          <p:nvPr>
            <p:ph type="ftr" sz="quarter" idx="11"/>
          </p:nvPr>
        </p:nvSpPr>
        <p:spPr>
          <a:xfrm>
            <a:off x="4846320" y="7627621"/>
            <a:ext cx="4937760" cy="438150"/>
          </a:xfrm>
          <a:prstGeom prst="rect">
            <a:avLst/>
          </a:prstGeom>
        </p:spPr>
        <p:txBody>
          <a:bodyPr/>
          <a:lstStyle/>
          <a:p>
            <a:endParaRPr lang="en-IN"/>
          </a:p>
        </p:txBody>
      </p:sp>
      <p:sp>
        <p:nvSpPr>
          <p:cNvPr id="9" name="Slide Number Placeholder 8"/>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2130172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2618720" cy="1590676"/>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06-10-2024</a:t>
            </a:fld>
            <a:endParaRPr lang="en-IN"/>
          </a:p>
        </p:txBody>
      </p:sp>
      <p:sp>
        <p:nvSpPr>
          <p:cNvPr id="4" name="Footer Placeholder 3"/>
          <p:cNvSpPr>
            <a:spLocks noGrp="1"/>
          </p:cNvSpPr>
          <p:nvPr>
            <p:ph type="ftr" sz="quarter" idx="11"/>
          </p:nvPr>
        </p:nvSpPr>
        <p:spPr>
          <a:xfrm>
            <a:off x="4846320" y="7627621"/>
            <a:ext cx="4937760" cy="438150"/>
          </a:xfrm>
          <a:prstGeom prst="rect">
            <a:avLst/>
          </a:prstGeom>
        </p:spPr>
        <p:txBody>
          <a:bodyPr/>
          <a:lstStyle/>
          <a:p>
            <a:endParaRPr lang="en-IN"/>
          </a:p>
        </p:txBody>
      </p:sp>
      <p:sp>
        <p:nvSpPr>
          <p:cNvPr id="5" name="Slide Number Placeholder 4"/>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23830443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06-10-2024</a:t>
            </a:fld>
            <a:endParaRPr lang="en-IN"/>
          </a:p>
        </p:txBody>
      </p:sp>
      <p:sp>
        <p:nvSpPr>
          <p:cNvPr id="3" name="Footer Placeholder 2"/>
          <p:cNvSpPr>
            <a:spLocks noGrp="1"/>
          </p:cNvSpPr>
          <p:nvPr>
            <p:ph type="ftr" sz="quarter" idx="11"/>
          </p:nvPr>
        </p:nvSpPr>
        <p:spPr>
          <a:xfrm>
            <a:off x="4846320" y="7627621"/>
            <a:ext cx="4937760" cy="438150"/>
          </a:xfrm>
          <a:prstGeom prst="rect">
            <a:avLst/>
          </a:prstGeom>
        </p:spPr>
        <p:txBody>
          <a:bodyPr/>
          <a:lstStyle/>
          <a:p>
            <a:endParaRPr lang="en-IN"/>
          </a:p>
        </p:txBody>
      </p:sp>
      <p:sp>
        <p:nvSpPr>
          <p:cNvPr id="4" name="Slide Number Placeholder 3"/>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368969809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a:prstGeom prst="rect">
            <a:avLst/>
          </a:prstGeom>
        </p:spPr>
        <p:txBody>
          <a:bodyPr anchor="b"/>
          <a:lstStyle>
            <a:lvl1pPr>
              <a:defRPr sz="3840"/>
            </a:lvl1pPr>
          </a:lstStyle>
          <a:p>
            <a:r>
              <a:rPr lang="en-US"/>
              <a:t>Click to edit Master title style</a:t>
            </a:r>
            <a:endParaRPr lang="en-IN"/>
          </a:p>
        </p:txBody>
      </p:sp>
      <p:sp>
        <p:nvSpPr>
          <p:cNvPr id="3" name="Content Placeholder 2"/>
          <p:cNvSpPr>
            <a:spLocks noGrp="1"/>
          </p:cNvSpPr>
          <p:nvPr>
            <p:ph idx="1"/>
          </p:nvPr>
        </p:nvSpPr>
        <p:spPr>
          <a:xfrm>
            <a:off x="6219826" y="1184911"/>
            <a:ext cx="7406640" cy="5848350"/>
          </a:xfrm>
          <a:prstGeom prst="rect">
            <a:avLst/>
          </a:prstGeo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1007746" y="2468880"/>
            <a:ext cx="4718684" cy="4573906"/>
          </a:xfrm>
          <a:prstGeom prst="rect">
            <a:avLst/>
          </a:prstGeo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06-10-2024</a:t>
            </a:fld>
            <a:endParaRPr lang="en-IN"/>
          </a:p>
        </p:txBody>
      </p:sp>
      <p:sp>
        <p:nvSpPr>
          <p:cNvPr id="6" name="Footer Placeholder 5"/>
          <p:cNvSpPr>
            <a:spLocks noGrp="1"/>
          </p:cNvSpPr>
          <p:nvPr>
            <p:ph type="ftr" sz="quarter" idx="11"/>
          </p:nvPr>
        </p:nvSpPr>
        <p:spPr>
          <a:xfrm>
            <a:off x="4846320" y="7627621"/>
            <a:ext cx="4937760" cy="438150"/>
          </a:xfrm>
          <a:prstGeom prst="rect">
            <a:avLst/>
          </a:prstGeom>
        </p:spPr>
        <p:txBody>
          <a:bodyPr/>
          <a:lstStyle/>
          <a:p>
            <a:endParaRPr lang="en-IN"/>
          </a:p>
        </p:txBody>
      </p:sp>
      <p:sp>
        <p:nvSpPr>
          <p:cNvPr id="7" name="Slide Number Placeholder 6"/>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39080630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a:prstGeom prst="rect">
            <a:avLst/>
          </a:prstGeom>
        </p:spPr>
        <p:txBody>
          <a:bodyPr anchor="b"/>
          <a:lstStyle>
            <a:lvl1pPr>
              <a:defRPr sz="3840"/>
            </a:lvl1pPr>
          </a:lstStyle>
          <a:p>
            <a:r>
              <a:rPr lang="en-US"/>
              <a:t>Click to edit Master title style</a:t>
            </a:r>
            <a:endParaRPr lang="en-IN"/>
          </a:p>
        </p:txBody>
      </p:sp>
      <p:sp>
        <p:nvSpPr>
          <p:cNvPr id="3" name="Picture Placeholder 2"/>
          <p:cNvSpPr>
            <a:spLocks noGrp="1"/>
          </p:cNvSpPr>
          <p:nvPr>
            <p:ph type="pic" idx="1"/>
          </p:nvPr>
        </p:nvSpPr>
        <p:spPr>
          <a:xfrm>
            <a:off x="6219826" y="1184911"/>
            <a:ext cx="7406640" cy="5848350"/>
          </a:xfrm>
          <a:prstGeom prst="rect">
            <a:avLst/>
          </a:prstGeo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IN"/>
          </a:p>
        </p:txBody>
      </p:sp>
      <p:sp>
        <p:nvSpPr>
          <p:cNvPr id="4" name="Text Placeholder 3"/>
          <p:cNvSpPr>
            <a:spLocks noGrp="1"/>
          </p:cNvSpPr>
          <p:nvPr>
            <p:ph type="body" sz="half" idx="2"/>
          </p:nvPr>
        </p:nvSpPr>
        <p:spPr>
          <a:xfrm>
            <a:off x="1007746" y="2468880"/>
            <a:ext cx="4718684" cy="4573906"/>
          </a:xfrm>
          <a:prstGeom prst="rect">
            <a:avLst/>
          </a:prstGeo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06-10-2024</a:t>
            </a:fld>
            <a:endParaRPr lang="en-IN"/>
          </a:p>
        </p:txBody>
      </p:sp>
      <p:sp>
        <p:nvSpPr>
          <p:cNvPr id="6" name="Footer Placeholder 5"/>
          <p:cNvSpPr>
            <a:spLocks noGrp="1"/>
          </p:cNvSpPr>
          <p:nvPr>
            <p:ph type="ftr" sz="quarter" idx="11"/>
          </p:nvPr>
        </p:nvSpPr>
        <p:spPr>
          <a:xfrm>
            <a:off x="4846320" y="7627621"/>
            <a:ext cx="4937760" cy="438150"/>
          </a:xfrm>
          <a:prstGeom prst="rect">
            <a:avLst/>
          </a:prstGeom>
        </p:spPr>
        <p:txBody>
          <a:bodyPr/>
          <a:lstStyle/>
          <a:p>
            <a:endParaRPr lang="en-IN"/>
          </a:p>
        </p:txBody>
      </p:sp>
      <p:sp>
        <p:nvSpPr>
          <p:cNvPr id="7" name="Slide Number Placeholder 6"/>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111366334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50446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6BB016-F5A9-E0D3-C0CA-5AA661E12DB5}"/>
              </a:ext>
            </a:extLst>
          </p:cNvPr>
          <p:cNvSpPr txBox="1"/>
          <p:nvPr/>
        </p:nvSpPr>
        <p:spPr>
          <a:xfrm>
            <a:off x="3624146" y="4867494"/>
            <a:ext cx="9992793" cy="915635"/>
          </a:xfrm>
          <a:prstGeom prst="rect">
            <a:avLst/>
          </a:prstGeom>
          <a:noFill/>
        </p:spPr>
        <p:txBody>
          <a:bodyPr wrap="square" rtlCol="0">
            <a:spAutoFit/>
          </a:bodyPr>
          <a:lstStyle/>
          <a:p>
            <a:pPr marL="0" indent="0" algn="r">
              <a:lnSpc>
                <a:spcPts val="6823"/>
              </a:lnSpc>
              <a:buNone/>
            </a:pPr>
            <a:r>
              <a:rPr lang="en-IN" sz="5000" b="1" dirty="0">
                <a:latin typeface="Calibri" panose="020F0502020204030204" pitchFamily="34" charset="0"/>
                <a:ea typeface="Calibri" panose="020F0502020204030204" pitchFamily="34" charset="0"/>
                <a:cs typeface="Calibri" panose="020F0502020204030204" pitchFamily="34" charset="0"/>
              </a:rPr>
              <a:t>Introduction to SQL Joins</a:t>
            </a:r>
            <a:endParaRPr lang="en-US" sz="5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215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71FF-35F6-DE90-43EA-788BA393F829}"/>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What Happens</a:t>
            </a:r>
            <a:r>
              <a:rPr lang="en-IN" sz="3000" dirty="0">
                <a:latin typeface="Calibri" panose="020F0502020204030204" pitchFamily="34" charset="0"/>
                <a:ea typeface="Calibri" panose="020F0502020204030204" pitchFamily="34" charset="0"/>
                <a:cs typeface="Calibri" panose="020F0502020204030204" pitchFamily="34" charset="0"/>
              </a:rPr>
              <a:t>:</a:t>
            </a:r>
          </a:p>
        </p:txBody>
      </p:sp>
      <p:graphicFrame>
        <p:nvGraphicFramePr>
          <p:cNvPr id="6" name="Diagram 5">
            <a:extLst>
              <a:ext uri="{FF2B5EF4-FFF2-40B4-BE49-F238E27FC236}">
                <a16:creationId xmlns:a16="http://schemas.microsoft.com/office/drawing/2014/main" id="{B0A7793B-D5B6-EC6E-AB1D-DB56967F3753}"/>
              </a:ext>
            </a:extLst>
          </p:cNvPr>
          <p:cNvGraphicFramePr/>
          <p:nvPr>
            <p:extLst>
              <p:ext uri="{D42A27DB-BD31-4B8C-83A1-F6EECF244321}">
                <p14:modId xmlns:p14="http://schemas.microsoft.com/office/powerpoint/2010/main" val="3178596571"/>
              </p:ext>
            </p:extLst>
          </p:nvPr>
        </p:nvGraphicFramePr>
        <p:xfrm>
          <a:off x="750014" y="1834451"/>
          <a:ext cx="13407775" cy="4011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354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7034-DE5D-8049-7045-F496AAD95CB1}"/>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Without Using Joins</a:t>
            </a:r>
          </a:p>
        </p:txBody>
      </p:sp>
      <p:sp>
        <p:nvSpPr>
          <p:cNvPr id="4" name="TextBox 3">
            <a:extLst>
              <a:ext uri="{FF2B5EF4-FFF2-40B4-BE49-F238E27FC236}">
                <a16:creationId xmlns:a16="http://schemas.microsoft.com/office/drawing/2014/main" id="{A0658202-2603-EC7B-8CD4-0A1E92F60B62}"/>
              </a:ext>
            </a:extLst>
          </p:cNvPr>
          <p:cNvSpPr txBox="1"/>
          <p:nvPr/>
        </p:nvSpPr>
        <p:spPr>
          <a:xfrm>
            <a:off x="829918" y="1655370"/>
            <a:ext cx="11007586" cy="960328"/>
          </a:xfrm>
          <a:prstGeom prst="rect">
            <a:avLst/>
          </a:prstGeom>
          <a:noFill/>
        </p:spPr>
        <p:txBody>
          <a:bodyPr wrap="square">
            <a:spAutoFit/>
          </a:bodyPr>
          <a:lstStyle/>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If you don’t use a JOIN, you will have to query each table separately to get information from each:</a:t>
            </a:r>
          </a:p>
          <a:p>
            <a:pPr marL="800100" lvl="1" indent="-342900">
              <a:lnSpc>
                <a:spcPct val="15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First, you query the </a:t>
            </a:r>
            <a:r>
              <a:rPr lang="en-US" sz="2000" b="1" dirty="0">
                <a:latin typeface="Calibri" panose="020F0502020204030204" pitchFamily="34" charset="0"/>
                <a:ea typeface="Calibri" panose="020F0502020204030204" pitchFamily="34" charset="0"/>
                <a:cs typeface="Calibri" panose="020F0502020204030204" pitchFamily="34" charset="0"/>
              </a:rPr>
              <a:t>Customers</a:t>
            </a:r>
            <a:r>
              <a:rPr lang="en-US" sz="2000" dirty="0">
                <a:latin typeface="Calibri" panose="020F0502020204030204" pitchFamily="34" charset="0"/>
                <a:ea typeface="Calibri" panose="020F0502020204030204" pitchFamily="34" charset="0"/>
                <a:cs typeface="Calibri" panose="020F0502020204030204" pitchFamily="34" charset="0"/>
              </a:rPr>
              <a:t> table:</a:t>
            </a:r>
          </a:p>
        </p:txBody>
      </p:sp>
      <p:pic>
        <p:nvPicPr>
          <p:cNvPr id="6" name="Picture 5">
            <a:extLst>
              <a:ext uri="{FF2B5EF4-FFF2-40B4-BE49-F238E27FC236}">
                <a16:creationId xmlns:a16="http://schemas.microsoft.com/office/drawing/2014/main" id="{9223F090-3BD6-9EED-24C3-B243391EC900}"/>
              </a:ext>
            </a:extLst>
          </p:cNvPr>
          <p:cNvPicPr>
            <a:picLocks noChangeAspect="1"/>
          </p:cNvPicPr>
          <p:nvPr/>
        </p:nvPicPr>
        <p:blipFill>
          <a:blip r:embed="rId2"/>
          <a:stretch>
            <a:fillRect/>
          </a:stretch>
        </p:blipFill>
        <p:spPr>
          <a:xfrm>
            <a:off x="1820032" y="2717827"/>
            <a:ext cx="9916909" cy="1581371"/>
          </a:xfrm>
          <a:prstGeom prst="rect">
            <a:avLst/>
          </a:prstGeom>
        </p:spPr>
      </p:pic>
      <p:sp>
        <p:nvSpPr>
          <p:cNvPr id="8" name="TextBox 7">
            <a:extLst>
              <a:ext uri="{FF2B5EF4-FFF2-40B4-BE49-F238E27FC236}">
                <a16:creationId xmlns:a16="http://schemas.microsoft.com/office/drawing/2014/main" id="{DDEECADA-7017-6F4D-8487-E27D42A8E1DC}"/>
              </a:ext>
            </a:extLst>
          </p:cNvPr>
          <p:cNvSpPr txBox="1"/>
          <p:nvPr/>
        </p:nvSpPr>
        <p:spPr>
          <a:xfrm>
            <a:off x="1376569" y="4303376"/>
            <a:ext cx="7444408" cy="400110"/>
          </a:xfrm>
          <a:prstGeom prst="rect">
            <a:avLst/>
          </a:prstGeom>
          <a:noFill/>
        </p:spPr>
        <p:txBody>
          <a:bodyPr wrap="square">
            <a:spAutoFit/>
          </a:bodyPr>
          <a:lstStyle/>
          <a:p>
            <a:r>
              <a:rPr lang="en-IN" sz="2000" b="1" dirty="0">
                <a:solidFill>
                  <a:srgbClr val="C00000"/>
                </a:solidFill>
                <a:latin typeface="Calibri" panose="020F0502020204030204" pitchFamily="34" charset="0"/>
                <a:ea typeface="Calibri" panose="020F0502020204030204" pitchFamily="34" charset="0"/>
                <a:cs typeface="Calibri" panose="020F0502020204030204" pitchFamily="34" charset="0"/>
              </a:rPr>
              <a:t>Result</a:t>
            </a:r>
            <a:r>
              <a:rPr lang="en-IN" sz="2000" dirty="0">
                <a:solidFill>
                  <a:srgbClr val="C00000"/>
                </a:solidFill>
                <a:latin typeface="Calibri" panose="020F0502020204030204" pitchFamily="34" charset="0"/>
                <a:ea typeface="Calibri" panose="020F0502020204030204" pitchFamily="34" charset="0"/>
                <a:cs typeface="Calibri" panose="020F0502020204030204" pitchFamily="34" charset="0"/>
              </a:rPr>
              <a:t>:</a:t>
            </a:r>
          </a:p>
        </p:txBody>
      </p:sp>
      <p:pic>
        <p:nvPicPr>
          <p:cNvPr id="10" name="Picture 9">
            <a:extLst>
              <a:ext uri="{FF2B5EF4-FFF2-40B4-BE49-F238E27FC236}">
                <a16:creationId xmlns:a16="http://schemas.microsoft.com/office/drawing/2014/main" id="{35B75463-CA86-1A75-C400-75B4BA592054}"/>
              </a:ext>
            </a:extLst>
          </p:cNvPr>
          <p:cNvPicPr>
            <a:picLocks noChangeAspect="1"/>
          </p:cNvPicPr>
          <p:nvPr/>
        </p:nvPicPr>
        <p:blipFill>
          <a:blip r:embed="rId3"/>
          <a:stretch>
            <a:fillRect/>
          </a:stretch>
        </p:blipFill>
        <p:spPr>
          <a:xfrm>
            <a:off x="2617448" y="4203986"/>
            <a:ext cx="8593891" cy="3109852"/>
          </a:xfrm>
          <a:prstGeom prst="rect">
            <a:avLst/>
          </a:prstGeom>
        </p:spPr>
      </p:pic>
    </p:spTree>
    <p:extLst>
      <p:ext uri="{BB962C8B-B14F-4D97-AF65-F5344CB8AC3E}">
        <p14:creationId xmlns:p14="http://schemas.microsoft.com/office/powerpoint/2010/main" val="352022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F5D3-FDB3-EB7A-4283-00BAF2027E3F}"/>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What Happens</a:t>
            </a:r>
            <a:r>
              <a:rPr lang="en-IN" sz="3000" dirty="0">
                <a:latin typeface="Calibri" panose="020F0502020204030204" pitchFamily="34" charset="0"/>
                <a:ea typeface="Calibri" panose="020F0502020204030204" pitchFamily="34" charset="0"/>
                <a:cs typeface="Calibri" panose="020F0502020204030204" pitchFamily="34" charset="0"/>
              </a:rPr>
              <a:t>:</a:t>
            </a:r>
          </a:p>
        </p:txBody>
      </p:sp>
      <p:graphicFrame>
        <p:nvGraphicFramePr>
          <p:cNvPr id="6" name="Diagram 5">
            <a:extLst>
              <a:ext uri="{FF2B5EF4-FFF2-40B4-BE49-F238E27FC236}">
                <a16:creationId xmlns:a16="http://schemas.microsoft.com/office/drawing/2014/main" id="{3177D93D-0D2A-81FB-B06D-940EDAC0E688}"/>
              </a:ext>
            </a:extLst>
          </p:cNvPr>
          <p:cNvGraphicFramePr/>
          <p:nvPr>
            <p:extLst>
              <p:ext uri="{D42A27DB-BD31-4B8C-83A1-F6EECF244321}">
                <p14:modId xmlns:p14="http://schemas.microsoft.com/office/powerpoint/2010/main" val="2065300905"/>
              </p:ext>
            </p:extLst>
          </p:nvPr>
        </p:nvGraphicFramePr>
        <p:xfrm>
          <a:off x="588227" y="1407560"/>
          <a:ext cx="13487370" cy="6092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323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D14049C-DD40-41AD-3C0B-F6F1997354BD}"/>
              </a:ext>
            </a:extLst>
          </p:cNvPr>
          <p:cNvGraphicFramePr/>
          <p:nvPr>
            <p:extLst>
              <p:ext uri="{D42A27DB-BD31-4B8C-83A1-F6EECF244321}">
                <p14:modId xmlns:p14="http://schemas.microsoft.com/office/powerpoint/2010/main" val="4021099822"/>
              </p:ext>
            </p:extLst>
          </p:nvPr>
        </p:nvGraphicFramePr>
        <p:xfrm>
          <a:off x="605961" y="421774"/>
          <a:ext cx="11770132" cy="642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29D071D1-8516-F5F6-D4AF-660A48D556D0}"/>
              </a:ext>
            </a:extLst>
          </p:cNvPr>
          <p:cNvGraphicFramePr/>
          <p:nvPr>
            <p:extLst>
              <p:ext uri="{D42A27DB-BD31-4B8C-83A1-F6EECF244321}">
                <p14:modId xmlns:p14="http://schemas.microsoft.com/office/powerpoint/2010/main" val="2353089866"/>
              </p:ext>
            </p:extLst>
          </p:nvPr>
        </p:nvGraphicFramePr>
        <p:xfrm>
          <a:off x="605961" y="2881219"/>
          <a:ext cx="13765307" cy="22683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02526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6C2E-EAB5-1805-93B2-3162F89ECA6A}"/>
              </a:ext>
            </a:extLst>
          </p:cNvPr>
          <p:cNvSpPr>
            <a:spLocks noGrp="1"/>
          </p:cNvSpPr>
          <p:nvPr>
            <p:ph type="title"/>
          </p:nvPr>
        </p:nvSpPr>
        <p:spPr/>
        <p:txBody>
          <a:bodyPr/>
          <a:lstStyle/>
          <a:p>
            <a:r>
              <a:rPr lang="en-US" sz="3000" b="1" dirty="0">
                <a:latin typeface="Calibri" panose="020F0502020204030204" pitchFamily="34" charset="0"/>
                <a:ea typeface="Calibri" panose="020F0502020204030204" pitchFamily="34" charset="0"/>
                <a:cs typeface="Calibri" panose="020F0502020204030204" pitchFamily="34" charset="0"/>
              </a:rPr>
              <a:t>Real-World Examples Where Joins Are Used</a:t>
            </a:r>
            <a:r>
              <a:rPr lang="en-US" sz="3000" dirty="0">
                <a:latin typeface="Calibri" panose="020F0502020204030204" pitchFamily="34" charset="0"/>
                <a:ea typeface="Calibri" panose="020F0502020204030204" pitchFamily="34" charset="0"/>
                <a:cs typeface="Calibri" panose="020F0502020204030204" pitchFamily="34" charset="0"/>
              </a:rPr>
              <a:t>:</a:t>
            </a:r>
            <a:endParaRPr lang="en-IN" sz="3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Diagram 3">
            <a:extLst>
              <a:ext uri="{FF2B5EF4-FFF2-40B4-BE49-F238E27FC236}">
                <a16:creationId xmlns:a16="http://schemas.microsoft.com/office/drawing/2014/main" id="{9195E8D1-8B38-20F0-A0AD-E30FC8CB9A82}"/>
              </a:ext>
            </a:extLst>
          </p:cNvPr>
          <p:cNvGraphicFramePr/>
          <p:nvPr>
            <p:extLst>
              <p:ext uri="{D42A27DB-BD31-4B8C-83A1-F6EECF244321}">
                <p14:modId xmlns:p14="http://schemas.microsoft.com/office/powerpoint/2010/main" val="2951848089"/>
              </p:ext>
            </p:extLst>
          </p:nvPr>
        </p:nvGraphicFramePr>
        <p:xfrm>
          <a:off x="863029" y="1695236"/>
          <a:ext cx="13500243" cy="5330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331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7EE6C-1220-5EF8-86FA-1B9771B349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0999556-C279-DC47-4B90-0C3F60962958}"/>
              </a:ext>
            </a:extLst>
          </p:cNvPr>
          <p:cNvSpPr txBox="1"/>
          <p:nvPr/>
        </p:nvSpPr>
        <p:spPr>
          <a:xfrm>
            <a:off x="3624146" y="4867494"/>
            <a:ext cx="9992793" cy="937693"/>
          </a:xfrm>
          <a:prstGeom prst="rect">
            <a:avLst/>
          </a:prstGeom>
          <a:noFill/>
        </p:spPr>
        <p:txBody>
          <a:bodyPr wrap="square" rtlCol="0">
            <a:spAutoFit/>
          </a:bodyPr>
          <a:lstStyle/>
          <a:p>
            <a:pPr marL="0" indent="0" algn="r">
              <a:lnSpc>
                <a:spcPts val="6823"/>
              </a:lnSpc>
              <a:buNone/>
            </a:pPr>
            <a:r>
              <a:rPr lang="en-IN" sz="5000" b="1" dirty="0">
                <a:latin typeface="Calibri" panose="020F0502020204030204" pitchFamily="34" charset="0"/>
                <a:ea typeface="Calibri" panose="020F0502020204030204" pitchFamily="34" charset="0"/>
                <a:cs typeface="Calibri" panose="020F0502020204030204" pitchFamily="34" charset="0"/>
              </a:rPr>
              <a:t>INNER JOIN</a:t>
            </a:r>
            <a:endParaRPr lang="en-US" sz="5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3539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696A-46F1-C7C8-B432-EE9A16B7010A}"/>
              </a:ext>
            </a:extLst>
          </p:cNvPr>
          <p:cNvSpPr>
            <a:spLocks noGrp="1"/>
          </p:cNvSpPr>
          <p:nvPr>
            <p:ph type="title"/>
          </p:nvPr>
        </p:nvSpPr>
        <p:spPr>
          <a:xfrm>
            <a:off x="516509" y="590739"/>
            <a:ext cx="11770132" cy="642752"/>
          </a:xfrm>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What is Inner Join?</a:t>
            </a:r>
          </a:p>
        </p:txBody>
      </p:sp>
      <p:graphicFrame>
        <p:nvGraphicFramePr>
          <p:cNvPr id="5" name="Diagram 4">
            <a:extLst>
              <a:ext uri="{FF2B5EF4-FFF2-40B4-BE49-F238E27FC236}">
                <a16:creationId xmlns:a16="http://schemas.microsoft.com/office/drawing/2014/main" id="{669BD1C4-1E98-6530-3189-FF41CA42440D}"/>
              </a:ext>
            </a:extLst>
          </p:cNvPr>
          <p:cNvGraphicFramePr/>
          <p:nvPr>
            <p:extLst>
              <p:ext uri="{D42A27DB-BD31-4B8C-83A1-F6EECF244321}">
                <p14:modId xmlns:p14="http://schemas.microsoft.com/office/powerpoint/2010/main" val="711670005"/>
              </p:ext>
            </p:extLst>
          </p:nvPr>
        </p:nvGraphicFramePr>
        <p:xfrm>
          <a:off x="1495839" y="1728834"/>
          <a:ext cx="10192578" cy="4315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385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AA92-090B-6573-FC4D-923B5FD11568}"/>
              </a:ext>
            </a:extLst>
          </p:cNvPr>
          <p:cNvSpPr>
            <a:spLocks noGrp="1"/>
          </p:cNvSpPr>
          <p:nvPr>
            <p:ph type="title"/>
          </p:nvPr>
        </p:nvSpPr>
        <p:spPr>
          <a:xfrm>
            <a:off x="685474" y="630496"/>
            <a:ext cx="11770132" cy="642752"/>
          </a:xfrm>
        </p:spPr>
        <p:txBody>
          <a:bodyPr/>
          <a:lstStyle/>
          <a:p>
            <a:pPr algn="ctr"/>
            <a:r>
              <a:rPr lang="en-IN" sz="3000" b="1" dirty="0">
                <a:latin typeface="Calibri" panose="020F0502020204030204" pitchFamily="34" charset="0"/>
                <a:ea typeface="Calibri" panose="020F0502020204030204" pitchFamily="34" charset="0"/>
                <a:cs typeface="Calibri" panose="020F0502020204030204" pitchFamily="34" charset="0"/>
              </a:rPr>
              <a:t>Real-World Example</a:t>
            </a:r>
            <a:endParaRPr lang="en-IN" sz="3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F330381-46E2-7A36-1A41-BCA9C5182A2C}"/>
              </a:ext>
            </a:extLst>
          </p:cNvPr>
          <p:cNvSpPr txBox="1"/>
          <p:nvPr/>
        </p:nvSpPr>
        <p:spPr>
          <a:xfrm>
            <a:off x="3066222" y="2675932"/>
            <a:ext cx="7444408" cy="1015663"/>
          </a:xfrm>
          <a:prstGeom prst="rect">
            <a:avLst/>
          </a:prstGeom>
        </p:spPr>
        <p:style>
          <a:lnRef idx="2">
            <a:schemeClr val="dk1"/>
          </a:lnRef>
          <a:fillRef idx="1">
            <a:schemeClr val="lt1"/>
          </a:fillRef>
          <a:effectRef idx="0">
            <a:schemeClr val="dk1"/>
          </a:effectRef>
          <a:fontRef idx="minor">
            <a:schemeClr val="dk1"/>
          </a:fontRef>
        </p:style>
        <p:txBody>
          <a:bodyPr wrap="square" anchor="ctr">
            <a:spAutoFit/>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In an </a:t>
            </a:r>
            <a:r>
              <a:rPr lang="en-US" sz="2000" b="1" dirty="0">
                <a:latin typeface="Calibri" panose="020F0502020204030204" pitchFamily="34" charset="0"/>
                <a:ea typeface="Calibri" panose="020F0502020204030204" pitchFamily="34" charset="0"/>
                <a:cs typeface="Calibri" panose="020F0502020204030204" pitchFamily="34" charset="0"/>
              </a:rPr>
              <a:t>Employee Management System</a:t>
            </a:r>
            <a:r>
              <a:rPr lang="en-US" sz="2000" dirty="0">
                <a:latin typeface="Calibri" panose="020F0502020204030204" pitchFamily="34" charset="0"/>
                <a:ea typeface="Calibri" panose="020F0502020204030204" pitchFamily="34" charset="0"/>
                <a:cs typeface="Calibri" panose="020F0502020204030204" pitchFamily="34" charset="0"/>
              </a:rPr>
              <a:t>, an INNER JOIN can be used to fetch the details of employees and the projects they are assigned to, but only for employees currently working on a project.</a:t>
            </a:r>
          </a:p>
        </p:txBody>
      </p:sp>
      <p:pic>
        <p:nvPicPr>
          <p:cNvPr id="7170" name="Picture 2" descr="SQL Server JOINS">
            <a:extLst>
              <a:ext uri="{FF2B5EF4-FFF2-40B4-BE49-F238E27FC236}">
                <a16:creationId xmlns:a16="http://schemas.microsoft.com/office/drawing/2014/main" id="{7E83290F-7B75-3363-4AC7-F8FC9AE3BD03}"/>
              </a:ext>
            </a:extLst>
          </p:cNvPr>
          <p:cNvPicPr>
            <a:picLocks noChangeAspect="1" noChangeArrowheads="1"/>
          </p:cNvPicPr>
          <p:nvPr/>
        </p:nvPicPr>
        <p:blipFill>
          <a:blip r:embed="rId2">
            <a:clrChange>
              <a:clrFrom>
                <a:srgbClr val="F5F5F5"/>
              </a:clrFrom>
              <a:clrTo>
                <a:srgbClr val="F5F5F5">
                  <a:alpha val="0"/>
                </a:srgbClr>
              </a:clrTo>
            </a:clrChange>
            <a:extLst>
              <a:ext uri="{28A0092B-C50C-407E-A947-70E740481C1C}">
                <a14:useLocalDpi xmlns:a14="http://schemas.microsoft.com/office/drawing/2010/main" val="0"/>
              </a:ext>
            </a:extLst>
          </a:blip>
          <a:srcRect/>
          <a:stretch>
            <a:fillRect/>
          </a:stretch>
        </p:blipFill>
        <p:spPr bwMode="auto">
          <a:xfrm>
            <a:off x="5356260" y="4340158"/>
            <a:ext cx="3407595" cy="2063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064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675A3-E14C-9840-E662-D052D439C1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C2BBEA-ACF9-124A-CE9D-6F9FEA959A89}"/>
              </a:ext>
            </a:extLst>
          </p:cNvPr>
          <p:cNvSpPr>
            <a:spLocks noGrp="1"/>
          </p:cNvSpPr>
          <p:nvPr>
            <p:ph type="title"/>
          </p:nvPr>
        </p:nvSpPr>
        <p:spPr>
          <a:xfrm>
            <a:off x="685474" y="630496"/>
            <a:ext cx="11770132" cy="642752"/>
          </a:xfrm>
        </p:spPr>
        <p:txBody>
          <a:bodyPr/>
          <a:lstStyle/>
          <a:p>
            <a:pPr algn="ctr"/>
            <a:r>
              <a:rPr lang="en-IN" sz="3000" b="1" dirty="0">
                <a:latin typeface="Calibri" panose="020F0502020204030204" pitchFamily="34" charset="0"/>
                <a:ea typeface="Calibri" panose="020F0502020204030204" pitchFamily="34" charset="0"/>
                <a:cs typeface="Calibri" panose="020F0502020204030204" pitchFamily="34" charset="0"/>
              </a:rPr>
              <a:t>INNER JOIN Syntax:</a:t>
            </a:r>
          </a:p>
        </p:txBody>
      </p:sp>
      <p:sp>
        <p:nvSpPr>
          <p:cNvPr id="3" name="Rectangle 1">
            <a:extLst>
              <a:ext uri="{FF2B5EF4-FFF2-40B4-BE49-F238E27FC236}">
                <a16:creationId xmlns:a16="http://schemas.microsoft.com/office/drawing/2014/main" id="{16D89320-BB51-8702-6BFD-12D5D2D6403A}"/>
              </a:ext>
            </a:extLst>
          </p:cNvPr>
          <p:cNvSpPr>
            <a:spLocks noChangeArrowheads="1"/>
          </p:cNvSpPr>
          <p:nvPr/>
        </p:nvSpPr>
        <p:spPr bwMode="auto">
          <a:xfrm>
            <a:off x="2907586" y="1900719"/>
            <a:ext cx="83984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 INNER JOIN returns only the rows that have matching values in both tables. </a:t>
            </a:r>
          </a:p>
        </p:txBody>
      </p:sp>
      <p:pic>
        <p:nvPicPr>
          <p:cNvPr id="6" name="Picture 5">
            <a:extLst>
              <a:ext uri="{FF2B5EF4-FFF2-40B4-BE49-F238E27FC236}">
                <a16:creationId xmlns:a16="http://schemas.microsoft.com/office/drawing/2014/main" id="{D5CBA0F6-B310-7495-B07F-A39A923077C3}"/>
              </a:ext>
            </a:extLst>
          </p:cNvPr>
          <p:cNvPicPr>
            <a:picLocks noChangeAspect="1"/>
          </p:cNvPicPr>
          <p:nvPr/>
        </p:nvPicPr>
        <p:blipFill>
          <a:blip r:embed="rId2"/>
          <a:stretch>
            <a:fillRect/>
          </a:stretch>
        </p:blipFill>
        <p:spPr>
          <a:xfrm>
            <a:off x="1351730" y="2384352"/>
            <a:ext cx="12086867" cy="3000373"/>
          </a:xfrm>
          <a:prstGeom prst="rect">
            <a:avLst/>
          </a:prstGeom>
        </p:spPr>
      </p:pic>
    </p:spTree>
    <p:extLst>
      <p:ext uri="{BB962C8B-B14F-4D97-AF65-F5344CB8AC3E}">
        <p14:creationId xmlns:p14="http://schemas.microsoft.com/office/powerpoint/2010/main" val="2418330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6D82-1580-E30E-B057-E8B2F8844656}"/>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Detailed Example:</a:t>
            </a:r>
          </a:p>
        </p:txBody>
      </p:sp>
      <p:sp>
        <p:nvSpPr>
          <p:cNvPr id="4" name="TextBox 3">
            <a:extLst>
              <a:ext uri="{FF2B5EF4-FFF2-40B4-BE49-F238E27FC236}">
                <a16:creationId xmlns:a16="http://schemas.microsoft.com/office/drawing/2014/main" id="{E479A8B5-B935-6B7D-D5BA-7DB356D445ED}"/>
              </a:ext>
            </a:extLst>
          </p:cNvPr>
          <p:cNvSpPr txBox="1"/>
          <p:nvPr/>
        </p:nvSpPr>
        <p:spPr>
          <a:xfrm>
            <a:off x="605961" y="1416831"/>
            <a:ext cx="7444408" cy="1015663"/>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With INNER JOIN:</a:t>
            </a:r>
          </a:p>
          <a:p>
            <a:pPr lvl="1"/>
            <a:r>
              <a:rPr lang="en-US" sz="2000" dirty="0">
                <a:latin typeface="Calibri" panose="020F0502020204030204" pitchFamily="34" charset="0"/>
                <a:ea typeface="Calibri" panose="020F0502020204030204" pitchFamily="34" charset="0"/>
                <a:cs typeface="Calibri" panose="020F0502020204030204" pitchFamily="34" charset="0"/>
              </a:rPr>
              <a:t>Suppose we have two tables:</a:t>
            </a:r>
          </a:p>
          <a:p>
            <a:pPr lvl="2">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Employees</a:t>
            </a:r>
            <a:r>
              <a:rPr 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BF978F98-FABC-7F63-33A7-A845B98DE03E}"/>
              </a:ext>
            </a:extLst>
          </p:cNvPr>
          <p:cNvPicPr>
            <a:picLocks noChangeAspect="1"/>
          </p:cNvPicPr>
          <p:nvPr/>
        </p:nvPicPr>
        <p:blipFill>
          <a:blip r:embed="rId2"/>
          <a:stretch>
            <a:fillRect/>
          </a:stretch>
        </p:blipFill>
        <p:spPr>
          <a:xfrm>
            <a:off x="1591496" y="2531886"/>
            <a:ext cx="10910127" cy="3948428"/>
          </a:xfrm>
          <a:prstGeom prst="rect">
            <a:avLst/>
          </a:prstGeom>
        </p:spPr>
      </p:pic>
    </p:spTree>
    <p:extLst>
      <p:ext uri="{BB962C8B-B14F-4D97-AF65-F5344CB8AC3E}">
        <p14:creationId xmlns:p14="http://schemas.microsoft.com/office/powerpoint/2010/main" val="296192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CA0B-FF38-F77C-DC6B-14BB64BA94C1}"/>
              </a:ext>
            </a:extLst>
          </p:cNvPr>
          <p:cNvSpPr>
            <a:spLocks noGrp="1"/>
          </p:cNvSpPr>
          <p:nvPr>
            <p:ph type="title"/>
          </p:nvPr>
        </p:nvSpPr>
        <p:spPr/>
        <p:txBody>
          <a:bodyPr/>
          <a:lstStyle/>
          <a:p>
            <a:pPr algn="ctr"/>
            <a:r>
              <a:rPr lang="en-IN" sz="3000" b="1" dirty="0">
                <a:latin typeface="Calibri" panose="020F0502020204030204" pitchFamily="34" charset="0"/>
                <a:ea typeface="Calibri" panose="020F0502020204030204" pitchFamily="34" charset="0"/>
                <a:cs typeface="Calibri" panose="020F0502020204030204" pitchFamily="34" charset="0"/>
              </a:rPr>
              <a:t>What are SQL Joins?</a:t>
            </a:r>
            <a:endParaRPr lang="en-IN" sz="3000"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4">
            <a:extLst>
              <a:ext uri="{FF2B5EF4-FFF2-40B4-BE49-F238E27FC236}">
                <a16:creationId xmlns:a16="http://schemas.microsoft.com/office/drawing/2014/main" id="{27AE603D-290F-EDE1-FBB2-6360C8BD4FC7}"/>
              </a:ext>
            </a:extLst>
          </p:cNvPr>
          <p:cNvSpPr>
            <a:spLocks noChangeArrowheads="1"/>
          </p:cNvSpPr>
          <p:nvPr/>
        </p:nvSpPr>
        <p:spPr bwMode="auto">
          <a:xfrm>
            <a:off x="2459737" y="2307806"/>
            <a:ext cx="938770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 </a:t>
            </a:r>
            <a:r>
              <a:rPr kumimoji="0" lang="en-US" altLang="en-US" sz="2000" b="0" i="0" u="none" strike="noStrike" cap="none" normalizeH="0" baseline="0" dirty="0">
                <a:ln>
                  <a:noFill/>
                </a:ln>
                <a:solidFill>
                  <a:srgbClr val="DC143C"/>
                </a:solidFill>
                <a:effectLst/>
                <a:latin typeface="Calibri" panose="020F0502020204030204" pitchFamily="34" charset="0"/>
                <a:ea typeface="Calibri" panose="020F0502020204030204" pitchFamily="34" charset="0"/>
                <a:cs typeface="Calibri" panose="020F0502020204030204" pitchFamily="34" charset="0"/>
              </a:rPr>
              <a:t>JOIN</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clause is used to combine rows from two or more tables, based on a related column between them.</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p:txBody>
      </p:sp>
      <p:sp>
        <p:nvSpPr>
          <p:cNvPr id="4" name="Content Placeholder 2">
            <a:extLst>
              <a:ext uri="{FF2B5EF4-FFF2-40B4-BE49-F238E27FC236}">
                <a16:creationId xmlns:a16="http://schemas.microsoft.com/office/drawing/2014/main" id="{E7D9D90D-EF9F-BE1F-9D82-7E3C5E9CE82F}"/>
              </a:ext>
            </a:extLst>
          </p:cNvPr>
          <p:cNvSpPr txBox="1">
            <a:spLocks/>
          </p:cNvSpPr>
          <p:nvPr/>
        </p:nvSpPr>
        <p:spPr>
          <a:xfrm>
            <a:off x="2008632" y="4063311"/>
            <a:ext cx="10613135" cy="630936"/>
          </a:xfrm>
          <a:prstGeom prst="rect">
            <a:avLst/>
          </a:prstGeom>
        </p:spPr>
        <p:style>
          <a:lnRef idx="2">
            <a:schemeClr val="dk1"/>
          </a:lnRef>
          <a:fillRef idx="1">
            <a:schemeClr val="lt1"/>
          </a:fillRef>
          <a:effectRef idx="0">
            <a:schemeClr val="dk1"/>
          </a:effectRef>
          <a:fontRef idx="minor">
            <a:schemeClr val="dk1"/>
          </a:fontRef>
        </p:style>
        <p:txBody>
          <a:bodyPr anchor="ctr">
            <a:norm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Essential for working with relational databases where data is normalized across multiple tables.</a:t>
            </a:r>
          </a:p>
        </p:txBody>
      </p:sp>
    </p:spTree>
    <p:extLst>
      <p:ext uri="{BB962C8B-B14F-4D97-AF65-F5344CB8AC3E}">
        <p14:creationId xmlns:p14="http://schemas.microsoft.com/office/powerpoint/2010/main" val="40994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32797-E89B-C034-1560-EF5B9D6F8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E3A577-6347-1E61-0E4A-6B8EBBF0E0AC}"/>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Detailed Example:</a:t>
            </a:r>
          </a:p>
        </p:txBody>
      </p:sp>
      <p:sp>
        <p:nvSpPr>
          <p:cNvPr id="4" name="TextBox 3">
            <a:extLst>
              <a:ext uri="{FF2B5EF4-FFF2-40B4-BE49-F238E27FC236}">
                <a16:creationId xmlns:a16="http://schemas.microsoft.com/office/drawing/2014/main" id="{07EE2F0E-BBB1-C0CD-6A5D-7D3C3BDC2D4D}"/>
              </a:ext>
            </a:extLst>
          </p:cNvPr>
          <p:cNvSpPr txBox="1"/>
          <p:nvPr/>
        </p:nvSpPr>
        <p:spPr>
          <a:xfrm>
            <a:off x="605961" y="1416831"/>
            <a:ext cx="7444408" cy="1015663"/>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With INNER JOIN:</a:t>
            </a:r>
          </a:p>
          <a:p>
            <a:pPr lvl="1"/>
            <a:r>
              <a:rPr lang="en-US" sz="2000" dirty="0">
                <a:latin typeface="Calibri" panose="020F0502020204030204" pitchFamily="34" charset="0"/>
                <a:ea typeface="Calibri" panose="020F0502020204030204" pitchFamily="34" charset="0"/>
                <a:cs typeface="Calibri" panose="020F0502020204030204" pitchFamily="34" charset="0"/>
              </a:rPr>
              <a:t>Suppose we have two tables:</a:t>
            </a:r>
          </a:p>
          <a:p>
            <a:pPr lvl="2"/>
            <a:r>
              <a:rPr lang="en-US" sz="2000" b="1" dirty="0">
                <a:latin typeface="Calibri" panose="020F0502020204030204" pitchFamily="34" charset="0"/>
                <a:ea typeface="Calibri" panose="020F0502020204030204" pitchFamily="34" charset="0"/>
                <a:cs typeface="Calibri" panose="020F0502020204030204" pitchFamily="34" charset="0"/>
              </a:rPr>
              <a:t>2. </a:t>
            </a:r>
            <a:r>
              <a:rPr lang="en-IN" sz="2000" b="1" dirty="0">
                <a:latin typeface="Calibri" panose="020F0502020204030204" pitchFamily="34" charset="0"/>
                <a:ea typeface="Calibri" panose="020F0502020204030204" pitchFamily="34" charset="0"/>
                <a:cs typeface="Calibri" panose="020F0502020204030204" pitchFamily="34" charset="0"/>
              </a:rPr>
              <a:t>Projects</a:t>
            </a:r>
            <a:r>
              <a:rPr lang="en-IN" sz="2000" dirty="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51C6619-F86C-9AF8-BCB9-A45FD2F31248}"/>
              </a:ext>
            </a:extLst>
          </p:cNvPr>
          <p:cNvPicPr>
            <a:picLocks noChangeAspect="1"/>
          </p:cNvPicPr>
          <p:nvPr/>
        </p:nvPicPr>
        <p:blipFill>
          <a:blip r:embed="rId2"/>
          <a:stretch>
            <a:fillRect/>
          </a:stretch>
        </p:blipFill>
        <p:spPr>
          <a:xfrm>
            <a:off x="1535340" y="2638862"/>
            <a:ext cx="11069997" cy="3658427"/>
          </a:xfrm>
          <a:prstGeom prst="rect">
            <a:avLst/>
          </a:prstGeom>
        </p:spPr>
      </p:pic>
    </p:spTree>
    <p:extLst>
      <p:ext uri="{BB962C8B-B14F-4D97-AF65-F5344CB8AC3E}">
        <p14:creationId xmlns:p14="http://schemas.microsoft.com/office/powerpoint/2010/main" val="3084228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FEAF-45FE-C84E-D64C-5A1205D289D2}"/>
              </a:ext>
            </a:extLst>
          </p:cNvPr>
          <p:cNvSpPr>
            <a:spLocks noGrp="1"/>
          </p:cNvSpPr>
          <p:nvPr>
            <p:ph type="title"/>
          </p:nvPr>
        </p:nvSpPr>
        <p:spPr/>
        <p:txBody>
          <a:bodyPr/>
          <a:lstStyle/>
          <a:p>
            <a:r>
              <a:rPr lang="en-US" sz="3000" b="1" dirty="0">
                <a:latin typeface="Calibri" panose="020F0502020204030204" pitchFamily="34" charset="0"/>
                <a:ea typeface="Calibri" panose="020F0502020204030204" pitchFamily="34" charset="0"/>
                <a:cs typeface="Calibri" panose="020F0502020204030204" pitchFamily="34" charset="0"/>
              </a:rPr>
              <a:t>SQL Query using INNER JOIN</a:t>
            </a:r>
            <a:r>
              <a:rPr lang="en-US" sz="3000" dirty="0">
                <a:latin typeface="Calibri" panose="020F0502020204030204" pitchFamily="34" charset="0"/>
                <a:ea typeface="Calibri" panose="020F0502020204030204" pitchFamily="34" charset="0"/>
                <a:cs typeface="Calibri" panose="020F0502020204030204" pitchFamily="34" charset="0"/>
              </a:rPr>
              <a:t>:</a:t>
            </a:r>
            <a:endParaRPr lang="en-IN" sz="3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3BC76DB-87F3-83C8-926E-6BEA6876F1DB}"/>
              </a:ext>
            </a:extLst>
          </p:cNvPr>
          <p:cNvPicPr>
            <a:picLocks noChangeAspect="1"/>
          </p:cNvPicPr>
          <p:nvPr/>
        </p:nvPicPr>
        <p:blipFill>
          <a:blip r:embed="rId2"/>
          <a:stretch>
            <a:fillRect/>
          </a:stretch>
        </p:blipFill>
        <p:spPr>
          <a:xfrm>
            <a:off x="1008993" y="2276284"/>
            <a:ext cx="12776581" cy="3194145"/>
          </a:xfrm>
          <a:prstGeom prst="rect">
            <a:avLst/>
          </a:prstGeom>
        </p:spPr>
      </p:pic>
    </p:spTree>
    <p:extLst>
      <p:ext uri="{BB962C8B-B14F-4D97-AF65-F5344CB8AC3E}">
        <p14:creationId xmlns:p14="http://schemas.microsoft.com/office/powerpoint/2010/main" val="1416436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B24B-FCF3-D656-31BC-6FDC8409D83D}"/>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Result</a:t>
            </a:r>
            <a:r>
              <a:rPr lang="en-IN" sz="3000" dirty="0">
                <a:latin typeface="Calibri" panose="020F0502020204030204" pitchFamily="34" charset="0"/>
                <a:ea typeface="Calibri" panose="020F0502020204030204" pitchFamily="34" charset="0"/>
                <a:cs typeface="Calibri" panose="020F0502020204030204" pitchFamily="34" charset="0"/>
              </a:rPr>
              <a:t>:</a:t>
            </a:r>
          </a:p>
        </p:txBody>
      </p:sp>
      <p:pic>
        <p:nvPicPr>
          <p:cNvPr id="4" name="Picture 3">
            <a:extLst>
              <a:ext uri="{FF2B5EF4-FFF2-40B4-BE49-F238E27FC236}">
                <a16:creationId xmlns:a16="http://schemas.microsoft.com/office/drawing/2014/main" id="{7D3F3AE3-9C2C-FE7A-5CE3-758636417FBF}"/>
              </a:ext>
            </a:extLst>
          </p:cNvPr>
          <p:cNvPicPr>
            <a:picLocks noChangeAspect="1"/>
          </p:cNvPicPr>
          <p:nvPr/>
        </p:nvPicPr>
        <p:blipFill>
          <a:blip r:embed="rId2"/>
          <a:stretch>
            <a:fillRect/>
          </a:stretch>
        </p:blipFill>
        <p:spPr>
          <a:xfrm>
            <a:off x="1481290" y="2275235"/>
            <a:ext cx="11737030" cy="3679130"/>
          </a:xfrm>
          <a:prstGeom prst="rect">
            <a:avLst/>
          </a:prstGeom>
        </p:spPr>
      </p:pic>
    </p:spTree>
    <p:extLst>
      <p:ext uri="{BB962C8B-B14F-4D97-AF65-F5344CB8AC3E}">
        <p14:creationId xmlns:p14="http://schemas.microsoft.com/office/powerpoint/2010/main" val="291194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DE9C-3C65-52F2-CCCF-24290C393813}"/>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Without INNER JOIN</a:t>
            </a:r>
            <a:r>
              <a:rPr lang="en-IN" sz="3000" dirty="0">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656A77CA-E213-0445-0702-D95433C9D09F}"/>
              </a:ext>
            </a:extLst>
          </p:cNvPr>
          <p:cNvSpPr txBox="1"/>
          <p:nvPr/>
        </p:nvSpPr>
        <p:spPr>
          <a:xfrm>
            <a:off x="605961" y="1495696"/>
            <a:ext cx="7444408"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Without a JOIN, you'd query each table separately:</a:t>
            </a:r>
          </a:p>
          <a:p>
            <a:pPr marL="800100" lvl="1" indent="-34290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Employees Table Query</a:t>
            </a:r>
            <a:r>
              <a:rPr 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504A042F-6082-46B7-F1B1-DB8615F399C5}"/>
              </a:ext>
            </a:extLst>
          </p:cNvPr>
          <p:cNvPicPr>
            <a:picLocks noChangeAspect="1"/>
          </p:cNvPicPr>
          <p:nvPr/>
        </p:nvPicPr>
        <p:blipFill>
          <a:blip r:embed="rId2"/>
          <a:stretch>
            <a:fillRect/>
          </a:stretch>
        </p:blipFill>
        <p:spPr>
          <a:xfrm>
            <a:off x="2326992" y="2203582"/>
            <a:ext cx="9002381" cy="5096586"/>
          </a:xfrm>
          <a:prstGeom prst="rect">
            <a:avLst/>
          </a:prstGeom>
        </p:spPr>
      </p:pic>
    </p:spTree>
    <p:extLst>
      <p:ext uri="{BB962C8B-B14F-4D97-AF65-F5344CB8AC3E}">
        <p14:creationId xmlns:p14="http://schemas.microsoft.com/office/powerpoint/2010/main" val="1287003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335A0-7A34-E3DD-E8A0-9777F85FC3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73E7EB-7C48-0530-8CEF-BD43CBC4834F}"/>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Without INNER JOIN</a:t>
            </a:r>
            <a:r>
              <a:rPr lang="en-IN" sz="3000" dirty="0">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E943B6CA-A550-CD2C-4880-5DBFCB6517FC}"/>
              </a:ext>
            </a:extLst>
          </p:cNvPr>
          <p:cNvSpPr txBox="1"/>
          <p:nvPr/>
        </p:nvSpPr>
        <p:spPr>
          <a:xfrm>
            <a:off x="466813" y="1366488"/>
            <a:ext cx="7444408"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Without a JOIN, you'd query each table separately:</a:t>
            </a:r>
          </a:p>
          <a:p>
            <a:pPr marL="800100" lvl="1" indent="-34290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Projects Table Query</a:t>
            </a:r>
            <a:r>
              <a:rPr lang="en-IN" sz="2000" dirty="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7A159DB5-4560-6225-5664-73959DE386CC}"/>
              </a:ext>
            </a:extLst>
          </p:cNvPr>
          <p:cNvPicPr>
            <a:picLocks noChangeAspect="1"/>
          </p:cNvPicPr>
          <p:nvPr/>
        </p:nvPicPr>
        <p:blipFill>
          <a:blip r:embed="rId2"/>
          <a:stretch>
            <a:fillRect/>
          </a:stretch>
        </p:blipFill>
        <p:spPr>
          <a:xfrm>
            <a:off x="2276471" y="2108491"/>
            <a:ext cx="8964276" cy="4820323"/>
          </a:xfrm>
          <a:prstGeom prst="rect">
            <a:avLst/>
          </a:prstGeom>
        </p:spPr>
      </p:pic>
      <p:sp>
        <p:nvSpPr>
          <p:cNvPr id="10" name="TextBox 9">
            <a:extLst>
              <a:ext uri="{FF2B5EF4-FFF2-40B4-BE49-F238E27FC236}">
                <a16:creationId xmlns:a16="http://schemas.microsoft.com/office/drawing/2014/main" id="{E1FFAA99-65F2-75CE-1DAF-317C8F0D99F6}"/>
              </a:ext>
            </a:extLst>
          </p:cNvPr>
          <p:cNvSpPr txBox="1"/>
          <p:nvPr/>
        </p:nvSpPr>
        <p:spPr>
          <a:xfrm>
            <a:off x="621195" y="6854413"/>
            <a:ext cx="13388009" cy="707886"/>
          </a:xfrm>
          <a:prstGeom prst="rect">
            <a:avLst/>
          </a:prstGeom>
          <a:noFill/>
        </p:spPr>
        <p:txBody>
          <a:bodyPr wrap="square">
            <a:spAutoFit/>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Without the </a:t>
            </a:r>
            <a:r>
              <a:rPr lang="en-US" sz="2000" b="1" dirty="0">
                <a:latin typeface="Calibri" panose="020F0502020204030204" pitchFamily="34" charset="0"/>
                <a:ea typeface="Calibri" panose="020F0502020204030204" pitchFamily="34" charset="0"/>
                <a:cs typeface="Calibri" panose="020F0502020204030204" pitchFamily="34" charset="0"/>
              </a:rPr>
              <a:t>INNER JOIN</a:t>
            </a:r>
            <a:r>
              <a:rPr lang="en-US" sz="2000" dirty="0">
                <a:latin typeface="Calibri" panose="020F0502020204030204" pitchFamily="34" charset="0"/>
                <a:ea typeface="Calibri" panose="020F0502020204030204" pitchFamily="34" charset="0"/>
                <a:cs typeface="Calibri" panose="020F0502020204030204" pitchFamily="34" charset="0"/>
              </a:rPr>
              <a:t>, there’s no easy way to directly see which employee is working on which project without manually matching the </a:t>
            </a:r>
            <a:r>
              <a:rPr lang="en-US" sz="2000" b="1" dirty="0" err="1">
                <a:latin typeface="Calibri" panose="020F0502020204030204" pitchFamily="34" charset="0"/>
                <a:ea typeface="Calibri" panose="020F0502020204030204" pitchFamily="34" charset="0"/>
                <a:cs typeface="Calibri" panose="020F0502020204030204" pitchFamily="34" charset="0"/>
              </a:rPr>
              <a:t>EmployeeID</a:t>
            </a:r>
            <a:r>
              <a:rPr lang="en-US" sz="2000" dirty="0">
                <a:latin typeface="Calibri" panose="020F0502020204030204" pitchFamily="34" charset="0"/>
                <a:ea typeface="Calibri" panose="020F0502020204030204" pitchFamily="34" charset="0"/>
                <a:cs typeface="Calibri" panose="020F0502020204030204" pitchFamily="34" charset="0"/>
              </a:rPr>
              <a:t> from both tables.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764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608B7-68EB-B0A4-24C5-73A7BFF60F0A}"/>
              </a:ext>
            </a:extLst>
          </p:cNvPr>
          <p:cNvSpPr txBox="1"/>
          <p:nvPr/>
        </p:nvSpPr>
        <p:spPr>
          <a:xfrm>
            <a:off x="8640566" y="5095982"/>
            <a:ext cx="3480953" cy="1015663"/>
          </a:xfrm>
          <a:prstGeom prst="rect">
            <a:avLst/>
          </a:prstGeom>
          <a:noFill/>
        </p:spPr>
        <p:txBody>
          <a:bodyPr wrap="none" rtlCol="0">
            <a:spAutoFit/>
          </a:bodyPr>
          <a:lstStyle/>
          <a:p>
            <a:r>
              <a:rPr lang="en-IN" sz="6000" b="1"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577990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16C5F-1586-BAAF-605C-26D7E8E4A3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95DA29-FA0B-811E-A095-0DF229E8B5D9}"/>
              </a:ext>
            </a:extLst>
          </p:cNvPr>
          <p:cNvSpPr txBox="1"/>
          <p:nvPr/>
        </p:nvSpPr>
        <p:spPr>
          <a:xfrm>
            <a:off x="3624146" y="4867494"/>
            <a:ext cx="9992793" cy="937693"/>
          </a:xfrm>
          <a:prstGeom prst="rect">
            <a:avLst/>
          </a:prstGeom>
          <a:noFill/>
        </p:spPr>
        <p:txBody>
          <a:bodyPr wrap="square" rtlCol="0">
            <a:spAutoFit/>
          </a:bodyPr>
          <a:lstStyle/>
          <a:p>
            <a:pPr marL="0" indent="0" algn="r">
              <a:lnSpc>
                <a:spcPts val="6823"/>
              </a:lnSpc>
              <a:buNone/>
            </a:pPr>
            <a:r>
              <a:rPr lang="en-IN" sz="5000" b="1" dirty="0">
                <a:latin typeface="Calibri" panose="020F0502020204030204" pitchFamily="34" charset="0"/>
                <a:ea typeface="Calibri" panose="020F0502020204030204" pitchFamily="34" charset="0"/>
                <a:cs typeface="Calibri" panose="020F0502020204030204" pitchFamily="34" charset="0"/>
              </a:rPr>
              <a:t>LEFT JOIN</a:t>
            </a:r>
            <a:endParaRPr lang="en-US" sz="5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8140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4D1D-F16F-AF29-77E3-FE10EC83DB54}"/>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What is Left Join?</a:t>
            </a:r>
          </a:p>
        </p:txBody>
      </p:sp>
      <p:graphicFrame>
        <p:nvGraphicFramePr>
          <p:cNvPr id="5" name="Diagram 4">
            <a:extLst>
              <a:ext uri="{FF2B5EF4-FFF2-40B4-BE49-F238E27FC236}">
                <a16:creationId xmlns:a16="http://schemas.microsoft.com/office/drawing/2014/main" id="{4F1739BC-1AA5-8D76-1105-FE8A55A60E6C}"/>
              </a:ext>
            </a:extLst>
          </p:cNvPr>
          <p:cNvGraphicFramePr/>
          <p:nvPr>
            <p:extLst>
              <p:ext uri="{D42A27DB-BD31-4B8C-83A1-F6EECF244321}">
                <p14:modId xmlns:p14="http://schemas.microsoft.com/office/powerpoint/2010/main" val="3987271417"/>
              </p:ext>
            </p:extLst>
          </p:nvPr>
        </p:nvGraphicFramePr>
        <p:xfrm>
          <a:off x="969064" y="1850049"/>
          <a:ext cx="11852414" cy="4103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1119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0A93-6BC1-F8DD-887F-F7BF9CCDEDE3}"/>
              </a:ext>
            </a:extLst>
          </p:cNvPr>
          <p:cNvSpPr>
            <a:spLocks noGrp="1"/>
          </p:cNvSpPr>
          <p:nvPr>
            <p:ph type="title"/>
          </p:nvPr>
        </p:nvSpPr>
        <p:spPr/>
        <p:txBody>
          <a:bodyPr/>
          <a:lstStyle/>
          <a:p>
            <a:pPr algn="ctr"/>
            <a:r>
              <a:rPr lang="en-IN" sz="3000" b="1" dirty="0">
                <a:latin typeface="Calibri" panose="020F0502020204030204" pitchFamily="34" charset="0"/>
                <a:ea typeface="Calibri" panose="020F0502020204030204" pitchFamily="34" charset="0"/>
                <a:cs typeface="Calibri" panose="020F0502020204030204" pitchFamily="34" charset="0"/>
              </a:rPr>
              <a:t>Real-World Example</a:t>
            </a:r>
            <a:r>
              <a:rPr lang="en-IN" sz="3000" dirty="0">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BDC473B8-9BA3-9F9F-2129-891B54226BD8}"/>
              </a:ext>
            </a:extLst>
          </p:cNvPr>
          <p:cNvSpPr txBox="1"/>
          <p:nvPr/>
        </p:nvSpPr>
        <p:spPr>
          <a:xfrm>
            <a:off x="3443908" y="2271596"/>
            <a:ext cx="7444408" cy="1015663"/>
          </a:xfrm>
          <a:prstGeom prst="rect">
            <a:avLst/>
          </a:prstGeom>
          <a:noFill/>
        </p:spPr>
        <p:txBody>
          <a:bodyPr wrap="square">
            <a:spAutoFit/>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In a </a:t>
            </a:r>
            <a:r>
              <a:rPr lang="en-US" sz="2000" b="1" dirty="0">
                <a:latin typeface="Calibri" panose="020F0502020204030204" pitchFamily="34" charset="0"/>
                <a:ea typeface="Calibri" panose="020F0502020204030204" pitchFamily="34" charset="0"/>
                <a:cs typeface="Calibri" panose="020F0502020204030204" pitchFamily="34" charset="0"/>
              </a:rPr>
              <a:t>Student-Course Enrollment System</a:t>
            </a:r>
            <a:r>
              <a:rPr lang="en-US" sz="2000" dirty="0">
                <a:latin typeface="Calibri" panose="020F0502020204030204" pitchFamily="34" charset="0"/>
                <a:ea typeface="Calibri" panose="020F0502020204030204" pitchFamily="34" charset="0"/>
                <a:cs typeface="Calibri" panose="020F0502020204030204" pitchFamily="34" charset="0"/>
              </a:rPr>
              <a:t>, a LEFT JOIN can be used to retrieve all students along with their enrolled courses, even if a student is not enrolled in any course.</a:t>
            </a:r>
          </a:p>
        </p:txBody>
      </p:sp>
      <p:pic>
        <p:nvPicPr>
          <p:cNvPr id="8194" name="Picture 2" descr="SQL Server JOINS">
            <a:extLst>
              <a:ext uri="{FF2B5EF4-FFF2-40B4-BE49-F238E27FC236}">
                <a16:creationId xmlns:a16="http://schemas.microsoft.com/office/drawing/2014/main" id="{338129D6-B8EF-1D08-3D8E-5152B6A1E396}"/>
              </a:ext>
            </a:extLst>
          </p:cNvPr>
          <p:cNvPicPr>
            <a:picLocks noChangeAspect="1" noChangeArrowheads="1"/>
          </p:cNvPicPr>
          <p:nvPr/>
        </p:nvPicPr>
        <p:blipFill>
          <a:blip r:embed="rId2">
            <a:clrChange>
              <a:clrFrom>
                <a:srgbClr val="F5F5F5"/>
              </a:clrFrom>
              <a:clrTo>
                <a:srgbClr val="F5F5F5">
                  <a:alpha val="0"/>
                </a:srgbClr>
              </a:clrTo>
            </a:clrChange>
            <a:extLst>
              <a:ext uri="{28A0092B-C50C-407E-A947-70E740481C1C}">
                <a14:useLocalDpi xmlns:a14="http://schemas.microsoft.com/office/drawing/2010/main" val="0"/>
              </a:ext>
            </a:extLst>
          </a:blip>
          <a:srcRect/>
          <a:stretch>
            <a:fillRect/>
          </a:stretch>
        </p:blipFill>
        <p:spPr bwMode="auto">
          <a:xfrm>
            <a:off x="5130228" y="3900595"/>
            <a:ext cx="3623353" cy="2193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62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36FAD-3F4B-D192-F9FB-45E86F3A64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E008F-56BF-0B45-E17B-D374EA7CE9B3}"/>
              </a:ext>
            </a:extLst>
          </p:cNvPr>
          <p:cNvSpPr>
            <a:spLocks noGrp="1"/>
          </p:cNvSpPr>
          <p:nvPr>
            <p:ph type="title"/>
          </p:nvPr>
        </p:nvSpPr>
        <p:spPr>
          <a:xfrm>
            <a:off x="685474" y="630496"/>
            <a:ext cx="11770132" cy="642752"/>
          </a:xfrm>
        </p:spPr>
        <p:txBody>
          <a:bodyPr/>
          <a:lstStyle/>
          <a:p>
            <a:pPr algn="ctr"/>
            <a:r>
              <a:rPr lang="en-US" sz="3000" b="1" dirty="0">
                <a:latin typeface="Calibri" panose="020F0502020204030204" pitchFamily="34" charset="0"/>
                <a:ea typeface="Calibri" panose="020F0502020204030204" pitchFamily="34" charset="0"/>
                <a:cs typeface="Calibri" panose="020F0502020204030204" pitchFamily="34" charset="0"/>
              </a:rPr>
              <a:t>LEFT JOIN Syntax</a:t>
            </a:r>
            <a:r>
              <a:rPr lang="en-US" sz="1400" dirty="0"/>
              <a:t>:</a:t>
            </a:r>
            <a:endParaRPr lang="en-IN" sz="30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A97539FA-6BB4-8384-09F7-B16FB7D4B483}"/>
              </a:ext>
            </a:extLst>
          </p:cNvPr>
          <p:cNvSpPr>
            <a:spLocks noChangeArrowheads="1"/>
          </p:cNvSpPr>
          <p:nvPr/>
        </p:nvSpPr>
        <p:spPr bwMode="auto">
          <a:xfrm>
            <a:off x="1485294" y="2337886"/>
            <a:ext cx="120147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LEFT JOIN returns all the rows from the left table and the matched rows from the right table. If there is no match, NULL values are returned from the right table. </a:t>
            </a:r>
          </a:p>
        </p:txBody>
      </p:sp>
      <p:pic>
        <p:nvPicPr>
          <p:cNvPr id="7" name="Picture 6">
            <a:extLst>
              <a:ext uri="{FF2B5EF4-FFF2-40B4-BE49-F238E27FC236}">
                <a16:creationId xmlns:a16="http://schemas.microsoft.com/office/drawing/2014/main" id="{C48078FA-47C0-1D22-845D-19F2653EAEBF}"/>
              </a:ext>
            </a:extLst>
          </p:cNvPr>
          <p:cNvPicPr>
            <a:picLocks noChangeAspect="1"/>
          </p:cNvPicPr>
          <p:nvPr/>
        </p:nvPicPr>
        <p:blipFill>
          <a:blip r:embed="rId2"/>
          <a:stretch>
            <a:fillRect/>
          </a:stretch>
        </p:blipFill>
        <p:spPr>
          <a:xfrm>
            <a:off x="1485293" y="3458540"/>
            <a:ext cx="11770131" cy="2840653"/>
          </a:xfrm>
          <a:prstGeom prst="rect">
            <a:avLst/>
          </a:prstGeom>
        </p:spPr>
      </p:pic>
    </p:spTree>
    <p:extLst>
      <p:ext uri="{BB962C8B-B14F-4D97-AF65-F5344CB8AC3E}">
        <p14:creationId xmlns:p14="http://schemas.microsoft.com/office/powerpoint/2010/main" val="165220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9D6E-B6B6-1557-53C4-A44991C93F61}"/>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Key Characteristics</a:t>
            </a:r>
            <a:r>
              <a:rPr lang="en-IN" sz="3000" dirty="0">
                <a:latin typeface="Calibri" panose="020F0502020204030204" pitchFamily="34" charset="0"/>
                <a:ea typeface="Calibri" panose="020F0502020204030204" pitchFamily="34" charset="0"/>
                <a:cs typeface="Calibri" panose="020F0502020204030204" pitchFamily="34" charset="0"/>
              </a:rPr>
              <a:t>:</a:t>
            </a:r>
          </a:p>
        </p:txBody>
      </p:sp>
      <p:sp>
        <p:nvSpPr>
          <p:cNvPr id="5" name="TextBox 4">
            <a:extLst>
              <a:ext uri="{FF2B5EF4-FFF2-40B4-BE49-F238E27FC236}">
                <a16:creationId xmlns:a16="http://schemas.microsoft.com/office/drawing/2014/main" id="{D99AFAA3-CA89-7969-1831-5FE9A5F87216}"/>
              </a:ext>
            </a:extLst>
          </p:cNvPr>
          <p:cNvSpPr txBox="1"/>
          <p:nvPr/>
        </p:nvSpPr>
        <p:spPr>
          <a:xfrm>
            <a:off x="605961" y="1572523"/>
            <a:ext cx="12590979" cy="5546134"/>
          </a:xfrm>
          <a:prstGeom prst="rect">
            <a:avLst/>
          </a:prstGeom>
          <a:noFill/>
        </p:spPr>
        <p:txBody>
          <a:bodyPr wrap="square">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Combining Tables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Joins allow merging rows from two or more tables based on a condition (typically a common key).</a:t>
            </a:r>
          </a:p>
          <a:p>
            <a:pPr marL="0" marR="0" lvl="0" indent="0" algn="l" defTabSz="914400" rtl="0" eaLnBrk="0" fontAlgn="base" latinLnBrk="0" hangingPunct="0">
              <a:lnSpc>
                <a:spcPct val="2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Types of Joins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eaLnBrk="0" fontAlgn="base" hangingPunct="0">
              <a:lnSpc>
                <a:spcPct val="2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INNER JOIN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Returns only the rows with matching values in both tables.</a:t>
            </a:r>
          </a:p>
          <a:p>
            <a:pPr marL="742950" lvl="1" indent="-285750" eaLnBrk="0" fontAlgn="base" hangingPunct="0">
              <a:lnSpc>
                <a:spcPct val="2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LEFT JOIN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 LEFT OUTER JOIN): Returns all rows from the left table and matched rows from the right table.</a:t>
            </a:r>
          </a:p>
          <a:p>
            <a:pPr marL="742950" lvl="1" indent="-285750" eaLnBrk="0" fontAlgn="base" hangingPunct="0">
              <a:lnSpc>
                <a:spcPct val="2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RIGHT JOIN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 RIGHT OUTER JOIN): Returns all rows from the right table and matched rows from the left table.</a:t>
            </a:r>
          </a:p>
          <a:p>
            <a:pPr marL="742950" lvl="1" indent="-285750" eaLnBrk="0" fontAlgn="base" hangingPunct="0">
              <a:lnSpc>
                <a:spcPct val="2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FULL JOIN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 FULL OUTER JOIN): Returns all rows when there is a match in one of the tables.</a:t>
            </a:r>
          </a:p>
          <a:p>
            <a:pPr marL="742950" lvl="1" indent="-285750" eaLnBrk="0" fontAlgn="base" hangingPunct="0">
              <a:lnSpc>
                <a:spcPct val="2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CROSS JOIN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Combines every row of the first table with every row of the second table.</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Relational Data Integrity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Joins maintain relationships between tables based on foreign keys or shared columns.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Efficient Data Retrieval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Joins allow you to pull related data from multiple tables in a single query. </a:t>
            </a:r>
          </a:p>
        </p:txBody>
      </p:sp>
    </p:spTree>
    <p:extLst>
      <p:ext uri="{BB962C8B-B14F-4D97-AF65-F5344CB8AC3E}">
        <p14:creationId xmlns:p14="http://schemas.microsoft.com/office/powerpoint/2010/main" val="2397900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08D6-B4D3-5903-F351-4D41C61D9A9D}"/>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Detailed Example:</a:t>
            </a:r>
          </a:p>
        </p:txBody>
      </p:sp>
      <p:sp>
        <p:nvSpPr>
          <p:cNvPr id="4" name="TextBox 3">
            <a:extLst>
              <a:ext uri="{FF2B5EF4-FFF2-40B4-BE49-F238E27FC236}">
                <a16:creationId xmlns:a16="http://schemas.microsoft.com/office/drawing/2014/main" id="{E181F6F5-2BA9-EAFB-ED1B-275C9720E328}"/>
              </a:ext>
            </a:extLst>
          </p:cNvPr>
          <p:cNvSpPr txBox="1"/>
          <p:nvPr/>
        </p:nvSpPr>
        <p:spPr>
          <a:xfrm>
            <a:off x="760343" y="1337317"/>
            <a:ext cx="7444408" cy="1429622"/>
          </a:xfrm>
          <a:prstGeom prst="rect">
            <a:avLst/>
          </a:prstGeom>
          <a:noFill/>
        </p:spPr>
        <p:txBody>
          <a:bodyPr wrap="square">
            <a:spAutoFit/>
          </a:bodyPr>
          <a:lstStyle/>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With LEFT JOIN:</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Suppose we have two tables:</a:t>
            </a:r>
          </a:p>
          <a:p>
            <a:pPr lvl="2">
              <a:lnSpc>
                <a:spcPct val="150000"/>
              </a:lnSpc>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Students</a:t>
            </a:r>
            <a:r>
              <a:rPr 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E24F5114-362D-6669-3293-27BB3839DD13}"/>
              </a:ext>
            </a:extLst>
          </p:cNvPr>
          <p:cNvPicPr>
            <a:picLocks noChangeAspect="1"/>
          </p:cNvPicPr>
          <p:nvPr/>
        </p:nvPicPr>
        <p:blipFill>
          <a:blip r:embed="rId2"/>
          <a:stretch>
            <a:fillRect/>
          </a:stretch>
        </p:blipFill>
        <p:spPr>
          <a:xfrm>
            <a:off x="2275645" y="2882950"/>
            <a:ext cx="9318457" cy="3381297"/>
          </a:xfrm>
          <a:prstGeom prst="rect">
            <a:avLst/>
          </a:prstGeom>
        </p:spPr>
      </p:pic>
    </p:spTree>
    <p:extLst>
      <p:ext uri="{BB962C8B-B14F-4D97-AF65-F5344CB8AC3E}">
        <p14:creationId xmlns:p14="http://schemas.microsoft.com/office/powerpoint/2010/main" val="1656071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EDFF4-89DE-9A59-9730-CBBA3B9D43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A9D980-6E06-A722-5613-4148E0D59522}"/>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Detailed Example:</a:t>
            </a:r>
          </a:p>
        </p:txBody>
      </p:sp>
      <p:sp>
        <p:nvSpPr>
          <p:cNvPr id="4" name="TextBox 3">
            <a:extLst>
              <a:ext uri="{FF2B5EF4-FFF2-40B4-BE49-F238E27FC236}">
                <a16:creationId xmlns:a16="http://schemas.microsoft.com/office/drawing/2014/main" id="{54B906BB-B385-8F24-020A-9A4D8EBC7F1B}"/>
              </a:ext>
            </a:extLst>
          </p:cNvPr>
          <p:cNvSpPr txBox="1"/>
          <p:nvPr/>
        </p:nvSpPr>
        <p:spPr>
          <a:xfrm>
            <a:off x="760343" y="1337317"/>
            <a:ext cx="7444408" cy="1429622"/>
          </a:xfrm>
          <a:prstGeom prst="rect">
            <a:avLst/>
          </a:prstGeom>
          <a:noFill/>
        </p:spPr>
        <p:txBody>
          <a:bodyPr wrap="square">
            <a:spAutoFit/>
          </a:bodyPr>
          <a:lstStyle/>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With LEFT JOIN:</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Suppose we have two tables:</a:t>
            </a:r>
          </a:p>
          <a:p>
            <a:pPr lvl="2">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2. </a:t>
            </a:r>
            <a:r>
              <a:rPr lang="en-IN" sz="2000" b="1" dirty="0">
                <a:latin typeface="Calibri" panose="020F0502020204030204" pitchFamily="34" charset="0"/>
                <a:ea typeface="Calibri" panose="020F0502020204030204" pitchFamily="34" charset="0"/>
                <a:cs typeface="Calibri" panose="020F0502020204030204" pitchFamily="34" charset="0"/>
              </a:rPr>
              <a:t>Courses</a:t>
            </a:r>
            <a:r>
              <a:rPr lang="en-IN" sz="2000" dirty="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7E7B660-5847-8AD8-BA91-A6F46A1E1B5B}"/>
              </a:ext>
            </a:extLst>
          </p:cNvPr>
          <p:cNvPicPr>
            <a:picLocks noChangeAspect="1"/>
          </p:cNvPicPr>
          <p:nvPr/>
        </p:nvPicPr>
        <p:blipFill>
          <a:blip r:embed="rId2"/>
          <a:stretch>
            <a:fillRect/>
          </a:stretch>
        </p:blipFill>
        <p:spPr>
          <a:xfrm>
            <a:off x="1934026" y="3039730"/>
            <a:ext cx="10762347" cy="3495463"/>
          </a:xfrm>
          <a:prstGeom prst="rect">
            <a:avLst/>
          </a:prstGeom>
        </p:spPr>
      </p:pic>
    </p:spTree>
    <p:extLst>
      <p:ext uri="{BB962C8B-B14F-4D97-AF65-F5344CB8AC3E}">
        <p14:creationId xmlns:p14="http://schemas.microsoft.com/office/powerpoint/2010/main" val="261272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C6EF-5A76-D8D6-AD7E-86C4837D9E60}"/>
              </a:ext>
            </a:extLst>
          </p:cNvPr>
          <p:cNvSpPr>
            <a:spLocks noGrp="1"/>
          </p:cNvSpPr>
          <p:nvPr>
            <p:ph type="title"/>
          </p:nvPr>
        </p:nvSpPr>
        <p:spPr/>
        <p:txBody>
          <a:bodyPr/>
          <a:lstStyle/>
          <a:p>
            <a:r>
              <a:rPr lang="en-US" sz="3000" b="1" dirty="0">
                <a:latin typeface="Calibri" panose="020F0502020204030204" pitchFamily="34" charset="0"/>
                <a:ea typeface="Calibri" panose="020F0502020204030204" pitchFamily="34" charset="0"/>
                <a:cs typeface="Calibri" panose="020F0502020204030204" pitchFamily="34" charset="0"/>
              </a:rPr>
              <a:t>SQL Query using LEFT JOIN</a:t>
            </a:r>
            <a:r>
              <a:rPr lang="en-US" sz="3000" dirty="0">
                <a:latin typeface="Calibri" panose="020F0502020204030204" pitchFamily="34" charset="0"/>
                <a:ea typeface="Calibri" panose="020F0502020204030204" pitchFamily="34" charset="0"/>
                <a:cs typeface="Calibri" panose="020F0502020204030204" pitchFamily="34" charset="0"/>
              </a:rPr>
              <a:t>:</a:t>
            </a:r>
            <a:endParaRPr lang="en-IN" sz="3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CE1B4C4-016D-C17F-850C-6872ADD35FED}"/>
              </a:ext>
            </a:extLst>
          </p:cNvPr>
          <p:cNvPicPr>
            <a:picLocks noChangeAspect="1"/>
          </p:cNvPicPr>
          <p:nvPr/>
        </p:nvPicPr>
        <p:blipFill>
          <a:blip r:embed="rId2"/>
          <a:srcRect b="60888"/>
          <a:stretch/>
        </p:blipFill>
        <p:spPr>
          <a:xfrm>
            <a:off x="1335745" y="1275508"/>
            <a:ext cx="10770115" cy="2753911"/>
          </a:xfrm>
          <a:prstGeom prst="rect">
            <a:avLst/>
          </a:prstGeom>
        </p:spPr>
      </p:pic>
      <p:sp>
        <p:nvSpPr>
          <p:cNvPr id="6" name="TextBox 5">
            <a:extLst>
              <a:ext uri="{FF2B5EF4-FFF2-40B4-BE49-F238E27FC236}">
                <a16:creationId xmlns:a16="http://schemas.microsoft.com/office/drawing/2014/main" id="{A3F302D9-2D4A-5A88-749C-31AB70C3C338}"/>
              </a:ext>
            </a:extLst>
          </p:cNvPr>
          <p:cNvSpPr txBox="1"/>
          <p:nvPr/>
        </p:nvSpPr>
        <p:spPr>
          <a:xfrm>
            <a:off x="819978" y="4029419"/>
            <a:ext cx="7444408" cy="400110"/>
          </a:xfrm>
          <a:prstGeom prst="rect">
            <a:avLst/>
          </a:prstGeom>
          <a:noFill/>
        </p:spPr>
        <p:txBody>
          <a:bodyPr wrap="square">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Result</a:t>
            </a:r>
            <a:r>
              <a:rPr lang="en-IN" sz="2000" dirty="0">
                <a:latin typeface="Calibri" panose="020F0502020204030204" pitchFamily="34" charset="0"/>
                <a:ea typeface="Calibri" panose="020F0502020204030204" pitchFamily="34" charset="0"/>
                <a:cs typeface="Calibri" panose="020F0502020204030204" pitchFamily="34" charset="0"/>
              </a:rPr>
              <a:t>:</a:t>
            </a:r>
          </a:p>
        </p:txBody>
      </p:sp>
      <p:pic>
        <p:nvPicPr>
          <p:cNvPr id="8" name="Picture 7">
            <a:extLst>
              <a:ext uri="{FF2B5EF4-FFF2-40B4-BE49-F238E27FC236}">
                <a16:creationId xmlns:a16="http://schemas.microsoft.com/office/drawing/2014/main" id="{8C3F2739-C191-801B-7E46-00911A15764C}"/>
              </a:ext>
            </a:extLst>
          </p:cNvPr>
          <p:cNvPicPr>
            <a:picLocks noChangeAspect="1"/>
          </p:cNvPicPr>
          <p:nvPr/>
        </p:nvPicPr>
        <p:blipFill>
          <a:blip r:embed="rId3"/>
          <a:stretch>
            <a:fillRect/>
          </a:stretch>
        </p:blipFill>
        <p:spPr>
          <a:xfrm>
            <a:off x="1842178" y="3936085"/>
            <a:ext cx="9297698" cy="3219899"/>
          </a:xfrm>
          <a:prstGeom prst="rect">
            <a:avLst/>
          </a:prstGeom>
        </p:spPr>
      </p:pic>
      <p:sp>
        <p:nvSpPr>
          <p:cNvPr id="9" name="Rectangle 1">
            <a:extLst>
              <a:ext uri="{FF2B5EF4-FFF2-40B4-BE49-F238E27FC236}">
                <a16:creationId xmlns:a16="http://schemas.microsoft.com/office/drawing/2014/main" id="{75EF7C83-0BE5-61CC-429E-3034837D3801}"/>
              </a:ext>
            </a:extLst>
          </p:cNvPr>
          <p:cNvSpPr>
            <a:spLocks noChangeArrowheads="1"/>
          </p:cNvSpPr>
          <p:nvPr/>
        </p:nvSpPr>
        <p:spPr bwMode="auto">
          <a:xfrm>
            <a:off x="950761" y="7155984"/>
            <a:ext cx="115400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Notice that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Charlie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is included even though they don’t have a course, and the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CourseName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is NULL for them. </a:t>
            </a:r>
          </a:p>
        </p:txBody>
      </p:sp>
    </p:spTree>
    <p:extLst>
      <p:ext uri="{BB962C8B-B14F-4D97-AF65-F5344CB8AC3E}">
        <p14:creationId xmlns:p14="http://schemas.microsoft.com/office/powerpoint/2010/main" val="254546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4D6C-0A48-455C-85B9-2EFE0DA199C5}"/>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Without LEFT JOIN</a:t>
            </a:r>
            <a:r>
              <a:rPr lang="en-IN" sz="3000" dirty="0">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52067B93-21E3-A6E3-9063-EACE4E2EB0E4}"/>
              </a:ext>
            </a:extLst>
          </p:cNvPr>
          <p:cNvSpPr txBox="1"/>
          <p:nvPr/>
        </p:nvSpPr>
        <p:spPr>
          <a:xfrm>
            <a:off x="605961" y="1496344"/>
            <a:ext cx="10555682"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Without the </a:t>
            </a:r>
            <a:r>
              <a:rPr lang="en-US" sz="2000" b="1" dirty="0">
                <a:latin typeface="Calibri" panose="020F0502020204030204" pitchFamily="34" charset="0"/>
                <a:ea typeface="Calibri" panose="020F0502020204030204" pitchFamily="34" charset="0"/>
                <a:cs typeface="Calibri" panose="020F0502020204030204" pitchFamily="34" charset="0"/>
              </a:rPr>
              <a:t>LEFT JOIN</a:t>
            </a:r>
            <a:r>
              <a:rPr lang="en-US" sz="2000" dirty="0">
                <a:latin typeface="Calibri" panose="020F0502020204030204" pitchFamily="34" charset="0"/>
                <a:ea typeface="Calibri" panose="020F0502020204030204" pitchFamily="34" charset="0"/>
                <a:cs typeface="Calibri" panose="020F0502020204030204" pitchFamily="34" charset="0"/>
              </a:rPr>
              <a:t>, you won’t get the students who are not enrolled in any course:</a:t>
            </a:r>
          </a:p>
          <a:p>
            <a:pPr marL="800100" lvl="1" indent="-34290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Students Table Query</a:t>
            </a:r>
            <a:r>
              <a:rPr 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8FF66A45-BCFE-23DA-EC6A-7F1D9764F0A1}"/>
              </a:ext>
            </a:extLst>
          </p:cNvPr>
          <p:cNvPicPr>
            <a:picLocks noChangeAspect="1"/>
          </p:cNvPicPr>
          <p:nvPr/>
        </p:nvPicPr>
        <p:blipFill>
          <a:blip r:embed="rId2"/>
          <a:stretch>
            <a:fillRect/>
          </a:stretch>
        </p:blipFill>
        <p:spPr>
          <a:xfrm>
            <a:off x="2018415" y="2164377"/>
            <a:ext cx="8945223" cy="1371791"/>
          </a:xfrm>
          <a:prstGeom prst="rect">
            <a:avLst/>
          </a:prstGeom>
        </p:spPr>
      </p:pic>
      <p:sp>
        <p:nvSpPr>
          <p:cNvPr id="8" name="TextBox 7">
            <a:extLst>
              <a:ext uri="{FF2B5EF4-FFF2-40B4-BE49-F238E27FC236}">
                <a16:creationId xmlns:a16="http://schemas.microsoft.com/office/drawing/2014/main" id="{B09CBDA7-0124-758A-4D11-0862BCDD4FEE}"/>
              </a:ext>
            </a:extLst>
          </p:cNvPr>
          <p:cNvSpPr txBox="1"/>
          <p:nvPr/>
        </p:nvSpPr>
        <p:spPr>
          <a:xfrm>
            <a:off x="1267239" y="3536168"/>
            <a:ext cx="7444408" cy="400110"/>
          </a:xfrm>
          <a:prstGeom prst="rect">
            <a:avLst/>
          </a:prstGeom>
          <a:noFill/>
        </p:spPr>
        <p:txBody>
          <a:bodyPr wrap="square">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Result</a:t>
            </a:r>
            <a:r>
              <a:rPr lang="en-IN" sz="2000" dirty="0">
                <a:latin typeface="Calibri" panose="020F0502020204030204" pitchFamily="34" charset="0"/>
                <a:ea typeface="Calibri" panose="020F0502020204030204" pitchFamily="34" charset="0"/>
                <a:cs typeface="Calibri" panose="020F0502020204030204" pitchFamily="34" charset="0"/>
              </a:rPr>
              <a:t>:</a:t>
            </a:r>
          </a:p>
        </p:txBody>
      </p:sp>
      <p:pic>
        <p:nvPicPr>
          <p:cNvPr id="10" name="Picture 9">
            <a:extLst>
              <a:ext uri="{FF2B5EF4-FFF2-40B4-BE49-F238E27FC236}">
                <a16:creationId xmlns:a16="http://schemas.microsoft.com/office/drawing/2014/main" id="{7853134E-0D82-B886-1BD9-4F50C57F2A16}"/>
              </a:ext>
            </a:extLst>
          </p:cNvPr>
          <p:cNvPicPr>
            <a:picLocks noChangeAspect="1"/>
          </p:cNvPicPr>
          <p:nvPr/>
        </p:nvPicPr>
        <p:blipFill>
          <a:blip r:embed="rId3"/>
          <a:stretch>
            <a:fillRect/>
          </a:stretch>
        </p:blipFill>
        <p:spPr>
          <a:xfrm>
            <a:off x="2104152" y="3888746"/>
            <a:ext cx="8859486" cy="3210373"/>
          </a:xfrm>
          <a:prstGeom prst="rect">
            <a:avLst/>
          </a:prstGeom>
        </p:spPr>
      </p:pic>
    </p:spTree>
    <p:extLst>
      <p:ext uri="{BB962C8B-B14F-4D97-AF65-F5344CB8AC3E}">
        <p14:creationId xmlns:p14="http://schemas.microsoft.com/office/powerpoint/2010/main" val="411791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1449E-02D2-8CF5-E826-1DB271DD25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FD6FCB-3178-375A-0017-BE1C099CC1B0}"/>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Without LEFT JOIN</a:t>
            </a:r>
            <a:r>
              <a:rPr lang="en-IN" sz="3000" dirty="0">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C6851453-5BAC-C7C5-DF30-12D720455471}"/>
              </a:ext>
            </a:extLst>
          </p:cNvPr>
          <p:cNvSpPr txBox="1"/>
          <p:nvPr/>
        </p:nvSpPr>
        <p:spPr>
          <a:xfrm>
            <a:off x="605961" y="1496344"/>
            <a:ext cx="10555682"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Without the </a:t>
            </a:r>
            <a:r>
              <a:rPr lang="en-US" sz="2000" b="1" dirty="0">
                <a:latin typeface="Calibri" panose="020F0502020204030204" pitchFamily="34" charset="0"/>
                <a:ea typeface="Calibri" panose="020F0502020204030204" pitchFamily="34" charset="0"/>
                <a:cs typeface="Calibri" panose="020F0502020204030204" pitchFamily="34" charset="0"/>
              </a:rPr>
              <a:t>LEFT JOIN</a:t>
            </a:r>
            <a:r>
              <a:rPr lang="en-US" sz="2000" dirty="0">
                <a:latin typeface="Calibri" panose="020F0502020204030204" pitchFamily="34" charset="0"/>
                <a:ea typeface="Calibri" panose="020F0502020204030204" pitchFamily="34" charset="0"/>
                <a:cs typeface="Calibri" panose="020F0502020204030204" pitchFamily="34" charset="0"/>
              </a:rPr>
              <a:t>, you won’t get the students who are not enrolled in any course:</a:t>
            </a:r>
          </a:p>
          <a:p>
            <a:pPr marL="800100" lvl="1" indent="-34290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Courses Table Query</a:t>
            </a:r>
            <a:r>
              <a:rPr lang="en-IN" sz="2000" dirty="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326755C7-9F9C-65E6-FCA5-145DCA3900BA}"/>
              </a:ext>
            </a:extLst>
          </p:cNvPr>
          <p:cNvSpPr txBox="1"/>
          <p:nvPr/>
        </p:nvSpPr>
        <p:spPr>
          <a:xfrm>
            <a:off x="1267239" y="3536168"/>
            <a:ext cx="7444408" cy="400110"/>
          </a:xfrm>
          <a:prstGeom prst="rect">
            <a:avLst/>
          </a:prstGeom>
          <a:noFill/>
        </p:spPr>
        <p:txBody>
          <a:bodyPr wrap="square">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Result</a:t>
            </a:r>
            <a:r>
              <a:rPr lang="en-IN" sz="2000" dirty="0">
                <a:latin typeface="Calibri" panose="020F0502020204030204" pitchFamily="34" charset="0"/>
                <a:ea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EC143B40-6426-F687-9B7A-031221C12F59}"/>
              </a:ext>
            </a:extLst>
          </p:cNvPr>
          <p:cNvPicPr>
            <a:picLocks noChangeAspect="1"/>
          </p:cNvPicPr>
          <p:nvPr/>
        </p:nvPicPr>
        <p:blipFill>
          <a:blip r:embed="rId2"/>
          <a:stretch>
            <a:fillRect/>
          </a:stretch>
        </p:blipFill>
        <p:spPr>
          <a:xfrm>
            <a:off x="1855090" y="2154820"/>
            <a:ext cx="9011908" cy="1371791"/>
          </a:xfrm>
          <a:prstGeom prst="rect">
            <a:avLst/>
          </a:prstGeom>
        </p:spPr>
      </p:pic>
      <p:pic>
        <p:nvPicPr>
          <p:cNvPr id="9" name="Picture 8">
            <a:extLst>
              <a:ext uri="{FF2B5EF4-FFF2-40B4-BE49-F238E27FC236}">
                <a16:creationId xmlns:a16="http://schemas.microsoft.com/office/drawing/2014/main" id="{F7326835-5437-1DD8-CD04-3B0D85F6CDBC}"/>
              </a:ext>
            </a:extLst>
          </p:cNvPr>
          <p:cNvPicPr>
            <a:picLocks noChangeAspect="1"/>
          </p:cNvPicPr>
          <p:nvPr/>
        </p:nvPicPr>
        <p:blipFill>
          <a:blip r:embed="rId3"/>
          <a:stretch>
            <a:fillRect/>
          </a:stretch>
        </p:blipFill>
        <p:spPr>
          <a:xfrm>
            <a:off x="1931301" y="3936278"/>
            <a:ext cx="8859486" cy="2829320"/>
          </a:xfrm>
          <a:prstGeom prst="rect">
            <a:avLst/>
          </a:prstGeom>
        </p:spPr>
      </p:pic>
      <p:sp>
        <p:nvSpPr>
          <p:cNvPr id="12" name="TextBox 11">
            <a:extLst>
              <a:ext uri="{FF2B5EF4-FFF2-40B4-BE49-F238E27FC236}">
                <a16:creationId xmlns:a16="http://schemas.microsoft.com/office/drawing/2014/main" id="{AB1EE51B-35BD-355E-C96C-E3AD023C3A4A}"/>
              </a:ext>
            </a:extLst>
          </p:cNvPr>
          <p:cNvSpPr txBox="1"/>
          <p:nvPr/>
        </p:nvSpPr>
        <p:spPr>
          <a:xfrm>
            <a:off x="1931301" y="6981042"/>
            <a:ext cx="9824830" cy="400110"/>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Without the LEFT JOIN, we can’t see which students are not enrolled in any courses.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732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E8084-7A7B-30E8-342E-EE4908F406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5AE52A-47A1-6979-6C77-8CCE9E18B442}"/>
              </a:ext>
            </a:extLst>
          </p:cNvPr>
          <p:cNvSpPr txBox="1"/>
          <p:nvPr/>
        </p:nvSpPr>
        <p:spPr>
          <a:xfrm>
            <a:off x="8640566" y="5095982"/>
            <a:ext cx="3480953" cy="1015663"/>
          </a:xfrm>
          <a:prstGeom prst="rect">
            <a:avLst/>
          </a:prstGeom>
          <a:noFill/>
        </p:spPr>
        <p:txBody>
          <a:bodyPr wrap="none" rtlCol="0">
            <a:spAutoFit/>
          </a:bodyPr>
          <a:lstStyle/>
          <a:p>
            <a:r>
              <a:rPr lang="en-IN" sz="6000" b="1"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17230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39AFD8-31CA-736D-7A2F-785798450CA7}"/>
              </a:ext>
            </a:extLst>
          </p:cNvPr>
          <p:cNvPicPr>
            <a:picLocks noChangeAspect="1"/>
          </p:cNvPicPr>
          <p:nvPr/>
        </p:nvPicPr>
        <p:blipFill>
          <a:blip r:embed="rId2"/>
          <a:stretch>
            <a:fillRect/>
          </a:stretch>
        </p:blipFill>
        <p:spPr>
          <a:xfrm>
            <a:off x="1997215" y="1016239"/>
            <a:ext cx="10635970" cy="5619338"/>
          </a:xfrm>
          <a:prstGeom prst="rect">
            <a:avLst/>
          </a:prstGeom>
        </p:spPr>
      </p:pic>
    </p:spTree>
    <p:extLst>
      <p:ext uri="{BB962C8B-B14F-4D97-AF65-F5344CB8AC3E}">
        <p14:creationId xmlns:p14="http://schemas.microsoft.com/office/powerpoint/2010/main" val="213433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oins in MySQL | Learn Top 6 Most Useful Types of Joins in MySQL">
            <a:extLst>
              <a:ext uri="{FF2B5EF4-FFF2-40B4-BE49-F238E27FC236}">
                <a16:creationId xmlns:a16="http://schemas.microsoft.com/office/drawing/2014/main" id="{0466F86E-90EE-8029-0238-B7F83F69A3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53"/>
          <a:stretch/>
        </p:blipFill>
        <p:spPr bwMode="auto">
          <a:xfrm>
            <a:off x="942803" y="293079"/>
            <a:ext cx="12498216" cy="6696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489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5BA4-3ABD-11A2-F716-004E7EA970D0}"/>
              </a:ext>
            </a:extLst>
          </p:cNvPr>
          <p:cNvSpPr>
            <a:spLocks noGrp="1"/>
          </p:cNvSpPr>
          <p:nvPr>
            <p:ph type="title"/>
          </p:nvPr>
        </p:nvSpPr>
        <p:spPr>
          <a:xfrm>
            <a:off x="446935" y="743150"/>
            <a:ext cx="11770132" cy="642752"/>
          </a:xfrm>
        </p:spPr>
        <p:txBody>
          <a:bodyPr/>
          <a:lstStyle/>
          <a:p>
            <a:r>
              <a:rPr lang="en-US" sz="3000" b="1" dirty="0">
                <a:latin typeface="Calibri" panose="020F0502020204030204" pitchFamily="34" charset="0"/>
                <a:ea typeface="Calibri" panose="020F0502020204030204" pitchFamily="34" charset="0"/>
                <a:cs typeface="Calibri" panose="020F0502020204030204" pitchFamily="34" charset="0"/>
              </a:rPr>
              <a:t>Detailed Example with and Without Joins</a:t>
            </a:r>
            <a:endParaRPr lang="en-IN" sz="30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BC54832-511F-6419-863C-D83B0DC105DC}"/>
              </a:ext>
            </a:extLst>
          </p:cNvPr>
          <p:cNvSpPr txBox="1"/>
          <p:nvPr/>
        </p:nvSpPr>
        <p:spPr>
          <a:xfrm>
            <a:off x="1167846" y="1943604"/>
            <a:ext cx="7956275" cy="1429622"/>
          </a:xfrm>
          <a:prstGeom prst="rect">
            <a:avLst/>
          </a:prstGeom>
          <a:noFill/>
        </p:spPr>
        <p:txBody>
          <a:bodyPr wrap="square">
            <a:spAutoFit/>
          </a:bodyPr>
          <a:lstStyle/>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Scenario: Customer Orders in an E-commerce System</a:t>
            </a:r>
          </a:p>
          <a:p>
            <a:pPr marL="742950" lvl="1" indent="-285750">
              <a:lnSpc>
                <a:spcPct val="15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You have two tables:</a:t>
            </a:r>
          </a:p>
          <a:p>
            <a:pPr marL="1200150" lvl="2" indent="-285750">
              <a:lnSpc>
                <a:spcPct val="150000"/>
              </a:lnSpc>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Customers</a:t>
            </a:r>
            <a:r>
              <a:rPr lang="en-US" sz="2000" dirty="0">
                <a:latin typeface="Calibri" panose="020F0502020204030204" pitchFamily="34" charset="0"/>
                <a:ea typeface="Calibri" panose="020F0502020204030204" pitchFamily="34" charset="0"/>
                <a:cs typeface="Calibri" panose="020F0502020204030204" pitchFamily="34" charset="0"/>
              </a:rPr>
              <a:t> table:</a:t>
            </a:r>
          </a:p>
        </p:txBody>
      </p:sp>
      <p:pic>
        <p:nvPicPr>
          <p:cNvPr id="7" name="Picture 6">
            <a:extLst>
              <a:ext uri="{FF2B5EF4-FFF2-40B4-BE49-F238E27FC236}">
                <a16:creationId xmlns:a16="http://schemas.microsoft.com/office/drawing/2014/main" id="{05501064-0F98-F7D1-E60F-DD3857F793B0}"/>
              </a:ext>
            </a:extLst>
          </p:cNvPr>
          <p:cNvPicPr>
            <a:picLocks noChangeAspect="1"/>
          </p:cNvPicPr>
          <p:nvPr/>
        </p:nvPicPr>
        <p:blipFill>
          <a:blip r:embed="rId2"/>
          <a:srcRect b="51161"/>
          <a:stretch/>
        </p:blipFill>
        <p:spPr>
          <a:xfrm>
            <a:off x="3023588" y="3393529"/>
            <a:ext cx="8583223" cy="3345202"/>
          </a:xfrm>
          <a:prstGeom prst="rect">
            <a:avLst/>
          </a:prstGeom>
        </p:spPr>
      </p:pic>
    </p:spTree>
    <p:extLst>
      <p:ext uri="{BB962C8B-B14F-4D97-AF65-F5344CB8AC3E}">
        <p14:creationId xmlns:p14="http://schemas.microsoft.com/office/powerpoint/2010/main" val="100497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E76FF-2651-14C4-9617-32CD11CD3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CA6B7A-2897-704E-A248-54835DC19C03}"/>
              </a:ext>
            </a:extLst>
          </p:cNvPr>
          <p:cNvSpPr>
            <a:spLocks noGrp="1"/>
          </p:cNvSpPr>
          <p:nvPr>
            <p:ph type="title"/>
          </p:nvPr>
        </p:nvSpPr>
        <p:spPr/>
        <p:txBody>
          <a:bodyPr/>
          <a:lstStyle/>
          <a:p>
            <a:r>
              <a:rPr lang="en-US" sz="3600" dirty="0"/>
              <a:t>Detailed Example with and Without Joins</a:t>
            </a:r>
            <a:endParaRPr lang="en-IN" sz="54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F26636E-F695-D757-6AAD-750FA2478C33}"/>
              </a:ext>
            </a:extLst>
          </p:cNvPr>
          <p:cNvSpPr txBox="1"/>
          <p:nvPr/>
        </p:nvSpPr>
        <p:spPr>
          <a:xfrm>
            <a:off x="1167846" y="1943604"/>
            <a:ext cx="7956275" cy="1299587"/>
          </a:xfrm>
          <a:prstGeom prst="rect">
            <a:avLst/>
          </a:prstGeom>
          <a:noFill/>
        </p:spPr>
        <p:txBody>
          <a:bodyPr wrap="square">
            <a:spAutoFit/>
          </a:bodyPr>
          <a:lstStyle/>
          <a:p>
            <a:pPr>
              <a:lnSpc>
                <a:spcPct val="150000"/>
              </a:lnSpc>
            </a:pPr>
            <a:r>
              <a:rPr lang="en-US" b="1" dirty="0"/>
              <a:t>Scenario: Customer Orders in an E-commerce System</a:t>
            </a:r>
          </a:p>
          <a:p>
            <a:pPr marL="742950" lvl="1" indent="-285750">
              <a:lnSpc>
                <a:spcPct val="150000"/>
              </a:lnSpc>
              <a:buFont typeface="Arial" panose="020B0604020202020204" pitchFamily="34" charset="0"/>
              <a:buChar char="•"/>
            </a:pPr>
            <a:r>
              <a:rPr lang="en-US" dirty="0"/>
              <a:t>You have two tables:</a:t>
            </a:r>
          </a:p>
          <a:p>
            <a:pPr marL="1200150" lvl="2" indent="-285750">
              <a:lnSpc>
                <a:spcPct val="150000"/>
              </a:lnSpc>
              <a:buFont typeface="Arial" panose="020B0604020202020204" pitchFamily="34" charset="0"/>
              <a:buChar char="•"/>
            </a:pPr>
            <a:r>
              <a:rPr lang="en-US" b="1" dirty="0"/>
              <a:t>Orders</a:t>
            </a:r>
            <a:r>
              <a:rPr lang="en-US" dirty="0"/>
              <a:t> table:</a:t>
            </a:r>
          </a:p>
        </p:txBody>
      </p:sp>
      <p:pic>
        <p:nvPicPr>
          <p:cNvPr id="5" name="Picture 4">
            <a:extLst>
              <a:ext uri="{FF2B5EF4-FFF2-40B4-BE49-F238E27FC236}">
                <a16:creationId xmlns:a16="http://schemas.microsoft.com/office/drawing/2014/main" id="{A8B776C5-7B7F-3644-C1C0-D5A13DE16131}"/>
              </a:ext>
            </a:extLst>
          </p:cNvPr>
          <p:cNvPicPr>
            <a:picLocks noChangeAspect="1"/>
          </p:cNvPicPr>
          <p:nvPr/>
        </p:nvPicPr>
        <p:blipFill>
          <a:blip r:embed="rId2"/>
          <a:srcRect t="52467"/>
          <a:stretch/>
        </p:blipFill>
        <p:spPr>
          <a:xfrm>
            <a:off x="2954014" y="3358535"/>
            <a:ext cx="8583223" cy="3255750"/>
          </a:xfrm>
          <a:prstGeom prst="rect">
            <a:avLst/>
          </a:prstGeom>
        </p:spPr>
      </p:pic>
    </p:spTree>
    <p:extLst>
      <p:ext uri="{BB962C8B-B14F-4D97-AF65-F5344CB8AC3E}">
        <p14:creationId xmlns:p14="http://schemas.microsoft.com/office/powerpoint/2010/main" val="59101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9969-E366-A68A-603F-CE8FE78C4C03}"/>
              </a:ext>
            </a:extLst>
          </p:cNvPr>
          <p:cNvSpPr>
            <a:spLocks noGrp="1"/>
          </p:cNvSpPr>
          <p:nvPr>
            <p:ph type="title"/>
          </p:nvPr>
        </p:nvSpPr>
        <p:spPr>
          <a:xfrm>
            <a:off x="545057" y="521166"/>
            <a:ext cx="11770132" cy="642752"/>
          </a:xfrm>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Using Joins :</a:t>
            </a:r>
          </a:p>
        </p:txBody>
      </p:sp>
      <p:sp>
        <p:nvSpPr>
          <p:cNvPr id="4" name="TextBox 3">
            <a:extLst>
              <a:ext uri="{FF2B5EF4-FFF2-40B4-BE49-F238E27FC236}">
                <a16:creationId xmlns:a16="http://schemas.microsoft.com/office/drawing/2014/main" id="{D88F0D93-B762-59E2-A48E-92CE1EA27D73}"/>
              </a:ext>
            </a:extLst>
          </p:cNvPr>
          <p:cNvSpPr txBox="1"/>
          <p:nvPr/>
        </p:nvSpPr>
        <p:spPr>
          <a:xfrm>
            <a:off x="666864" y="1608377"/>
            <a:ext cx="11648325"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If we use a </a:t>
            </a:r>
            <a:r>
              <a:rPr lang="en-US" sz="2000" b="1" dirty="0">
                <a:latin typeface="Calibri" panose="020F0502020204030204" pitchFamily="34" charset="0"/>
                <a:ea typeface="Calibri" panose="020F0502020204030204" pitchFamily="34" charset="0"/>
                <a:cs typeface="Calibri" panose="020F0502020204030204" pitchFamily="34" charset="0"/>
              </a:rPr>
              <a:t>JOIN</a:t>
            </a:r>
            <a:r>
              <a:rPr lang="en-US" sz="2000" dirty="0">
                <a:latin typeface="Calibri" panose="020F0502020204030204" pitchFamily="34" charset="0"/>
                <a:ea typeface="Calibri" panose="020F0502020204030204" pitchFamily="34" charset="0"/>
                <a:cs typeface="Calibri" panose="020F0502020204030204" pitchFamily="34" charset="0"/>
              </a:rPr>
              <a:t>, say an </a:t>
            </a:r>
            <a:r>
              <a:rPr lang="en-US" sz="2000" b="1" dirty="0">
                <a:latin typeface="Calibri" panose="020F0502020204030204" pitchFamily="34" charset="0"/>
                <a:ea typeface="Calibri" panose="020F0502020204030204" pitchFamily="34" charset="0"/>
                <a:cs typeface="Calibri" panose="020F0502020204030204" pitchFamily="34" charset="0"/>
              </a:rPr>
              <a:t>INNER JOIN</a:t>
            </a:r>
            <a:r>
              <a:rPr lang="en-US" sz="2000" dirty="0">
                <a:latin typeface="Calibri" panose="020F0502020204030204" pitchFamily="34" charset="0"/>
                <a:ea typeface="Calibri" panose="020F0502020204030204" pitchFamily="34" charset="0"/>
                <a:cs typeface="Calibri" panose="020F0502020204030204" pitchFamily="34" charset="0"/>
              </a:rPr>
              <a:t>, to get all orders along with customer names, the SQL query will look like this: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74C7AF5F-3CD1-2D7F-1D98-1B20C32BF33C}"/>
              </a:ext>
            </a:extLst>
          </p:cNvPr>
          <p:cNvPicPr>
            <a:picLocks noChangeAspect="1"/>
          </p:cNvPicPr>
          <p:nvPr/>
        </p:nvPicPr>
        <p:blipFill>
          <a:blip r:embed="rId2"/>
          <a:stretch>
            <a:fillRect/>
          </a:stretch>
        </p:blipFill>
        <p:spPr>
          <a:xfrm>
            <a:off x="1200870" y="2944817"/>
            <a:ext cx="12457913" cy="3042980"/>
          </a:xfrm>
          <a:prstGeom prst="rect">
            <a:avLst/>
          </a:prstGeom>
        </p:spPr>
      </p:pic>
    </p:spTree>
    <p:extLst>
      <p:ext uri="{BB962C8B-B14F-4D97-AF65-F5344CB8AC3E}">
        <p14:creationId xmlns:p14="http://schemas.microsoft.com/office/powerpoint/2010/main" val="3371156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705AA-FFA4-DABE-41EE-F1D7B4303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330316-675B-7289-D86D-39341060F76C}"/>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Using Joins :</a:t>
            </a:r>
          </a:p>
        </p:txBody>
      </p:sp>
      <p:sp>
        <p:nvSpPr>
          <p:cNvPr id="4" name="TextBox 3">
            <a:extLst>
              <a:ext uri="{FF2B5EF4-FFF2-40B4-BE49-F238E27FC236}">
                <a16:creationId xmlns:a16="http://schemas.microsoft.com/office/drawing/2014/main" id="{7A8270F9-0A80-5A09-EFA7-96E9E3C1CC39}"/>
              </a:ext>
            </a:extLst>
          </p:cNvPr>
          <p:cNvSpPr txBox="1"/>
          <p:nvPr/>
        </p:nvSpPr>
        <p:spPr>
          <a:xfrm>
            <a:off x="666864" y="1608377"/>
            <a:ext cx="11648325"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If we use a </a:t>
            </a:r>
            <a:r>
              <a:rPr lang="en-US" sz="2000" b="1" dirty="0">
                <a:latin typeface="Calibri" panose="020F0502020204030204" pitchFamily="34" charset="0"/>
                <a:ea typeface="Calibri" panose="020F0502020204030204" pitchFamily="34" charset="0"/>
                <a:cs typeface="Calibri" panose="020F0502020204030204" pitchFamily="34" charset="0"/>
              </a:rPr>
              <a:t>JOIN</a:t>
            </a:r>
            <a:r>
              <a:rPr lang="en-US" sz="2000" dirty="0">
                <a:latin typeface="Calibri" panose="020F0502020204030204" pitchFamily="34" charset="0"/>
                <a:ea typeface="Calibri" panose="020F0502020204030204" pitchFamily="34" charset="0"/>
                <a:cs typeface="Calibri" panose="020F0502020204030204" pitchFamily="34" charset="0"/>
              </a:rPr>
              <a:t>, say an </a:t>
            </a:r>
            <a:r>
              <a:rPr lang="en-US" sz="2000" b="1" dirty="0">
                <a:latin typeface="Calibri" panose="020F0502020204030204" pitchFamily="34" charset="0"/>
                <a:ea typeface="Calibri" panose="020F0502020204030204" pitchFamily="34" charset="0"/>
                <a:cs typeface="Calibri" panose="020F0502020204030204" pitchFamily="34" charset="0"/>
              </a:rPr>
              <a:t>INNER JOIN</a:t>
            </a:r>
            <a:r>
              <a:rPr lang="en-US" sz="2000" dirty="0">
                <a:latin typeface="Calibri" panose="020F0502020204030204" pitchFamily="34" charset="0"/>
                <a:ea typeface="Calibri" panose="020F0502020204030204" pitchFamily="34" charset="0"/>
                <a:cs typeface="Calibri" panose="020F0502020204030204" pitchFamily="34" charset="0"/>
              </a:rPr>
              <a:t>, to get all orders along with customer names, the SQL query will look like this: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6D161C6-4830-3D4A-87AE-D9FC7D60F66F}"/>
              </a:ext>
            </a:extLst>
          </p:cNvPr>
          <p:cNvPicPr>
            <a:picLocks noChangeAspect="1"/>
          </p:cNvPicPr>
          <p:nvPr/>
        </p:nvPicPr>
        <p:blipFill>
          <a:blip r:embed="rId2"/>
          <a:stretch>
            <a:fillRect/>
          </a:stretch>
        </p:blipFill>
        <p:spPr>
          <a:xfrm>
            <a:off x="1588345" y="2466859"/>
            <a:ext cx="10787747" cy="4114812"/>
          </a:xfrm>
          <a:prstGeom prst="rect">
            <a:avLst/>
          </a:prstGeom>
        </p:spPr>
      </p:pic>
    </p:spTree>
    <p:extLst>
      <p:ext uri="{BB962C8B-B14F-4D97-AF65-F5344CB8AC3E}">
        <p14:creationId xmlns:p14="http://schemas.microsoft.com/office/powerpoint/2010/main" val="302901887"/>
      </p:ext>
    </p:extLst>
  </p:cSld>
  <p:clrMapOvr>
    <a:masterClrMapping/>
  </p:clrMapOvr>
</p:sld>
</file>

<file path=ppt/theme/theme1.xml><?xml version="1.0" encoding="utf-8"?>
<a:theme xmlns:a="http://schemas.openxmlformats.org/drawingml/2006/main" name="new">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Poppins Semi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id="{411D1A9C-D349-49EA-9843-1A6FDC650A1B}" vid="{648367D3-BBF3-4CC1-9427-855FD05AAD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3dca1d0-360f-4a19-bc5b-c618ef60e938">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2862D4766CD044EB4BA19CFC0FFFDFE" ma:contentTypeVersion="13" ma:contentTypeDescription="Create a new document." ma:contentTypeScope="" ma:versionID="c966e4b8b3bde8f25b4cfeb45a78198a">
  <xsd:schema xmlns:xsd="http://www.w3.org/2001/XMLSchema" xmlns:xs="http://www.w3.org/2001/XMLSchema" xmlns:p="http://schemas.microsoft.com/office/2006/metadata/properties" xmlns:ns2="43dca1d0-360f-4a19-bc5b-c618ef60e938" xmlns:ns3="262d0df8-0611-457b-858e-42c797d2369e" targetNamespace="http://schemas.microsoft.com/office/2006/metadata/properties" ma:root="true" ma:fieldsID="07ffd3cc029e4f957a7356c9e548b55a" ns2:_="" ns3:_="">
    <xsd:import namespace="43dca1d0-360f-4a19-bc5b-c618ef60e938"/>
    <xsd:import namespace="262d0df8-0611-457b-858e-42c797d2369e"/>
    <xsd:element name="properties">
      <xsd:complexType>
        <xsd:sequence>
          <xsd:element name="documentManagement">
            <xsd:complexType>
              <xsd:all>
                <xsd:element ref="ns2:lcf76f155ced4ddcb4097134ff3c332f"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dca1d0-360f-4a19-bc5b-c618ef60e93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9aca27d-ad6b-47ba-9d7f-bbf5125bca32" ma:termSetId="09814cd3-568e-fe90-9814-8d621ff8fb84" ma:anchorId="fba54fb3-c3e1-fe81-a776-ca4b69148c4d" ma:open="true" ma:isKeyword="false">
      <xsd:complexType>
        <xsd:sequence>
          <xsd:element ref="pc:Terms" minOccurs="0" maxOccurs="1"/>
        </xsd:sequence>
      </xsd:complex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2d0df8-0611-457b-858e-42c797d236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C5592F-2996-480D-8471-529BF0474178}">
  <ds:schemaRefs>
    <ds:schemaRef ds:uri="http://purl.org/dc/elements/1.1/"/>
    <ds:schemaRef ds:uri="http://schemas.microsoft.com/office/2006/documentManagement/types"/>
    <ds:schemaRef ds:uri="http://purl.org/dc/terms/"/>
    <ds:schemaRef ds:uri="http://schemas.microsoft.com/office/2006/metadata/properties"/>
    <ds:schemaRef ds:uri="http://schemas.openxmlformats.org/package/2006/metadata/core-properties"/>
    <ds:schemaRef ds:uri="43dca1d0-360f-4a19-bc5b-c618ef60e938"/>
    <ds:schemaRef ds:uri="http://purl.org/dc/dcmitype/"/>
    <ds:schemaRef ds:uri="http://schemas.microsoft.com/office/infopath/2007/PartnerControls"/>
    <ds:schemaRef ds:uri="262d0df8-0611-457b-858e-42c797d2369e"/>
    <ds:schemaRef ds:uri="http://www.w3.org/XML/1998/namespace"/>
  </ds:schemaRefs>
</ds:datastoreItem>
</file>

<file path=customXml/itemProps2.xml><?xml version="1.0" encoding="utf-8"?>
<ds:datastoreItem xmlns:ds="http://schemas.openxmlformats.org/officeDocument/2006/customXml" ds:itemID="{5CF76B9F-73A5-4A9C-8D8F-2D60656973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dca1d0-360f-4a19-bc5b-c618ef60e938"/>
    <ds:schemaRef ds:uri="262d0df8-0611-457b-858e-42c797d236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BD3BDC9-A22E-4807-93F2-EEC2B3EBCD04}">
  <ds:schemaRefs>
    <ds:schemaRef ds:uri="http://schemas.microsoft.com/sharepoint/v3/contenttype/forms"/>
  </ds:schemaRefs>
</ds:datastoreItem>
</file>

<file path=docMetadata/LabelInfo.xml><?xml version="1.0" encoding="utf-8"?>
<clbl:labelList xmlns:clbl="http://schemas.microsoft.com/office/2020/mipLabelMetadata">
  <clbl:label id="{0f56a52d-fbe0-408f-8102-d7e194df2fa7}" enabled="0" method="" siteId="{0f56a52d-fbe0-408f-8102-d7e194df2fa7}" removed="1"/>
</clbl:labelList>
</file>

<file path=docProps/app.xml><?xml version="1.0" encoding="utf-8"?>
<Properties xmlns="http://schemas.openxmlformats.org/officeDocument/2006/extended-properties" xmlns:vt="http://schemas.openxmlformats.org/officeDocument/2006/docPropsVTypes">
  <Template>new</Template>
  <TotalTime>1794</TotalTime>
  <Words>1159</Words>
  <Application>Microsoft Office PowerPoint</Application>
  <PresentationFormat>Custom</PresentationFormat>
  <Paragraphs>110</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Times New Roman</vt:lpstr>
      <vt:lpstr>new</vt:lpstr>
      <vt:lpstr>PowerPoint Presentation</vt:lpstr>
      <vt:lpstr>What are SQL Joins?</vt:lpstr>
      <vt:lpstr>Key Characteristics:</vt:lpstr>
      <vt:lpstr>PowerPoint Presentation</vt:lpstr>
      <vt:lpstr>PowerPoint Presentation</vt:lpstr>
      <vt:lpstr>Detailed Example with and Without Joins</vt:lpstr>
      <vt:lpstr>Detailed Example with and Without Joins</vt:lpstr>
      <vt:lpstr>Using Joins :</vt:lpstr>
      <vt:lpstr>Using Joins :</vt:lpstr>
      <vt:lpstr>What Happens:</vt:lpstr>
      <vt:lpstr>Without Using Joins</vt:lpstr>
      <vt:lpstr>What Happens:</vt:lpstr>
      <vt:lpstr>PowerPoint Presentation</vt:lpstr>
      <vt:lpstr>Real-World Examples Where Joins Are Used:</vt:lpstr>
      <vt:lpstr>PowerPoint Presentation</vt:lpstr>
      <vt:lpstr>What is Inner Join?</vt:lpstr>
      <vt:lpstr>Real-World Example</vt:lpstr>
      <vt:lpstr>INNER JOIN Syntax:</vt:lpstr>
      <vt:lpstr>Detailed Example:</vt:lpstr>
      <vt:lpstr>Detailed Example:</vt:lpstr>
      <vt:lpstr>SQL Query using INNER JOIN:</vt:lpstr>
      <vt:lpstr>Result:</vt:lpstr>
      <vt:lpstr>Without INNER JOIN:</vt:lpstr>
      <vt:lpstr>Without INNER JOIN:</vt:lpstr>
      <vt:lpstr>PowerPoint Presentation</vt:lpstr>
      <vt:lpstr>PowerPoint Presentation</vt:lpstr>
      <vt:lpstr>What is Left Join?</vt:lpstr>
      <vt:lpstr>Real-World Example:</vt:lpstr>
      <vt:lpstr>LEFT JOIN Syntax:</vt:lpstr>
      <vt:lpstr>Detailed Example:</vt:lpstr>
      <vt:lpstr>Detailed Example:</vt:lpstr>
      <vt:lpstr>SQL Query using LEFT JOIN:</vt:lpstr>
      <vt:lpstr>Without LEFT JOIN:</vt:lpstr>
      <vt:lpstr>Without LEFT JOIN: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Venkata karthikeya krishna sai manideep Grandhi</cp:lastModifiedBy>
  <cp:revision>35</cp:revision>
  <dcterms:created xsi:type="dcterms:W3CDTF">2023-07-04T14:53:35Z</dcterms:created>
  <dcterms:modified xsi:type="dcterms:W3CDTF">2024-10-06T09:15:57Z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0x0101003C280A3F8A650344A95AAA4C329298F6</vt:lpwstr>
  </property>
  <property fmtid="{D5CDD505-2E9C-101B-9397-08002B2CF9AE}" pid="3" name="MediaServiceImageTags">
    <vt:lpwstr/>
  </property>
</Properties>
</file>