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  <p:sldMasterId id="2147483667" r:id="rId2"/>
  </p:sldMasterIdLst>
  <p:notesMasterIdLst>
    <p:notesMasterId r:id="rId17"/>
  </p:notesMasterIdLst>
  <p:sldIdLst>
    <p:sldId id="297" r:id="rId3"/>
    <p:sldId id="257" r:id="rId4"/>
    <p:sldId id="260" r:id="rId5"/>
    <p:sldId id="262" r:id="rId6"/>
    <p:sldId id="304" r:id="rId7"/>
    <p:sldId id="307" r:id="rId8"/>
    <p:sldId id="305" r:id="rId9"/>
    <p:sldId id="306" r:id="rId10"/>
    <p:sldId id="259" r:id="rId11"/>
    <p:sldId id="263" r:id="rId12"/>
    <p:sldId id="266" r:id="rId13"/>
    <p:sldId id="271" r:id="rId14"/>
    <p:sldId id="308" r:id="rId15"/>
    <p:sldId id="301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5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9B5E29-A6C8-4042-9125-DEACD5258E9F}">
  <a:tblStyle styleId="{4C9B5E29-A6C8-4042-9125-DEACD5258E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0293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060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1125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365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16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805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96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401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3762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7375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2418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5892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4781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742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99668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7059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361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15663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72774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REDIT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82108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marL="914400" lvl="1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marL="2286000" lvl="4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marL="2743200" lvl="5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marL="3657600" lvl="7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marL="4114800" lvl="8" indent="-2794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3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26428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517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665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6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62102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hyperlink" Target="../Desktop/complete/E-TICKET%20BOOKING/index.html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3140233" y="1688209"/>
            <a:ext cx="3129600" cy="13169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1"/>
                </a:solidFill>
              </a:rPr>
              <a:t>E-TICKET</a:t>
            </a:r>
            <a:br>
              <a:rPr lang="en-US" sz="3600" dirty="0">
                <a:solidFill>
                  <a:schemeClr val="accent1"/>
                </a:solidFill>
              </a:rPr>
            </a:br>
            <a:r>
              <a:rPr lang="en-US" sz="3600" dirty="0">
                <a:solidFill>
                  <a:schemeClr val="accent1"/>
                </a:solidFill>
              </a:rPr>
              <a:t>BOOKING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5300934" y="4502821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6532574" y="1229255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6621211" y="1356837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6686910" y="1474124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6440889" y="1096299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2907916" y="930860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1532640" y="1986034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1986481" y="1940203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1521938" y="3002222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1852013" y="4052027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3086700" y="409058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5667674" y="113752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2319604" y="2287075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6401153" y="2487985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3804918" y="4523457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6972666" y="769247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4283211" y="4226207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2354756" y="2523930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6641055" y="1727800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1674738" y="841496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6390451" y="2985425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6821858" y="2934124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7269124" y="3647088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6965012" y="3005149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6421021" y="2815805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7302837" y="3495583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6685374" y="2889997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7253600" y="3349790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1147568" y="2001247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1319612" y="2594379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1265215" y="2454368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1283548" y="1859364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1414968" y="1532192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1352317" y="1731663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1403259" y="2719729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2233270" y="4551387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2693758" y="4923214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2143744" y="4262367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2174410" y="4411040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2084285" y="4053563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2552715" y="4866418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2852917" y="4904714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5447616" y="603106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6025248" y="603106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2568696" y="4081061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2663428" y="4178865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2663428" y="4252217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2663428" y="4325546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7021568" y="2398628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4400882" y="168125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4546052" y="247068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1969661" y="2444482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2573279" y="1460375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6998629" y="280685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1969661" y="2713418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2214170" y="172180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6508123" y="546574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1806159" y="496136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2629811" y="3611935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1988017" y="496136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2629811" y="1955488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6271268" y="4550187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3286423" y="4657010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1705308" y="2578950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1745043" y="1629996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6751096" y="3394948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6937513" y="3393412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6841245" y="3482050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6929883" y="3631803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6712896" y="3344511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6712896" y="3844207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6835127" y="1897420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6968083" y="1897420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7131585" y="1897420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2539662" y="496136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2646608" y="493089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1847430" y="1015700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1995647" y="1015700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2137746" y="1015700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2373089" y="1015700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3074486" y="4498238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3254809" y="4398899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6864166" y="4100906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D0FF75DE-CE44-4C16-9BA0-5A27C282866A}"/>
              </a:ext>
            </a:extLst>
          </p:cNvPr>
          <p:cNvPicPr/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477485" y="85440"/>
            <a:ext cx="1598613" cy="536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8316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5511050" y="19029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9"/>
          <p:cNvSpPr/>
          <p:nvPr/>
        </p:nvSpPr>
        <p:spPr>
          <a:xfrm rot="10800000">
            <a:off x="5511050" y="260632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9"/>
          <p:cNvSpPr/>
          <p:nvPr/>
        </p:nvSpPr>
        <p:spPr>
          <a:xfrm rot="10800000">
            <a:off x="5511050" y="33096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WHAT WE DEVELOP</a:t>
            </a:r>
            <a:r>
              <a:rPr lang="es" dirty="0">
                <a:solidFill>
                  <a:srgbClr val="FFFFFF"/>
                </a:solidFill>
              </a:rPr>
              <a:t>…..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50" name="Google Shape;450;p29"/>
          <p:cNvSpPr/>
          <p:nvPr/>
        </p:nvSpPr>
        <p:spPr>
          <a:xfrm>
            <a:off x="7924721" y="1869336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9"/>
          <p:cNvSpPr/>
          <p:nvPr/>
        </p:nvSpPr>
        <p:spPr>
          <a:xfrm>
            <a:off x="7903950" y="255082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9"/>
          <p:cNvSpPr/>
          <p:nvPr/>
        </p:nvSpPr>
        <p:spPr>
          <a:xfrm>
            <a:off x="8021111" y="2667988"/>
            <a:ext cx="189568" cy="189570"/>
          </a:xfrm>
          <a:custGeom>
            <a:avLst/>
            <a:gdLst/>
            <a:ahLst/>
            <a:cxnLst/>
            <a:rect l="l" t="t" r="r" b="b"/>
            <a:pathLst>
              <a:path w="92472" h="92473" extrusionOk="0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9"/>
          <p:cNvSpPr/>
          <p:nvPr/>
        </p:nvSpPr>
        <p:spPr>
          <a:xfrm>
            <a:off x="8006818" y="3404357"/>
            <a:ext cx="213239" cy="196180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454" name="Google Shape;454;p29"/>
          <p:cNvSpPr/>
          <p:nvPr/>
        </p:nvSpPr>
        <p:spPr>
          <a:xfrm>
            <a:off x="7948754" y="3277577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55" name="Google Shape;455;p29"/>
          <p:cNvGrpSpPr/>
          <p:nvPr/>
        </p:nvGrpSpPr>
        <p:grpSpPr>
          <a:xfrm>
            <a:off x="7994557" y="1987437"/>
            <a:ext cx="265543" cy="269920"/>
            <a:chOff x="4151375" y="238125"/>
            <a:chExt cx="2141475" cy="2176775"/>
          </a:xfrm>
        </p:grpSpPr>
        <p:sp>
          <p:nvSpPr>
            <p:cNvPr id="456" name="Google Shape;456;p29"/>
            <p:cNvSpPr/>
            <p:nvPr/>
          </p:nvSpPr>
          <p:spPr>
            <a:xfrm>
              <a:off x="4151375" y="399250"/>
              <a:ext cx="2141475" cy="2015650"/>
            </a:xfrm>
            <a:custGeom>
              <a:avLst/>
              <a:gdLst/>
              <a:ahLst/>
              <a:cxnLst/>
              <a:rect l="l" t="t" r="r" b="b"/>
              <a:pathLst>
                <a:path w="85659" h="80626" extrusionOk="0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4788450" y="238125"/>
              <a:ext cx="867350" cy="1403950"/>
            </a:xfrm>
            <a:custGeom>
              <a:avLst/>
              <a:gdLst/>
              <a:ahLst/>
              <a:cxnLst/>
              <a:rect l="l" t="t" r="r" b="b"/>
              <a:pathLst>
                <a:path w="34694" h="56158" extrusionOk="0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5334578" y="1998429"/>
            <a:ext cx="2555225" cy="2679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0E2A47"/>
                </a:solidFill>
              </a:rPr>
              <a:t>NEW TRANSPORTATION FEATURE</a:t>
            </a:r>
            <a:endParaRPr sz="1050" dirty="0">
              <a:solidFill>
                <a:srgbClr val="0E2A47"/>
              </a:solidFill>
            </a:endParaRPr>
          </a:p>
        </p:txBody>
      </p:sp>
      <p:sp>
        <p:nvSpPr>
          <p:cNvPr id="557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5334578" y="345834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E2A47"/>
                </a:solidFill>
              </a:rPr>
              <a:t>NAVIGATIONS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5297988" y="275945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Railway Pass</a:t>
            </a:r>
            <a:endParaRPr dirty="0">
              <a:solidFill>
                <a:srgbClr val="0E2A47"/>
              </a:solidFill>
            </a:endParaRPr>
          </a:p>
        </p:txBody>
      </p:sp>
      <p:grpSp>
        <p:nvGrpSpPr>
          <p:cNvPr id="115" name="Google Shape;6345;p53">
            <a:extLst>
              <a:ext uri="{FF2B5EF4-FFF2-40B4-BE49-F238E27FC236}">
                <a16:creationId xmlns:a16="http://schemas.microsoft.com/office/drawing/2014/main" id="{54314F1B-EF04-4A11-998D-CDEEA42E2163}"/>
              </a:ext>
            </a:extLst>
          </p:cNvPr>
          <p:cNvGrpSpPr/>
          <p:nvPr/>
        </p:nvGrpSpPr>
        <p:grpSpPr>
          <a:xfrm>
            <a:off x="8030674" y="3352755"/>
            <a:ext cx="229035" cy="257810"/>
            <a:chOff x="-37385100" y="3949908"/>
            <a:chExt cx="321350" cy="31822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6" name="Google Shape;6346;p53">
              <a:extLst>
                <a:ext uri="{FF2B5EF4-FFF2-40B4-BE49-F238E27FC236}">
                  <a16:creationId xmlns:a16="http://schemas.microsoft.com/office/drawing/2014/main" id="{8340310E-E6F5-46C9-ACA0-FBA35C4C1A10}"/>
                </a:ext>
              </a:extLst>
            </p:cNvPr>
            <p:cNvSpPr/>
            <p:nvPr/>
          </p:nvSpPr>
          <p:spPr>
            <a:xfrm>
              <a:off x="-37190575" y="4145233"/>
              <a:ext cx="126825" cy="122900"/>
            </a:xfrm>
            <a:custGeom>
              <a:avLst/>
              <a:gdLst/>
              <a:ahLst/>
              <a:cxnLst/>
              <a:rect l="l" t="t" r="r" b="b"/>
              <a:pathLst>
                <a:path w="5073" h="4916" extrusionOk="0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347;p53">
              <a:extLst>
                <a:ext uri="{FF2B5EF4-FFF2-40B4-BE49-F238E27FC236}">
                  <a16:creationId xmlns:a16="http://schemas.microsoft.com/office/drawing/2014/main" id="{7E88A465-4924-4CE1-908F-7774D5B7B248}"/>
                </a:ext>
              </a:extLst>
            </p:cNvPr>
            <p:cNvSpPr/>
            <p:nvPr/>
          </p:nvSpPr>
          <p:spPr>
            <a:xfrm>
              <a:off x="-37385100" y="3949908"/>
              <a:ext cx="248125" cy="248950"/>
            </a:xfrm>
            <a:custGeom>
              <a:avLst/>
              <a:gdLst/>
              <a:ahLst/>
              <a:cxnLst/>
              <a:rect l="l" t="t" r="r" b="b"/>
              <a:pathLst>
                <a:path w="9925" h="9958" extrusionOk="0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8" name="Picture 117">
            <a:extLst>
              <a:ext uri="{FF2B5EF4-FFF2-40B4-BE49-F238E27FC236}">
                <a16:creationId xmlns:a16="http://schemas.microsoft.com/office/drawing/2014/main" id="{E5178BE1-22BA-4CE1-8353-8AA06E33E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743" y="0"/>
            <a:ext cx="1607257" cy="535752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13C086AB-6265-4F14-A83E-602B4FDC7905}"/>
              </a:ext>
            </a:extLst>
          </p:cNvPr>
          <p:cNvPicPr/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892736" y="4784768"/>
            <a:ext cx="1005329" cy="34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2"/>
          <p:cNvSpPr/>
          <p:nvPr/>
        </p:nvSpPr>
        <p:spPr>
          <a:xfrm>
            <a:off x="1614200" y="3251700"/>
            <a:ext cx="1581300" cy="19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21" name="Google Shape;621;p32"/>
          <p:cNvSpPr/>
          <p:nvPr/>
        </p:nvSpPr>
        <p:spPr>
          <a:xfrm>
            <a:off x="3781350" y="2876850"/>
            <a:ext cx="1581300" cy="229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22" name="Google Shape;622;p32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OUR GOALS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3" name="Google Shape;623;p32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E2A47"/>
              </a:solidFill>
            </a:endParaRPr>
          </a:p>
        </p:txBody>
      </p:sp>
      <p:sp>
        <p:nvSpPr>
          <p:cNvPr id="624" name="Google Shape;624;p32"/>
          <p:cNvSpPr/>
          <p:nvPr/>
        </p:nvSpPr>
        <p:spPr>
          <a:xfrm>
            <a:off x="5948500" y="2555400"/>
            <a:ext cx="1581300" cy="26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25" name="Google Shape;625;p32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E2A47"/>
              </a:solidFill>
            </a:endParaRPr>
          </a:p>
        </p:txBody>
      </p:sp>
      <p:sp>
        <p:nvSpPr>
          <p:cNvPr id="626" name="Google Shape;626;p32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E2A4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7" name="Google Shape;627;p32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POSITIONING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628" name="Google Shape;628;p32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EXPANSION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629" name="Google Shape;629;p32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USABILITY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630" name="Google Shape;630;p32"/>
          <p:cNvSpPr/>
          <p:nvPr/>
        </p:nvSpPr>
        <p:spPr>
          <a:xfrm>
            <a:off x="1938175" y="211045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31" name="Google Shape;631;p32"/>
          <p:cNvSpPr/>
          <p:nvPr/>
        </p:nvSpPr>
        <p:spPr>
          <a:xfrm>
            <a:off x="4105350" y="17485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32" name="Google Shape;632;p32"/>
          <p:cNvSpPr/>
          <p:nvPr/>
        </p:nvSpPr>
        <p:spPr>
          <a:xfrm>
            <a:off x="6272525" y="14280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633" name="Google Shape;633;p32"/>
          <p:cNvGrpSpPr/>
          <p:nvPr/>
        </p:nvGrpSpPr>
        <p:grpSpPr>
          <a:xfrm>
            <a:off x="4342178" y="1966607"/>
            <a:ext cx="459642" cy="459463"/>
            <a:chOff x="3671350" y="1353725"/>
            <a:chExt cx="1924800" cy="1924050"/>
          </a:xfrm>
        </p:grpSpPr>
        <p:sp>
          <p:nvSpPr>
            <p:cNvPr id="634" name="Google Shape;634;p32"/>
            <p:cNvSpPr/>
            <p:nvPr/>
          </p:nvSpPr>
          <p:spPr>
            <a:xfrm>
              <a:off x="4220050" y="1353725"/>
              <a:ext cx="827425" cy="783525"/>
            </a:xfrm>
            <a:custGeom>
              <a:avLst/>
              <a:gdLst/>
              <a:ahLst/>
              <a:cxnLst/>
              <a:rect l="l" t="t" r="r" b="b"/>
              <a:pathLst>
                <a:path w="33097" h="31341" extrusionOk="0">
                  <a:moveTo>
                    <a:pt x="16628" y="0"/>
                  </a:moveTo>
                  <a:cubicBezTo>
                    <a:pt x="15804" y="0"/>
                    <a:pt x="14972" y="380"/>
                    <a:pt x="14593" y="1138"/>
                  </a:cubicBezTo>
                  <a:lnTo>
                    <a:pt x="10740" y="9018"/>
                  </a:lnTo>
                  <a:lnTo>
                    <a:pt x="2160" y="10244"/>
                  </a:lnTo>
                  <a:cubicBezTo>
                    <a:pt x="1284" y="10419"/>
                    <a:pt x="584" y="11003"/>
                    <a:pt x="292" y="11762"/>
                  </a:cubicBezTo>
                  <a:cubicBezTo>
                    <a:pt x="0" y="12579"/>
                    <a:pt x="234" y="13455"/>
                    <a:pt x="876" y="14097"/>
                  </a:cubicBezTo>
                  <a:lnTo>
                    <a:pt x="7121" y="20167"/>
                  </a:lnTo>
                  <a:lnTo>
                    <a:pt x="5662" y="28689"/>
                  </a:lnTo>
                  <a:cubicBezTo>
                    <a:pt x="5487" y="29565"/>
                    <a:pt x="5837" y="30382"/>
                    <a:pt x="6538" y="30907"/>
                  </a:cubicBezTo>
                  <a:cubicBezTo>
                    <a:pt x="6919" y="31193"/>
                    <a:pt x="7352" y="31341"/>
                    <a:pt x="7799" y="31341"/>
                  </a:cubicBezTo>
                  <a:cubicBezTo>
                    <a:pt x="8173" y="31341"/>
                    <a:pt x="8558" y="31237"/>
                    <a:pt x="8931" y="31024"/>
                  </a:cubicBezTo>
                  <a:lnTo>
                    <a:pt x="16577" y="27055"/>
                  </a:lnTo>
                  <a:lnTo>
                    <a:pt x="24224" y="31024"/>
                  </a:lnTo>
                  <a:cubicBezTo>
                    <a:pt x="24579" y="31216"/>
                    <a:pt x="24974" y="31317"/>
                    <a:pt x="25370" y="31317"/>
                  </a:cubicBezTo>
                  <a:cubicBezTo>
                    <a:pt x="25820" y="31317"/>
                    <a:pt x="26272" y="31187"/>
                    <a:pt x="26675" y="30907"/>
                  </a:cubicBezTo>
                  <a:cubicBezTo>
                    <a:pt x="27376" y="30382"/>
                    <a:pt x="27668" y="29507"/>
                    <a:pt x="27551" y="28689"/>
                  </a:cubicBezTo>
                  <a:lnTo>
                    <a:pt x="26092" y="20167"/>
                  </a:lnTo>
                  <a:lnTo>
                    <a:pt x="32279" y="14097"/>
                  </a:lnTo>
                  <a:cubicBezTo>
                    <a:pt x="32863" y="13513"/>
                    <a:pt x="33096" y="12637"/>
                    <a:pt x="32863" y="11762"/>
                  </a:cubicBezTo>
                  <a:cubicBezTo>
                    <a:pt x="32571" y="11003"/>
                    <a:pt x="31929" y="10361"/>
                    <a:pt x="31053" y="10244"/>
                  </a:cubicBezTo>
                  <a:lnTo>
                    <a:pt x="22473" y="9018"/>
                  </a:lnTo>
                  <a:lnTo>
                    <a:pt x="18620" y="1138"/>
                  </a:lnTo>
                  <a:cubicBezTo>
                    <a:pt x="18270" y="380"/>
                    <a:pt x="17453" y="0"/>
                    <a:pt x="16628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5142300" y="2483925"/>
              <a:ext cx="453850" cy="449475"/>
            </a:xfrm>
            <a:custGeom>
              <a:avLst/>
              <a:gdLst/>
              <a:ahLst/>
              <a:cxnLst/>
              <a:rect l="l" t="t" r="r" b="b"/>
              <a:pathLst>
                <a:path w="18154" h="17979" extrusionOk="0">
                  <a:moveTo>
                    <a:pt x="0" y="0"/>
                  </a:moveTo>
                  <a:lnTo>
                    <a:pt x="0" y="17978"/>
                  </a:lnTo>
                  <a:lnTo>
                    <a:pt x="18153" y="17978"/>
                  </a:lnTo>
                  <a:lnTo>
                    <a:pt x="18153" y="2218"/>
                  </a:lnTo>
                  <a:cubicBezTo>
                    <a:pt x="18153" y="992"/>
                    <a:pt x="17103" y="0"/>
                    <a:pt x="15877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4239000" y="2257725"/>
              <a:ext cx="789500" cy="677125"/>
            </a:xfrm>
            <a:custGeom>
              <a:avLst/>
              <a:gdLst/>
              <a:ahLst/>
              <a:cxnLst/>
              <a:rect l="l" t="t" r="r" b="b"/>
              <a:pathLst>
                <a:path w="31580" h="27085" extrusionOk="0">
                  <a:moveTo>
                    <a:pt x="2277" y="1"/>
                  </a:moveTo>
                  <a:cubicBezTo>
                    <a:pt x="993" y="1"/>
                    <a:pt x="1" y="993"/>
                    <a:pt x="1" y="2277"/>
                  </a:cubicBezTo>
                  <a:lnTo>
                    <a:pt x="1" y="27085"/>
                  </a:lnTo>
                  <a:lnTo>
                    <a:pt x="31579" y="27085"/>
                  </a:lnTo>
                  <a:lnTo>
                    <a:pt x="31579" y="2277"/>
                  </a:lnTo>
                  <a:cubicBezTo>
                    <a:pt x="31579" y="993"/>
                    <a:pt x="30587" y="1"/>
                    <a:pt x="29303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3671350" y="3047200"/>
              <a:ext cx="1924800" cy="230575"/>
            </a:xfrm>
            <a:custGeom>
              <a:avLst/>
              <a:gdLst/>
              <a:ahLst/>
              <a:cxnLst/>
              <a:rect l="l" t="t" r="r" b="b"/>
              <a:pathLst>
                <a:path w="76992" h="9223" extrusionOk="0">
                  <a:moveTo>
                    <a:pt x="1" y="0"/>
                  </a:moveTo>
                  <a:lnTo>
                    <a:pt x="1" y="6946"/>
                  </a:lnTo>
                  <a:cubicBezTo>
                    <a:pt x="1" y="8172"/>
                    <a:pt x="1051" y="9223"/>
                    <a:pt x="2277" y="9223"/>
                  </a:cubicBezTo>
                  <a:lnTo>
                    <a:pt x="74715" y="9223"/>
                  </a:lnTo>
                  <a:cubicBezTo>
                    <a:pt x="75941" y="9223"/>
                    <a:pt x="76991" y="8172"/>
                    <a:pt x="76991" y="6946"/>
                  </a:cubicBezTo>
                  <a:lnTo>
                    <a:pt x="76991" y="0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3671350" y="2596275"/>
              <a:ext cx="453875" cy="340050"/>
            </a:xfrm>
            <a:custGeom>
              <a:avLst/>
              <a:gdLst/>
              <a:ahLst/>
              <a:cxnLst/>
              <a:rect l="l" t="t" r="r" b="b"/>
              <a:pathLst>
                <a:path w="18155" h="13602" extrusionOk="0">
                  <a:moveTo>
                    <a:pt x="2277" y="1"/>
                  </a:moveTo>
                  <a:cubicBezTo>
                    <a:pt x="1051" y="1"/>
                    <a:pt x="1" y="1051"/>
                    <a:pt x="1" y="2277"/>
                  </a:cubicBezTo>
                  <a:lnTo>
                    <a:pt x="1" y="13601"/>
                  </a:lnTo>
                  <a:lnTo>
                    <a:pt x="18154" y="13601"/>
                  </a:lnTo>
                  <a:lnTo>
                    <a:pt x="18154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39" name="Google Shape;639;p32"/>
          <p:cNvGrpSpPr/>
          <p:nvPr/>
        </p:nvGrpSpPr>
        <p:grpSpPr>
          <a:xfrm>
            <a:off x="6502888" y="1657346"/>
            <a:ext cx="472533" cy="473852"/>
            <a:chOff x="1869175" y="3274825"/>
            <a:chExt cx="1567275" cy="1571650"/>
          </a:xfrm>
        </p:grpSpPr>
        <p:sp>
          <p:nvSpPr>
            <p:cNvPr id="640" name="Google Shape;640;p32"/>
            <p:cNvSpPr/>
            <p:nvPr/>
          </p:nvSpPr>
          <p:spPr>
            <a:xfrm>
              <a:off x="2698025" y="4003000"/>
              <a:ext cx="738425" cy="840575"/>
            </a:xfrm>
            <a:custGeom>
              <a:avLst/>
              <a:gdLst/>
              <a:ahLst/>
              <a:cxnLst/>
              <a:rect l="l" t="t" r="r" b="b"/>
              <a:pathLst>
                <a:path w="29537" h="33623" extrusionOk="0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1869175" y="4003000"/>
              <a:ext cx="738400" cy="843475"/>
            </a:xfrm>
            <a:custGeom>
              <a:avLst/>
              <a:gdLst/>
              <a:ahLst/>
              <a:cxnLst/>
              <a:rect l="l" t="t" r="r" b="b"/>
              <a:pathLst>
                <a:path w="29536" h="33739" extrusionOk="0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2191675" y="3274825"/>
              <a:ext cx="919350" cy="1014225"/>
            </a:xfrm>
            <a:custGeom>
              <a:avLst/>
              <a:gdLst/>
              <a:ahLst/>
              <a:cxnLst/>
              <a:rect l="l" t="t" r="r" b="b"/>
              <a:pathLst>
                <a:path w="36774" h="40569" extrusionOk="0">
                  <a:moveTo>
                    <a:pt x="18394" y="1"/>
                  </a:moveTo>
                  <a:cubicBezTo>
                    <a:pt x="17920" y="1"/>
                    <a:pt x="17453" y="176"/>
                    <a:pt x="17103" y="526"/>
                  </a:cubicBezTo>
                  <a:lnTo>
                    <a:pt x="11908" y="5721"/>
                  </a:lnTo>
                  <a:cubicBezTo>
                    <a:pt x="11207" y="6422"/>
                    <a:pt x="11207" y="7589"/>
                    <a:pt x="11908" y="8348"/>
                  </a:cubicBezTo>
                  <a:cubicBezTo>
                    <a:pt x="12287" y="8698"/>
                    <a:pt x="12769" y="8873"/>
                    <a:pt x="13243" y="8873"/>
                  </a:cubicBezTo>
                  <a:cubicBezTo>
                    <a:pt x="13717" y="8873"/>
                    <a:pt x="14184" y="8698"/>
                    <a:pt x="14534" y="8348"/>
                  </a:cubicBezTo>
                  <a:lnTo>
                    <a:pt x="16577" y="6305"/>
                  </a:lnTo>
                  <a:lnTo>
                    <a:pt x="16577" y="12667"/>
                  </a:lnTo>
                  <a:lnTo>
                    <a:pt x="0" y="25917"/>
                  </a:lnTo>
                  <a:lnTo>
                    <a:pt x="18387" y="40568"/>
                  </a:lnTo>
                  <a:lnTo>
                    <a:pt x="36774" y="25917"/>
                  </a:lnTo>
                  <a:lnTo>
                    <a:pt x="20255" y="12667"/>
                  </a:lnTo>
                  <a:lnTo>
                    <a:pt x="20255" y="6305"/>
                  </a:lnTo>
                  <a:lnTo>
                    <a:pt x="22298" y="8348"/>
                  </a:lnTo>
                  <a:cubicBezTo>
                    <a:pt x="22648" y="8698"/>
                    <a:pt x="23115" y="8873"/>
                    <a:pt x="23582" y="8873"/>
                  </a:cubicBezTo>
                  <a:cubicBezTo>
                    <a:pt x="24049" y="8873"/>
                    <a:pt x="24516" y="8698"/>
                    <a:pt x="24866" y="8348"/>
                  </a:cubicBezTo>
                  <a:cubicBezTo>
                    <a:pt x="25625" y="7589"/>
                    <a:pt x="25625" y="6422"/>
                    <a:pt x="24866" y="5721"/>
                  </a:cubicBezTo>
                  <a:lnTo>
                    <a:pt x="19729" y="526"/>
                  </a:lnTo>
                  <a:cubicBezTo>
                    <a:pt x="19350" y="176"/>
                    <a:pt x="18868" y="1"/>
                    <a:pt x="18394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43" name="Google Shape;643;p32"/>
          <p:cNvGrpSpPr/>
          <p:nvPr/>
        </p:nvGrpSpPr>
        <p:grpSpPr>
          <a:xfrm>
            <a:off x="2218390" y="2304852"/>
            <a:ext cx="372883" cy="543742"/>
            <a:chOff x="2070550" y="767325"/>
            <a:chExt cx="1106150" cy="1613000"/>
          </a:xfrm>
        </p:grpSpPr>
        <p:sp>
          <p:nvSpPr>
            <p:cNvPr id="644" name="Google Shape;644;p32"/>
            <p:cNvSpPr/>
            <p:nvPr/>
          </p:nvSpPr>
          <p:spPr>
            <a:xfrm>
              <a:off x="2199700" y="767325"/>
              <a:ext cx="608525" cy="516100"/>
            </a:xfrm>
            <a:custGeom>
              <a:avLst/>
              <a:gdLst/>
              <a:ahLst/>
              <a:cxnLst/>
              <a:rect l="l" t="t" r="r" b="b"/>
              <a:pathLst>
                <a:path w="24341" h="20644" extrusionOk="0">
                  <a:moveTo>
                    <a:pt x="12200" y="0"/>
                  </a:moveTo>
                  <a:cubicBezTo>
                    <a:pt x="5487" y="0"/>
                    <a:pt x="0" y="5487"/>
                    <a:pt x="0" y="12200"/>
                  </a:cubicBezTo>
                  <a:cubicBezTo>
                    <a:pt x="0" y="15060"/>
                    <a:pt x="993" y="17862"/>
                    <a:pt x="2919" y="20080"/>
                  </a:cubicBezTo>
                  <a:cubicBezTo>
                    <a:pt x="3288" y="20448"/>
                    <a:pt x="3734" y="20644"/>
                    <a:pt x="4146" y="20644"/>
                  </a:cubicBezTo>
                  <a:cubicBezTo>
                    <a:pt x="4451" y="20644"/>
                    <a:pt x="4738" y="20537"/>
                    <a:pt x="4962" y="20313"/>
                  </a:cubicBezTo>
                  <a:cubicBezTo>
                    <a:pt x="5545" y="19788"/>
                    <a:pt x="5604" y="18912"/>
                    <a:pt x="5078" y="18329"/>
                  </a:cubicBezTo>
                  <a:cubicBezTo>
                    <a:pt x="3619" y="16636"/>
                    <a:pt x="2860" y="14476"/>
                    <a:pt x="2860" y="12258"/>
                  </a:cubicBezTo>
                  <a:cubicBezTo>
                    <a:pt x="2860" y="7121"/>
                    <a:pt x="7063" y="2860"/>
                    <a:pt x="12258" y="2860"/>
                  </a:cubicBezTo>
                  <a:cubicBezTo>
                    <a:pt x="17453" y="2860"/>
                    <a:pt x="21656" y="7121"/>
                    <a:pt x="21656" y="12258"/>
                  </a:cubicBezTo>
                  <a:cubicBezTo>
                    <a:pt x="21656" y="14534"/>
                    <a:pt x="20839" y="16636"/>
                    <a:pt x="19379" y="18329"/>
                  </a:cubicBezTo>
                  <a:cubicBezTo>
                    <a:pt x="18912" y="18912"/>
                    <a:pt x="18971" y="19788"/>
                    <a:pt x="19554" y="20313"/>
                  </a:cubicBezTo>
                  <a:cubicBezTo>
                    <a:pt x="19846" y="20547"/>
                    <a:pt x="20138" y="20605"/>
                    <a:pt x="20430" y="20605"/>
                  </a:cubicBezTo>
                  <a:cubicBezTo>
                    <a:pt x="20780" y="20605"/>
                    <a:pt x="21247" y="20430"/>
                    <a:pt x="21422" y="20080"/>
                  </a:cubicBezTo>
                  <a:cubicBezTo>
                    <a:pt x="23348" y="17920"/>
                    <a:pt x="24341" y="15118"/>
                    <a:pt x="24341" y="12200"/>
                  </a:cubicBezTo>
                  <a:cubicBezTo>
                    <a:pt x="24341" y="5487"/>
                    <a:pt x="18912" y="0"/>
                    <a:pt x="1220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2341975" y="887475"/>
              <a:ext cx="323975" cy="208700"/>
            </a:xfrm>
            <a:custGeom>
              <a:avLst/>
              <a:gdLst/>
              <a:ahLst/>
              <a:cxnLst/>
              <a:rect l="l" t="t" r="r" b="b"/>
              <a:pathLst>
                <a:path w="12959" h="8348" extrusionOk="0">
                  <a:moveTo>
                    <a:pt x="6479" y="1"/>
                  </a:moveTo>
                  <a:cubicBezTo>
                    <a:pt x="2919" y="1"/>
                    <a:pt x="0" y="2919"/>
                    <a:pt x="0" y="6480"/>
                  </a:cubicBezTo>
                  <a:cubicBezTo>
                    <a:pt x="0" y="7064"/>
                    <a:pt x="59" y="7647"/>
                    <a:pt x="234" y="8231"/>
                  </a:cubicBezTo>
                  <a:cubicBezTo>
                    <a:pt x="1051" y="5604"/>
                    <a:pt x="3444" y="3795"/>
                    <a:pt x="6421" y="3795"/>
                  </a:cubicBezTo>
                  <a:cubicBezTo>
                    <a:pt x="9456" y="3795"/>
                    <a:pt x="11908" y="5604"/>
                    <a:pt x="12667" y="8348"/>
                  </a:cubicBezTo>
                  <a:cubicBezTo>
                    <a:pt x="12842" y="7764"/>
                    <a:pt x="12959" y="7064"/>
                    <a:pt x="12959" y="6480"/>
                  </a:cubicBezTo>
                  <a:cubicBezTo>
                    <a:pt x="12959" y="2919"/>
                    <a:pt x="10040" y="1"/>
                    <a:pt x="6479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2070550" y="1050925"/>
              <a:ext cx="1106150" cy="1329400"/>
            </a:xfrm>
            <a:custGeom>
              <a:avLst/>
              <a:gdLst/>
              <a:ahLst/>
              <a:cxnLst/>
              <a:rect l="l" t="t" r="r" b="b"/>
              <a:pathLst>
                <a:path w="44246" h="53176" extrusionOk="0">
                  <a:moveTo>
                    <a:pt x="17220" y="0"/>
                  </a:moveTo>
                  <a:cubicBezTo>
                    <a:pt x="15293" y="0"/>
                    <a:pt x="13367" y="1285"/>
                    <a:pt x="13367" y="3853"/>
                  </a:cubicBezTo>
                  <a:lnTo>
                    <a:pt x="13367" y="23290"/>
                  </a:lnTo>
                  <a:cubicBezTo>
                    <a:pt x="13367" y="24458"/>
                    <a:pt x="12492" y="25158"/>
                    <a:pt x="11558" y="25158"/>
                  </a:cubicBezTo>
                  <a:cubicBezTo>
                    <a:pt x="10974" y="25158"/>
                    <a:pt x="10449" y="24808"/>
                    <a:pt x="10040" y="24282"/>
                  </a:cubicBezTo>
                  <a:lnTo>
                    <a:pt x="8289" y="21481"/>
                  </a:lnTo>
                  <a:cubicBezTo>
                    <a:pt x="7472" y="20197"/>
                    <a:pt x="6304" y="19613"/>
                    <a:pt x="5137" y="19613"/>
                  </a:cubicBezTo>
                  <a:cubicBezTo>
                    <a:pt x="2510" y="19613"/>
                    <a:pt x="0" y="22415"/>
                    <a:pt x="1810" y="25450"/>
                  </a:cubicBezTo>
                  <a:lnTo>
                    <a:pt x="16111" y="52884"/>
                  </a:lnTo>
                  <a:cubicBezTo>
                    <a:pt x="16169" y="53001"/>
                    <a:pt x="16403" y="53176"/>
                    <a:pt x="16636" y="53176"/>
                  </a:cubicBezTo>
                  <a:lnTo>
                    <a:pt x="36774" y="53176"/>
                  </a:lnTo>
                  <a:cubicBezTo>
                    <a:pt x="37066" y="53176"/>
                    <a:pt x="37241" y="52942"/>
                    <a:pt x="37241" y="52651"/>
                  </a:cubicBezTo>
                  <a:lnTo>
                    <a:pt x="37766" y="44420"/>
                  </a:lnTo>
                  <a:cubicBezTo>
                    <a:pt x="37766" y="44304"/>
                    <a:pt x="37824" y="44187"/>
                    <a:pt x="37824" y="44128"/>
                  </a:cubicBezTo>
                  <a:cubicBezTo>
                    <a:pt x="42786" y="36599"/>
                    <a:pt x="44245" y="31696"/>
                    <a:pt x="43486" y="26792"/>
                  </a:cubicBezTo>
                  <a:cubicBezTo>
                    <a:pt x="42611" y="21656"/>
                    <a:pt x="38934" y="20839"/>
                    <a:pt x="37241" y="20780"/>
                  </a:cubicBezTo>
                  <a:cubicBezTo>
                    <a:pt x="36774" y="20780"/>
                    <a:pt x="36248" y="20430"/>
                    <a:pt x="35957" y="20021"/>
                  </a:cubicBezTo>
                  <a:cubicBezTo>
                    <a:pt x="34731" y="18154"/>
                    <a:pt x="33038" y="17628"/>
                    <a:pt x="31637" y="17628"/>
                  </a:cubicBezTo>
                  <a:cubicBezTo>
                    <a:pt x="30587" y="17628"/>
                    <a:pt x="29769" y="17920"/>
                    <a:pt x="29244" y="18037"/>
                  </a:cubicBezTo>
                  <a:lnTo>
                    <a:pt x="29011" y="18037"/>
                  </a:lnTo>
                  <a:cubicBezTo>
                    <a:pt x="28777" y="18037"/>
                    <a:pt x="28660" y="17978"/>
                    <a:pt x="28485" y="17745"/>
                  </a:cubicBezTo>
                  <a:cubicBezTo>
                    <a:pt x="27259" y="15644"/>
                    <a:pt x="25450" y="15060"/>
                    <a:pt x="23991" y="15060"/>
                  </a:cubicBezTo>
                  <a:cubicBezTo>
                    <a:pt x="23115" y="15060"/>
                    <a:pt x="22298" y="15293"/>
                    <a:pt x="21773" y="15410"/>
                  </a:cubicBezTo>
                  <a:lnTo>
                    <a:pt x="21597" y="15410"/>
                  </a:lnTo>
                  <a:cubicBezTo>
                    <a:pt x="21247" y="15410"/>
                    <a:pt x="21014" y="15177"/>
                    <a:pt x="21014" y="14885"/>
                  </a:cubicBezTo>
                  <a:lnTo>
                    <a:pt x="21014" y="3853"/>
                  </a:lnTo>
                  <a:cubicBezTo>
                    <a:pt x="21014" y="1285"/>
                    <a:pt x="19088" y="0"/>
                    <a:pt x="1722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647" name="Google Shape;647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OUR TIMELINE</a:t>
            </a:r>
            <a:endParaRPr/>
          </a:p>
        </p:txBody>
      </p:sp>
      <p:sp>
        <p:nvSpPr>
          <p:cNvPr id="1004" name="Google Shape;1004;p37"/>
          <p:cNvSpPr/>
          <p:nvPr/>
        </p:nvSpPr>
        <p:spPr>
          <a:xfrm>
            <a:off x="2712116" y="2663734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5" name="Google Shape;1005;p37"/>
          <p:cNvSpPr/>
          <p:nvPr/>
        </p:nvSpPr>
        <p:spPr>
          <a:xfrm>
            <a:off x="3126694" y="2737002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7"/>
          <p:cNvSpPr/>
          <p:nvPr/>
        </p:nvSpPr>
        <p:spPr>
          <a:xfrm>
            <a:off x="3383099" y="2685380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7"/>
          <p:cNvSpPr/>
          <p:nvPr/>
        </p:nvSpPr>
        <p:spPr>
          <a:xfrm>
            <a:off x="3378103" y="2020222"/>
            <a:ext cx="129887" cy="129871"/>
          </a:xfrm>
          <a:custGeom>
            <a:avLst/>
            <a:gdLst/>
            <a:ahLst/>
            <a:cxnLst/>
            <a:rect l="l" t="t" r="r" b="b"/>
            <a:pathLst>
              <a:path w="8137" h="8136" extrusionOk="0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7"/>
          <p:cNvSpPr/>
          <p:nvPr/>
        </p:nvSpPr>
        <p:spPr>
          <a:xfrm>
            <a:off x="3406420" y="2048524"/>
            <a:ext cx="73268" cy="73268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7"/>
          <p:cNvSpPr/>
          <p:nvPr/>
        </p:nvSpPr>
        <p:spPr>
          <a:xfrm>
            <a:off x="3443038" y="2140101"/>
            <a:ext cx="16" cy="617717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7"/>
          <p:cNvSpPr/>
          <p:nvPr/>
        </p:nvSpPr>
        <p:spPr>
          <a:xfrm>
            <a:off x="3212444" y="2822737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7"/>
          <p:cNvSpPr/>
          <p:nvPr/>
        </p:nvSpPr>
        <p:spPr>
          <a:xfrm>
            <a:off x="3212444" y="2822737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2" name="Google Shape;1012;p37"/>
          <p:cNvGrpSpPr/>
          <p:nvPr/>
        </p:nvGrpSpPr>
        <p:grpSpPr>
          <a:xfrm>
            <a:off x="3324836" y="2906827"/>
            <a:ext cx="235606" cy="294716"/>
            <a:chOff x="2905736" y="2888729"/>
            <a:chExt cx="235606" cy="294716"/>
          </a:xfrm>
        </p:grpSpPr>
        <p:sp>
          <p:nvSpPr>
            <p:cNvPr id="1013" name="Google Shape;1013;p37"/>
            <p:cNvSpPr/>
            <p:nvPr/>
          </p:nvSpPr>
          <p:spPr>
            <a:xfrm>
              <a:off x="2956513" y="2888729"/>
              <a:ext cx="184830" cy="184830"/>
            </a:xfrm>
            <a:custGeom>
              <a:avLst/>
              <a:gdLst/>
              <a:ahLst/>
              <a:cxnLst/>
              <a:rect l="l" t="t" r="r" b="b"/>
              <a:pathLst>
                <a:path w="11579" h="11579" extrusionOk="0">
                  <a:moveTo>
                    <a:pt x="5761" y="1819"/>
                  </a:moveTo>
                  <a:cubicBezTo>
                    <a:pt x="7989" y="1819"/>
                    <a:pt x="10085" y="3763"/>
                    <a:pt x="9649" y="6415"/>
                  </a:cubicBezTo>
                  <a:cubicBezTo>
                    <a:pt x="9388" y="8084"/>
                    <a:pt x="8084" y="9388"/>
                    <a:pt x="6468" y="9701"/>
                  </a:cubicBezTo>
                  <a:cubicBezTo>
                    <a:pt x="6229" y="9740"/>
                    <a:pt x="5996" y="9759"/>
                    <a:pt x="5769" y="9759"/>
                  </a:cubicBezTo>
                  <a:cubicBezTo>
                    <a:pt x="2380" y="9759"/>
                    <a:pt x="431" y="5567"/>
                    <a:pt x="2973" y="3025"/>
                  </a:cubicBezTo>
                  <a:cubicBezTo>
                    <a:pt x="3796" y="2187"/>
                    <a:pt x="4791" y="1819"/>
                    <a:pt x="5761" y="1819"/>
                  </a:cubicBezTo>
                  <a:close/>
                  <a:moveTo>
                    <a:pt x="4799" y="0"/>
                  </a:moveTo>
                  <a:cubicBezTo>
                    <a:pt x="4642" y="0"/>
                    <a:pt x="4486" y="157"/>
                    <a:pt x="4486" y="313"/>
                  </a:cubicBezTo>
                  <a:lnTo>
                    <a:pt x="4486" y="626"/>
                  </a:lnTo>
                  <a:cubicBezTo>
                    <a:pt x="4486" y="731"/>
                    <a:pt x="4381" y="835"/>
                    <a:pt x="4277" y="887"/>
                  </a:cubicBezTo>
                  <a:cubicBezTo>
                    <a:pt x="3964" y="991"/>
                    <a:pt x="3651" y="1096"/>
                    <a:pt x="3390" y="1252"/>
                  </a:cubicBezTo>
                  <a:cubicBezTo>
                    <a:pt x="3326" y="1274"/>
                    <a:pt x="3270" y="1286"/>
                    <a:pt x="3219" y="1286"/>
                  </a:cubicBezTo>
                  <a:cubicBezTo>
                    <a:pt x="3148" y="1286"/>
                    <a:pt x="3086" y="1261"/>
                    <a:pt x="3025" y="1200"/>
                  </a:cubicBezTo>
                  <a:lnTo>
                    <a:pt x="2817" y="991"/>
                  </a:lnTo>
                  <a:cubicBezTo>
                    <a:pt x="2765" y="939"/>
                    <a:pt x="2686" y="913"/>
                    <a:pt x="2608" y="913"/>
                  </a:cubicBezTo>
                  <a:cubicBezTo>
                    <a:pt x="2530" y="913"/>
                    <a:pt x="2452" y="939"/>
                    <a:pt x="2400" y="991"/>
                  </a:cubicBezTo>
                  <a:lnTo>
                    <a:pt x="991" y="2399"/>
                  </a:lnTo>
                  <a:cubicBezTo>
                    <a:pt x="887" y="2504"/>
                    <a:pt x="887" y="2712"/>
                    <a:pt x="991" y="2817"/>
                  </a:cubicBezTo>
                  <a:lnTo>
                    <a:pt x="1200" y="3025"/>
                  </a:lnTo>
                  <a:cubicBezTo>
                    <a:pt x="1304" y="3130"/>
                    <a:pt x="1304" y="3286"/>
                    <a:pt x="1252" y="3390"/>
                  </a:cubicBezTo>
                  <a:cubicBezTo>
                    <a:pt x="1096" y="3703"/>
                    <a:pt x="991" y="3964"/>
                    <a:pt x="887" y="4277"/>
                  </a:cubicBezTo>
                  <a:cubicBezTo>
                    <a:pt x="835" y="4433"/>
                    <a:pt x="731" y="4486"/>
                    <a:pt x="574" y="4538"/>
                  </a:cubicBezTo>
                  <a:lnTo>
                    <a:pt x="313" y="4538"/>
                  </a:lnTo>
                  <a:cubicBezTo>
                    <a:pt x="105" y="4538"/>
                    <a:pt x="0" y="4642"/>
                    <a:pt x="0" y="4799"/>
                  </a:cubicBezTo>
                  <a:lnTo>
                    <a:pt x="0" y="6780"/>
                  </a:lnTo>
                  <a:cubicBezTo>
                    <a:pt x="0" y="6937"/>
                    <a:pt x="105" y="7093"/>
                    <a:pt x="313" y="7093"/>
                  </a:cubicBezTo>
                  <a:lnTo>
                    <a:pt x="574" y="7093"/>
                  </a:lnTo>
                  <a:cubicBezTo>
                    <a:pt x="731" y="7093"/>
                    <a:pt x="835" y="7198"/>
                    <a:pt x="887" y="7302"/>
                  </a:cubicBezTo>
                  <a:cubicBezTo>
                    <a:pt x="991" y="7615"/>
                    <a:pt x="1096" y="7928"/>
                    <a:pt x="1252" y="8188"/>
                  </a:cubicBezTo>
                  <a:cubicBezTo>
                    <a:pt x="1304" y="8293"/>
                    <a:pt x="1304" y="8449"/>
                    <a:pt x="1200" y="8554"/>
                  </a:cubicBezTo>
                  <a:lnTo>
                    <a:pt x="991" y="8762"/>
                  </a:lnTo>
                  <a:cubicBezTo>
                    <a:pt x="887" y="8866"/>
                    <a:pt x="887" y="9075"/>
                    <a:pt x="991" y="9179"/>
                  </a:cubicBezTo>
                  <a:lnTo>
                    <a:pt x="2400" y="10588"/>
                  </a:lnTo>
                  <a:cubicBezTo>
                    <a:pt x="2452" y="10640"/>
                    <a:pt x="2517" y="10666"/>
                    <a:pt x="2589" y="10666"/>
                  </a:cubicBezTo>
                  <a:cubicBezTo>
                    <a:pt x="2660" y="10666"/>
                    <a:pt x="2739" y="10640"/>
                    <a:pt x="2817" y="10588"/>
                  </a:cubicBezTo>
                  <a:lnTo>
                    <a:pt x="3025" y="10379"/>
                  </a:lnTo>
                  <a:cubicBezTo>
                    <a:pt x="3086" y="10318"/>
                    <a:pt x="3165" y="10293"/>
                    <a:pt x="3241" y="10293"/>
                  </a:cubicBezTo>
                  <a:cubicBezTo>
                    <a:pt x="3295" y="10293"/>
                    <a:pt x="3347" y="10305"/>
                    <a:pt x="3390" y="10327"/>
                  </a:cubicBezTo>
                  <a:cubicBezTo>
                    <a:pt x="3651" y="10483"/>
                    <a:pt x="3964" y="10588"/>
                    <a:pt x="4277" y="10692"/>
                  </a:cubicBezTo>
                  <a:cubicBezTo>
                    <a:pt x="4381" y="10744"/>
                    <a:pt x="4486" y="10848"/>
                    <a:pt x="4486" y="11005"/>
                  </a:cubicBezTo>
                  <a:lnTo>
                    <a:pt x="4486" y="11318"/>
                  </a:lnTo>
                  <a:cubicBezTo>
                    <a:pt x="4486" y="11474"/>
                    <a:pt x="4642" y="11578"/>
                    <a:pt x="4799" y="11578"/>
                  </a:cubicBezTo>
                  <a:lnTo>
                    <a:pt x="6780" y="11578"/>
                  </a:lnTo>
                  <a:cubicBezTo>
                    <a:pt x="6937" y="11578"/>
                    <a:pt x="7041" y="11474"/>
                    <a:pt x="7041" y="11318"/>
                  </a:cubicBezTo>
                  <a:lnTo>
                    <a:pt x="7041" y="10953"/>
                  </a:lnTo>
                  <a:cubicBezTo>
                    <a:pt x="7041" y="10796"/>
                    <a:pt x="7146" y="10692"/>
                    <a:pt x="7302" y="10640"/>
                  </a:cubicBezTo>
                  <a:cubicBezTo>
                    <a:pt x="7615" y="10588"/>
                    <a:pt x="7876" y="10431"/>
                    <a:pt x="8189" y="10327"/>
                  </a:cubicBezTo>
                  <a:cubicBezTo>
                    <a:pt x="8233" y="10283"/>
                    <a:pt x="8286" y="10267"/>
                    <a:pt x="8341" y="10267"/>
                  </a:cubicBezTo>
                  <a:cubicBezTo>
                    <a:pt x="8416" y="10267"/>
                    <a:pt x="8493" y="10297"/>
                    <a:pt x="8554" y="10327"/>
                  </a:cubicBezTo>
                  <a:lnTo>
                    <a:pt x="8762" y="10588"/>
                  </a:lnTo>
                  <a:cubicBezTo>
                    <a:pt x="8814" y="10640"/>
                    <a:pt x="8893" y="10666"/>
                    <a:pt x="8971" y="10666"/>
                  </a:cubicBezTo>
                  <a:cubicBezTo>
                    <a:pt x="9049" y="10666"/>
                    <a:pt x="9127" y="10640"/>
                    <a:pt x="9180" y="10588"/>
                  </a:cubicBezTo>
                  <a:lnTo>
                    <a:pt x="10588" y="9179"/>
                  </a:lnTo>
                  <a:cubicBezTo>
                    <a:pt x="10692" y="9075"/>
                    <a:pt x="10692" y="8866"/>
                    <a:pt x="10588" y="8762"/>
                  </a:cubicBezTo>
                  <a:lnTo>
                    <a:pt x="10379" y="8554"/>
                  </a:lnTo>
                  <a:cubicBezTo>
                    <a:pt x="10275" y="8449"/>
                    <a:pt x="10275" y="8293"/>
                    <a:pt x="10327" y="8188"/>
                  </a:cubicBezTo>
                  <a:cubicBezTo>
                    <a:pt x="10483" y="7928"/>
                    <a:pt x="10588" y="7615"/>
                    <a:pt x="10692" y="7302"/>
                  </a:cubicBezTo>
                  <a:cubicBezTo>
                    <a:pt x="10744" y="7198"/>
                    <a:pt x="10848" y="7093"/>
                    <a:pt x="10953" y="7093"/>
                  </a:cubicBezTo>
                  <a:lnTo>
                    <a:pt x="11266" y="7093"/>
                  </a:lnTo>
                  <a:cubicBezTo>
                    <a:pt x="11422" y="7093"/>
                    <a:pt x="11579" y="6937"/>
                    <a:pt x="11579" y="6780"/>
                  </a:cubicBezTo>
                  <a:lnTo>
                    <a:pt x="11579" y="4799"/>
                  </a:lnTo>
                  <a:cubicBezTo>
                    <a:pt x="11579" y="4642"/>
                    <a:pt x="11422" y="4538"/>
                    <a:pt x="11266" y="4538"/>
                  </a:cubicBezTo>
                  <a:lnTo>
                    <a:pt x="10953" y="4538"/>
                  </a:lnTo>
                  <a:cubicBezTo>
                    <a:pt x="10848" y="4486"/>
                    <a:pt x="10692" y="4433"/>
                    <a:pt x="10692" y="4277"/>
                  </a:cubicBezTo>
                  <a:cubicBezTo>
                    <a:pt x="10588" y="3964"/>
                    <a:pt x="10483" y="3703"/>
                    <a:pt x="10327" y="3390"/>
                  </a:cubicBezTo>
                  <a:cubicBezTo>
                    <a:pt x="10223" y="3286"/>
                    <a:pt x="10275" y="3130"/>
                    <a:pt x="10379" y="3025"/>
                  </a:cubicBezTo>
                  <a:lnTo>
                    <a:pt x="10588" y="2817"/>
                  </a:lnTo>
                  <a:cubicBezTo>
                    <a:pt x="10692" y="2712"/>
                    <a:pt x="10692" y="2504"/>
                    <a:pt x="10588" y="2399"/>
                  </a:cubicBezTo>
                  <a:lnTo>
                    <a:pt x="9180" y="991"/>
                  </a:lnTo>
                  <a:cubicBezTo>
                    <a:pt x="9127" y="939"/>
                    <a:pt x="9049" y="913"/>
                    <a:pt x="8971" y="913"/>
                  </a:cubicBezTo>
                  <a:cubicBezTo>
                    <a:pt x="8893" y="913"/>
                    <a:pt x="8814" y="939"/>
                    <a:pt x="8762" y="991"/>
                  </a:cubicBezTo>
                  <a:lnTo>
                    <a:pt x="8554" y="1200"/>
                  </a:lnTo>
                  <a:cubicBezTo>
                    <a:pt x="8489" y="1264"/>
                    <a:pt x="8405" y="1309"/>
                    <a:pt x="8325" y="1309"/>
                  </a:cubicBezTo>
                  <a:cubicBezTo>
                    <a:pt x="8276" y="1309"/>
                    <a:pt x="8228" y="1292"/>
                    <a:pt x="8189" y="1252"/>
                  </a:cubicBezTo>
                  <a:cubicBezTo>
                    <a:pt x="7876" y="1096"/>
                    <a:pt x="7615" y="991"/>
                    <a:pt x="7302" y="887"/>
                  </a:cubicBezTo>
                  <a:cubicBezTo>
                    <a:pt x="7146" y="835"/>
                    <a:pt x="7041" y="731"/>
                    <a:pt x="7041" y="626"/>
                  </a:cubicBezTo>
                  <a:lnTo>
                    <a:pt x="7041" y="313"/>
                  </a:lnTo>
                  <a:cubicBezTo>
                    <a:pt x="7041" y="157"/>
                    <a:pt x="6937" y="0"/>
                    <a:pt x="6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7"/>
            <p:cNvSpPr/>
            <p:nvPr/>
          </p:nvSpPr>
          <p:spPr>
            <a:xfrm>
              <a:off x="2978158" y="2928683"/>
              <a:ext cx="123231" cy="105400"/>
            </a:xfrm>
            <a:custGeom>
              <a:avLst/>
              <a:gdLst/>
              <a:ahLst/>
              <a:cxnLst/>
              <a:rect l="l" t="t" r="r" b="b"/>
              <a:pathLst>
                <a:path w="7720" h="6603" extrusionOk="0">
                  <a:moveTo>
                    <a:pt x="4434" y="1"/>
                  </a:moveTo>
                  <a:cubicBezTo>
                    <a:pt x="1513" y="1"/>
                    <a:pt x="0" y="3547"/>
                    <a:pt x="2087" y="5633"/>
                  </a:cubicBezTo>
                  <a:cubicBezTo>
                    <a:pt x="2757" y="6304"/>
                    <a:pt x="3578" y="6602"/>
                    <a:pt x="4383" y="6602"/>
                  </a:cubicBezTo>
                  <a:cubicBezTo>
                    <a:pt x="6085" y="6602"/>
                    <a:pt x="7719" y="5269"/>
                    <a:pt x="7719" y="3286"/>
                  </a:cubicBezTo>
                  <a:cubicBezTo>
                    <a:pt x="7719" y="1461"/>
                    <a:pt x="6259" y="1"/>
                    <a:pt x="4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7"/>
            <p:cNvSpPr/>
            <p:nvPr/>
          </p:nvSpPr>
          <p:spPr>
            <a:xfrm>
              <a:off x="2905736" y="3051898"/>
              <a:ext cx="130717" cy="131547"/>
            </a:xfrm>
            <a:custGeom>
              <a:avLst/>
              <a:gdLst/>
              <a:ahLst/>
              <a:cxnLst/>
              <a:rect l="l" t="t" r="r" b="b"/>
              <a:pathLst>
                <a:path w="8189" h="8241" extrusionOk="0">
                  <a:moveTo>
                    <a:pt x="4122" y="1305"/>
                  </a:moveTo>
                  <a:cubicBezTo>
                    <a:pt x="5702" y="1305"/>
                    <a:pt x="7213" y="2692"/>
                    <a:pt x="6884" y="4590"/>
                  </a:cubicBezTo>
                  <a:cubicBezTo>
                    <a:pt x="6676" y="5737"/>
                    <a:pt x="5737" y="6624"/>
                    <a:pt x="4590" y="6833"/>
                  </a:cubicBezTo>
                  <a:cubicBezTo>
                    <a:pt x="4413" y="6864"/>
                    <a:pt x="4241" y="6879"/>
                    <a:pt x="4074" y="6879"/>
                  </a:cubicBezTo>
                  <a:cubicBezTo>
                    <a:pt x="1724" y="6879"/>
                    <a:pt x="389" y="3940"/>
                    <a:pt x="2191" y="2139"/>
                  </a:cubicBezTo>
                  <a:cubicBezTo>
                    <a:pt x="2754" y="1560"/>
                    <a:pt x="3444" y="1305"/>
                    <a:pt x="4122" y="1305"/>
                  </a:cubicBezTo>
                  <a:close/>
                  <a:moveTo>
                    <a:pt x="3442" y="0"/>
                  </a:moveTo>
                  <a:cubicBezTo>
                    <a:pt x="3338" y="0"/>
                    <a:pt x="3234" y="105"/>
                    <a:pt x="3234" y="209"/>
                  </a:cubicBezTo>
                  <a:lnTo>
                    <a:pt x="3234" y="418"/>
                  </a:lnTo>
                  <a:cubicBezTo>
                    <a:pt x="3234" y="522"/>
                    <a:pt x="3181" y="574"/>
                    <a:pt x="3077" y="626"/>
                  </a:cubicBezTo>
                  <a:cubicBezTo>
                    <a:pt x="2869" y="678"/>
                    <a:pt x="2608" y="783"/>
                    <a:pt x="2399" y="887"/>
                  </a:cubicBezTo>
                  <a:cubicBezTo>
                    <a:pt x="2373" y="913"/>
                    <a:pt x="2334" y="926"/>
                    <a:pt x="2295" y="926"/>
                  </a:cubicBezTo>
                  <a:cubicBezTo>
                    <a:pt x="2256" y="926"/>
                    <a:pt x="2217" y="913"/>
                    <a:pt x="2191" y="887"/>
                  </a:cubicBezTo>
                  <a:lnTo>
                    <a:pt x="2034" y="731"/>
                  </a:lnTo>
                  <a:cubicBezTo>
                    <a:pt x="1982" y="705"/>
                    <a:pt x="1930" y="691"/>
                    <a:pt x="1878" y="691"/>
                  </a:cubicBezTo>
                  <a:cubicBezTo>
                    <a:pt x="1825" y="691"/>
                    <a:pt x="1773" y="705"/>
                    <a:pt x="1721" y="731"/>
                  </a:cubicBezTo>
                  <a:lnTo>
                    <a:pt x="782" y="1722"/>
                  </a:lnTo>
                  <a:cubicBezTo>
                    <a:pt x="678" y="1774"/>
                    <a:pt x="678" y="1930"/>
                    <a:pt x="782" y="2034"/>
                  </a:cubicBezTo>
                  <a:lnTo>
                    <a:pt x="887" y="2139"/>
                  </a:lnTo>
                  <a:cubicBezTo>
                    <a:pt x="939" y="2243"/>
                    <a:pt x="939" y="2347"/>
                    <a:pt x="887" y="2400"/>
                  </a:cubicBezTo>
                  <a:cubicBezTo>
                    <a:pt x="782" y="2608"/>
                    <a:pt x="730" y="2817"/>
                    <a:pt x="626" y="3078"/>
                  </a:cubicBezTo>
                  <a:cubicBezTo>
                    <a:pt x="626" y="3130"/>
                    <a:pt x="522" y="3234"/>
                    <a:pt x="417" y="3234"/>
                  </a:cubicBezTo>
                  <a:lnTo>
                    <a:pt x="209" y="3234"/>
                  </a:lnTo>
                  <a:cubicBezTo>
                    <a:pt x="104" y="3234"/>
                    <a:pt x="0" y="3286"/>
                    <a:pt x="0" y="3443"/>
                  </a:cubicBezTo>
                  <a:lnTo>
                    <a:pt x="0" y="4799"/>
                  </a:lnTo>
                  <a:cubicBezTo>
                    <a:pt x="0" y="4955"/>
                    <a:pt x="104" y="5007"/>
                    <a:pt x="209" y="5007"/>
                  </a:cubicBezTo>
                  <a:lnTo>
                    <a:pt x="469" y="5007"/>
                  </a:lnTo>
                  <a:cubicBezTo>
                    <a:pt x="522" y="5007"/>
                    <a:pt x="626" y="5111"/>
                    <a:pt x="678" y="5164"/>
                  </a:cubicBezTo>
                  <a:cubicBezTo>
                    <a:pt x="730" y="5424"/>
                    <a:pt x="782" y="5633"/>
                    <a:pt x="939" y="5842"/>
                  </a:cubicBezTo>
                  <a:cubicBezTo>
                    <a:pt x="939" y="5894"/>
                    <a:pt x="939" y="5998"/>
                    <a:pt x="887" y="6102"/>
                  </a:cubicBezTo>
                  <a:lnTo>
                    <a:pt x="730" y="6259"/>
                  </a:lnTo>
                  <a:cubicBezTo>
                    <a:pt x="626" y="6311"/>
                    <a:pt x="626" y="6467"/>
                    <a:pt x="730" y="6520"/>
                  </a:cubicBezTo>
                  <a:lnTo>
                    <a:pt x="1721" y="7511"/>
                  </a:lnTo>
                  <a:cubicBezTo>
                    <a:pt x="1747" y="7563"/>
                    <a:pt x="1799" y="7589"/>
                    <a:pt x="1852" y="7589"/>
                  </a:cubicBezTo>
                  <a:cubicBezTo>
                    <a:pt x="1904" y="7589"/>
                    <a:pt x="1956" y="7563"/>
                    <a:pt x="1982" y="7511"/>
                  </a:cubicBezTo>
                  <a:lnTo>
                    <a:pt x="2138" y="7354"/>
                  </a:lnTo>
                  <a:cubicBezTo>
                    <a:pt x="2191" y="7328"/>
                    <a:pt x="2243" y="7315"/>
                    <a:pt x="2288" y="7315"/>
                  </a:cubicBezTo>
                  <a:cubicBezTo>
                    <a:pt x="2334" y="7315"/>
                    <a:pt x="2373" y="7328"/>
                    <a:pt x="2399" y="7354"/>
                  </a:cubicBezTo>
                  <a:cubicBezTo>
                    <a:pt x="2608" y="7458"/>
                    <a:pt x="2816" y="7563"/>
                    <a:pt x="3077" y="7615"/>
                  </a:cubicBezTo>
                  <a:cubicBezTo>
                    <a:pt x="3129" y="7615"/>
                    <a:pt x="3234" y="7719"/>
                    <a:pt x="3234" y="7823"/>
                  </a:cubicBezTo>
                  <a:lnTo>
                    <a:pt x="3234" y="8032"/>
                  </a:lnTo>
                  <a:cubicBezTo>
                    <a:pt x="3234" y="8136"/>
                    <a:pt x="3286" y="8241"/>
                    <a:pt x="3442" y="8241"/>
                  </a:cubicBezTo>
                  <a:lnTo>
                    <a:pt x="4798" y="8241"/>
                  </a:lnTo>
                  <a:cubicBezTo>
                    <a:pt x="4903" y="8241"/>
                    <a:pt x="5007" y="8136"/>
                    <a:pt x="5007" y="8032"/>
                  </a:cubicBezTo>
                  <a:lnTo>
                    <a:pt x="5007" y="7823"/>
                  </a:lnTo>
                  <a:cubicBezTo>
                    <a:pt x="5007" y="7719"/>
                    <a:pt x="5059" y="7615"/>
                    <a:pt x="5163" y="7615"/>
                  </a:cubicBezTo>
                  <a:cubicBezTo>
                    <a:pt x="5424" y="7563"/>
                    <a:pt x="5633" y="7458"/>
                    <a:pt x="5841" y="7354"/>
                  </a:cubicBezTo>
                  <a:cubicBezTo>
                    <a:pt x="5867" y="7328"/>
                    <a:pt x="5907" y="7315"/>
                    <a:pt x="5952" y="7315"/>
                  </a:cubicBezTo>
                  <a:cubicBezTo>
                    <a:pt x="5998" y="7315"/>
                    <a:pt x="6050" y="7328"/>
                    <a:pt x="6102" y="7354"/>
                  </a:cubicBezTo>
                  <a:lnTo>
                    <a:pt x="6259" y="7511"/>
                  </a:lnTo>
                  <a:cubicBezTo>
                    <a:pt x="6285" y="7563"/>
                    <a:pt x="6337" y="7589"/>
                    <a:pt x="6389" y="7589"/>
                  </a:cubicBezTo>
                  <a:cubicBezTo>
                    <a:pt x="6441" y="7589"/>
                    <a:pt x="6493" y="7563"/>
                    <a:pt x="6519" y="7511"/>
                  </a:cubicBezTo>
                  <a:lnTo>
                    <a:pt x="7510" y="6520"/>
                  </a:lnTo>
                  <a:cubicBezTo>
                    <a:pt x="7615" y="6467"/>
                    <a:pt x="7615" y="6311"/>
                    <a:pt x="7510" y="6259"/>
                  </a:cubicBezTo>
                  <a:lnTo>
                    <a:pt x="7354" y="6102"/>
                  </a:lnTo>
                  <a:cubicBezTo>
                    <a:pt x="7302" y="5998"/>
                    <a:pt x="7302" y="5894"/>
                    <a:pt x="7302" y="5842"/>
                  </a:cubicBezTo>
                  <a:cubicBezTo>
                    <a:pt x="7406" y="5633"/>
                    <a:pt x="7510" y="5424"/>
                    <a:pt x="7562" y="5164"/>
                  </a:cubicBezTo>
                  <a:cubicBezTo>
                    <a:pt x="7615" y="5059"/>
                    <a:pt x="7719" y="5007"/>
                    <a:pt x="7771" y="5007"/>
                  </a:cubicBezTo>
                  <a:lnTo>
                    <a:pt x="7980" y="5007"/>
                  </a:lnTo>
                  <a:cubicBezTo>
                    <a:pt x="8136" y="5007"/>
                    <a:pt x="8188" y="4903"/>
                    <a:pt x="8188" y="4799"/>
                  </a:cubicBezTo>
                  <a:lnTo>
                    <a:pt x="8188" y="3390"/>
                  </a:lnTo>
                  <a:cubicBezTo>
                    <a:pt x="8188" y="3286"/>
                    <a:pt x="8136" y="3182"/>
                    <a:pt x="7980" y="3182"/>
                  </a:cubicBezTo>
                  <a:lnTo>
                    <a:pt x="7771" y="3182"/>
                  </a:lnTo>
                  <a:cubicBezTo>
                    <a:pt x="7667" y="3182"/>
                    <a:pt x="7615" y="3130"/>
                    <a:pt x="7562" y="3025"/>
                  </a:cubicBezTo>
                  <a:cubicBezTo>
                    <a:pt x="7510" y="2817"/>
                    <a:pt x="7406" y="2608"/>
                    <a:pt x="7302" y="2400"/>
                  </a:cubicBezTo>
                  <a:cubicBezTo>
                    <a:pt x="7249" y="2295"/>
                    <a:pt x="7302" y="2191"/>
                    <a:pt x="7354" y="2139"/>
                  </a:cubicBezTo>
                  <a:lnTo>
                    <a:pt x="7510" y="1982"/>
                  </a:lnTo>
                  <a:cubicBezTo>
                    <a:pt x="7562" y="1930"/>
                    <a:pt x="7562" y="1774"/>
                    <a:pt x="7510" y="1669"/>
                  </a:cubicBezTo>
                  <a:lnTo>
                    <a:pt x="6519" y="731"/>
                  </a:lnTo>
                  <a:cubicBezTo>
                    <a:pt x="6467" y="678"/>
                    <a:pt x="6415" y="652"/>
                    <a:pt x="6363" y="652"/>
                  </a:cubicBezTo>
                  <a:cubicBezTo>
                    <a:pt x="6311" y="652"/>
                    <a:pt x="6259" y="678"/>
                    <a:pt x="6206" y="731"/>
                  </a:cubicBezTo>
                  <a:lnTo>
                    <a:pt x="6102" y="887"/>
                  </a:lnTo>
                  <a:cubicBezTo>
                    <a:pt x="6050" y="913"/>
                    <a:pt x="5998" y="926"/>
                    <a:pt x="5952" y="926"/>
                  </a:cubicBezTo>
                  <a:cubicBezTo>
                    <a:pt x="5907" y="926"/>
                    <a:pt x="5867" y="913"/>
                    <a:pt x="5841" y="887"/>
                  </a:cubicBezTo>
                  <a:cubicBezTo>
                    <a:pt x="5633" y="783"/>
                    <a:pt x="5372" y="678"/>
                    <a:pt x="5163" y="626"/>
                  </a:cubicBezTo>
                  <a:cubicBezTo>
                    <a:pt x="5059" y="574"/>
                    <a:pt x="5007" y="522"/>
                    <a:pt x="5007" y="418"/>
                  </a:cubicBezTo>
                  <a:lnTo>
                    <a:pt x="5007" y="209"/>
                  </a:lnTo>
                  <a:cubicBezTo>
                    <a:pt x="5007" y="105"/>
                    <a:pt x="4903" y="0"/>
                    <a:pt x="4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7"/>
            <p:cNvSpPr/>
            <p:nvPr/>
          </p:nvSpPr>
          <p:spPr>
            <a:xfrm>
              <a:off x="2923215" y="3081030"/>
              <a:ext cx="84936" cy="72550"/>
            </a:xfrm>
            <a:custGeom>
              <a:avLst/>
              <a:gdLst/>
              <a:ahLst/>
              <a:cxnLst/>
              <a:rect l="l" t="t" r="r" b="b"/>
              <a:pathLst>
                <a:path w="5321" h="4545" extrusionOk="0">
                  <a:moveTo>
                    <a:pt x="3025" y="1"/>
                  </a:moveTo>
                  <a:cubicBezTo>
                    <a:pt x="991" y="1"/>
                    <a:pt x="0" y="2452"/>
                    <a:pt x="1408" y="3860"/>
                  </a:cubicBezTo>
                  <a:cubicBezTo>
                    <a:pt x="1882" y="4334"/>
                    <a:pt x="2461" y="4544"/>
                    <a:pt x="3026" y="4544"/>
                  </a:cubicBezTo>
                  <a:cubicBezTo>
                    <a:pt x="4202" y="4544"/>
                    <a:pt x="5320" y="3634"/>
                    <a:pt x="5320" y="2296"/>
                  </a:cubicBezTo>
                  <a:cubicBezTo>
                    <a:pt x="5320" y="992"/>
                    <a:pt x="4277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7" name="Google Shape;1017;p37"/>
          <p:cNvSpPr/>
          <p:nvPr/>
        </p:nvSpPr>
        <p:spPr>
          <a:xfrm>
            <a:off x="5451041" y="2020222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7"/>
          <p:cNvSpPr/>
          <p:nvPr/>
        </p:nvSpPr>
        <p:spPr>
          <a:xfrm>
            <a:off x="5199632" y="2737002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7"/>
          <p:cNvSpPr/>
          <p:nvPr/>
        </p:nvSpPr>
        <p:spPr>
          <a:xfrm>
            <a:off x="5456037" y="2685380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7"/>
          <p:cNvSpPr/>
          <p:nvPr/>
        </p:nvSpPr>
        <p:spPr>
          <a:xfrm>
            <a:off x="5516807" y="2085142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7"/>
          <p:cNvSpPr/>
          <p:nvPr/>
        </p:nvSpPr>
        <p:spPr>
          <a:xfrm>
            <a:off x="5480173" y="2048524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7"/>
          <p:cNvSpPr/>
          <p:nvPr/>
        </p:nvSpPr>
        <p:spPr>
          <a:xfrm>
            <a:off x="5286212" y="2822737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7"/>
          <p:cNvSpPr/>
          <p:nvPr/>
        </p:nvSpPr>
        <p:spPr>
          <a:xfrm>
            <a:off x="5286212" y="2822737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7"/>
          <p:cNvSpPr/>
          <p:nvPr/>
        </p:nvSpPr>
        <p:spPr>
          <a:xfrm>
            <a:off x="4414580" y="3955771"/>
            <a:ext cx="129887" cy="130717"/>
          </a:xfrm>
          <a:custGeom>
            <a:avLst/>
            <a:gdLst/>
            <a:ahLst/>
            <a:cxnLst/>
            <a:rect l="l" t="t" r="r" b="b"/>
            <a:pathLst>
              <a:path w="8137" h="8189" extrusionOk="0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7"/>
          <p:cNvSpPr/>
          <p:nvPr/>
        </p:nvSpPr>
        <p:spPr>
          <a:xfrm>
            <a:off x="4163155" y="2737002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7"/>
          <p:cNvSpPr/>
          <p:nvPr/>
        </p:nvSpPr>
        <p:spPr>
          <a:xfrm>
            <a:off x="4417900" y="3363036"/>
            <a:ext cx="119910" cy="57465"/>
          </a:xfrm>
          <a:custGeom>
            <a:avLst/>
            <a:gdLst/>
            <a:ahLst/>
            <a:cxnLst/>
            <a:rect l="l" t="t" r="r" b="b"/>
            <a:pathLst>
              <a:path w="7512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7"/>
          <p:cNvSpPr/>
          <p:nvPr/>
        </p:nvSpPr>
        <p:spPr>
          <a:xfrm>
            <a:off x="4479515" y="3268123"/>
            <a:ext cx="16" cy="752600"/>
          </a:xfrm>
          <a:custGeom>
            <a:avLst/>
            <a:gdLst/>
            <a:ahLst/>
            <a:cxnLst/>
            <a:rect l="l" t="t" r="r" b="b"/>
            <a:pathLst>
              <a:path w="1" h="47148" fill="none" extrusionOk="0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flat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7"/>
          <p:cNvSpPr/>
          <p:nvPr/>
        </p:nvSpPr>
        <p:spPr>
          <a:xfrm>
            <a:off x="4443712" y="3984919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7"/>
          <p:cNvSpPr/>
          <p:nvPr/>
        </p:nvSpPr>
        <p:spPr>
          <a:xfrm>
            <a:off x="4249735" y="2822737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7"/>
          <p:cNvSpPr/>
          <p:nvPr/>
        </p:nvSpPr>
        <p:spPr>
          <a:xfrm>
            <a:off x="4249735" y="2822737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7"/>
          <p:cNvSpPr/>
          <p:nvPr/>
        </p:nvSpPr>
        <p:spPr>
          <a:xfrm>
            <a:off x="6487502" y="3955771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7"/>
          <p:cNvSpPr/>
          <p:nvPr/>
        </p:nvSpPr>
        <p:spPr>
          <a:xfrm>
            <a:off x="6491668" y="3363036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7"/>
          <p:cNvSpPr/>
          <p:nvPr/>
        </p:nvSpPr>
        <p:spPr>
          <a:xfrm>
            <a:off x="6553284" y="3179882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7"/>
          <p:cNvSpPr/>
          <p:nvPr/>
        </p:nvSpPr>
        <p:spPr>
          <a:xfrm>
            <a:off x="6516650" y="3984073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7"/>
          <p:cNvSpPr txBox="1">
            <a:spLocks noGrp="1"/>
          </p:cNvSpPr>
          <p:nvPr>
            <p:ph type="subTitle" idx="4294967295"/>
          </p:nvPr>
        </p:nvSpPr>
        <p:spPr>
          <a:xfrm>
            <a:off x="3711315" y="4228619"/>
            <a:ext cx="1574897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 dirty="0">
                <a:solidFill>
                  <a:srgbClr val="FFFFFF"/>
                </a:solidFill>
              </a:rPr>
              <a:t>Complete </a:t>
            </a:r>
            <a:r>
              <a:rPr lang="en-US" sz="1000" dirty="0" err="1">
                <a:solidFill>
                  <a:srgbClr val="FFFFFF"/>
                </a:solidFill>
              </a:rPr>
              <a:t>Srs</a:t>
            </a:r>
            <a:r>
              <a:rPr lang="en-US" sz="1000" dirty="0">
                <a:solidFill>
                  <a:srgbClr val="FFFFFF"/>
                </a:solidFill>
              </a:rPr>
              <a:t> and few implementation updates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39" name="Google Shape;1039;p37"/>
          <p:cNvSpPr txBox="1">
            <a:spLocks noGrp="1"/>
          </p:cNvSpPr>
          <p:nvPr>
            <p:ph type="ctrTitle" idx="4294967295"/>
          </p:nvPr>
        </p:nvSpPr>
        <p:spPr>
          <a:xfrm>
            <a:off x="3056412" y="1398399"/>
            <a:ext cx="846552" cy="233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FFFF"/>
                </a:solidFill>
              </a:rPr>
              <a:t>REVIEW 1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0" name="Google Shape;1040;p37"/>
          <p:cNvSpPr txBox="1">
            <a:spLocks noGrp="1"/>
          </p:cNvSpPr>
          <p:nvPr>
            <p:ph type="ctrTitle" idx="4294967295"/>
          </p:nvPr>
        </p:nvSpPr>
        <p:spPr>
          <a:xfrm>
            <a:off x="4088928" y="4042059"/>
            <a:ext cx="854475" cy="2340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REVIEW 2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1" name="Google Shape;1041;p37"/>
          <p:cNvSpPr txBox="1">
            <a:spLocks noGrp="1"/>
          </p:cNvSpPr>
          <p:nvPr>
            <p:ph type="ctrTitle" idx="4294967295"/>
          </p:nvPr>
        </p:nvSpPr>
        <p:spPr>
          <a:xfrm>
            <a:off x="5153721" y="1409925"/>
            <a:ext cx="846080" cy="32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REVIEW 3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3" name="Google Shape;1043;p37"/>
          <p:cNvSpPr txBox="1">
            <a:spLocks noGrp="1"/>
          </p:cNvSpPr>
          <p:nvPr>
            <p:ph type="subTitle" idx="4294967295"/>
          </p:nvPr>
        </p:nvSpPr>
        <p:spPr>
          <a:xfrm>
            <a:off x="4816977" y="1559715"/>
            <a:ext cx="1620319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 dirty="0">
                <a:solidFill>
                  <a:srgbClr val="FFFFFF"/>
                </a:solidFill>
                <a:latin typeface="Abel"/>
              </a:rPr>
              <a:t>D</a:t>
            </a:r>
            <a:r>
              <a:rPr lang="es" sz="1000" dirty="0">
                <a:solidFill>
                  <a:srgbClr val="FFFFFF"/>
                </a:solidFill>
                <a:latin typeface="Abel"/>
              </a:rPr>
              <a:t>emo and modifications </a:t>
            </a:r>
            <a:r>
              <a:rPr lang="es" sz="1000" dirty="0">
                <a:latin typeface="Abel"/>
              </a:rPr>
              <a:t>of the developed features </a:t>
            </a:r>
            <a:endParaRPr sz="1000" dirty="0">
              <a:solidFill>
                <a:srgbClr val="FFFFFF"/>
              </a:solidFill>
              <a:latin typeface="Abel"/>
            </a:endParaRPr>
          </a:p>
        </p:txBody>
      </p:sp>
      <p:sp>
        <p:nvSpPr>
          <p:cNvPr id="1045" name="Google Shape;1045;p37"/>
          <p:cNvSpPr txBox="1">
            <a:spLocks noGrp="1"/>
          </p:cNvSpPr>
          <p:nvPr>
            <p:ph type="subTitle" idx="4294967295"/>
          </p:nvPr>
        </p:nvSpPr>
        <p:spPr>
          <a:xfrm>
            <a:off x="2594807" y="1573377"/>
            <a:ext cx="1695664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50" dirty="0">
                <a:solidFill>
                  <a:srgbClr val="FFFFFF"/>
                </a:solidFill>
                <a:latin typeface="Abel"/>
              </a:rPr>
              <a:t>Problem statement and partial </a:t>
            </a:r>
            <a:r>
              <a:rPr lang="en-US" sz="1050" dirty="0" err="1">
                <a:solidFill>
                  <a:srgbClr val="FFFFFF"/>
                </a:solidFill>
                <a:latin typeface="Abel"/>
              </a:rPr>
              <a:t>Srs</a:t>
            </a:r>
            <a:endParaRPr lang="en-US" sz="1050" dirty="0">
              <a:solidFill>
                <a:srgbClr val="FFFFFF"/>
              </a:solidFill>
              <a:latin typeface="Abel"/>
            </a:endParaRPr>
          </a:p>
        </p:txBody>
      </p:sp>
      <p:sp>
        <p:nvSpPr>
          <p:cNvPr id="1046" name="Google Shape;1046;p37"/>
          <p:cNvSpPr txBox="1">
            <a:spLocks noGrp="1"/>
          </p:cNvSpPr>
          <p:nvPr>
            <p:ph type="ctrTitle" idx="4294967295"/>
          </p:nvPr>
        </p:nvSpPr>
        <p:spPr>
          <a:xfrm>
            <a:off x="1692600" y="2895457"/>
            <a:ext cx="885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PLANNING</a:t>
            </a:r>
            <a:endParaRPr sz="1000" dirty="0">
              <a:solidFill>
                <a:srgbClr val="FFFFFF"/>
              </a:solidFill>
            </a:endParaRPr>
          </a:p>
        </p:txBody>
      </p:sp>
      <p:grpSp>
        <p:nvGrpSpPr>
          <p:cNvPr id="1048" name="Google Shape;1048;p37"/>
          <p:cNvGrpSpPr/>
          <p:nvPr/>
        </p:nvGrpSpPr>
        <p:grpSpPr>
          <a:xfrm>
            <a:off x="5404844" y="2920616"/>
            <a:ext cx="222293" cy="237986"/>
            <a:chOff x="5029650" y="894850"/>
            <a:chExt cx="1559950" cy="1670075"/>
          </a:xfrm>
        </p:grpSpPr>
        <p:sp>
          <p:nvSpPr>
            <p:cNvPr id="1049" name="Google Shape;1049;p37"/>
            <p:cNvSpPr/>
            <p:nvPr/>
          </p:nvSpPr>
          <p:spPr>
            <a:xfrm>
              <a:off x="5029650" y="2203275"/>
              <a:ext cx="243300" cy="361650"/>
            </a:xfrm>
            <a:custGeom>
              <a:avLst/>
              <a:gdLst/>
              <a:ahLst/>
              <a:cxnLst/>
              <a:rect l="l" t="t" r="r" b="b"/>
              <a:pathLst>
                <a:path w="9732" h="14466" extrusionOk="0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5356750" y="1941900"/>
              <a:ext cx="241675" cy="623025"/>
            </a:xfrm>
            <a:custGeom>
              <a:avLst/>
              <a:gdLst/>
              <a:ahLst/>
              <a:cxnLst/>
              <a:rect l="l" t="t" r="r" b="b"/>
              <a:pathLst>
                <a:path w="9667" h="24921" extrusionOk="0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5836725" y="894850"/>
              <a:ext cx="752875" cy="1670075"/>
            </a:xfrm>
            <a:custGeom>
              <a:avLst/>
              <a:gdLst/>
              <a:ahLst/>
              <a:cxnLst/>
              <a:rect l="l" t="t" r="r" b="b"/>
              <a:pathLst>
                <a:path w="30115" h="66803" extrusionOk="0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5680575" y="1678900"/>
              <a:ext cx="243300" cy="886025"/>
            </a:xfrm>
            <a:custGeom>
              <a:avLst/>
              <a:gdLst/>
              <a:ahLst/>
              <a:cxnLst/>
              <a:rect l="l" t="t" r="r" b="b"/>
              <a:pathLst>
                <a:path w="9732" h="35441" extrusionOk="0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37"/>
          <p:cNvGrpSpPr/>
          <p:nvPr/>
        </p:nvGrpSpPr>
        <p:grpSpPr>
          <a:xfrm>
            <a:off x="4361470" y="2384039"/>
            <a:ext cx="196025" cy="243061"/>
            <a:chOff x="736175" y="1051000"/>
            <a:chExt cx="1678300" cy="2081000"/>
          </a:xfrm>
        </p:grpSpPr>
        <p:sp>
          <p:nvSpPr>
            <p:cNvPr id="1054" name="Google Shape;1054;p37"/>
            <p:cNvSpPr/>
            <p:nvPr/>
          </p:nvSpPr>
          <p:spPr>
            <a:xfrm>
              <a:off x="849600" y="1051000"/>
              <a:ext cx="1449800" cy="1414800"/>
            </a:xfrm>
            <a:custGeom>
              <a:avLst/>
              <a:gdLst/>
              <a:ahLst/>
              <a:cxnLst/>
              <a:rect l="l" t="t" r="r" b="b"/>
              <a:pathLst>
                <a:path w="57992" h="56592" extrusionOk="0">
                  <a:moveTo>
                    <a:pt x="29062" y="11507"/>
                  </a:moveTo>
                  <a:cubicBezTo>
                    <a:pt x="38267" y="11507"/>
                    <a:pt x="45762" y="19002"/>
                    <a:pt x="45762" y="28207"/>
                  </a:cubicBezTo>
                  <a:cubicBezTo>
                    <a:pt x="45762" y="37412"/>
                    <a:pt x="38267" y="44842"/>
                    <a:pt x="29062" y="44842"/>
                  </a:cubicBezTo>
                  <a:cubicBezTo>
                    <a:pt x="19857" y="44842"/>
                    <a:pt x="12361" y="37412"/>
                    <a:pt x="12361" y="28207"/>
                  </a:cubicBezTo>
                  <a:cubicBezTo>
                    <a:pt x="12361" y="18936"/>
                    <a:pt x="19857" y="11507"/>
                    <a:pt x="29062" y="11507"/>
                  </a:cubicBezTo>
                  <a:close/>
                  <a:moveTo>
                    <a:pt x="22334" y="0"/>
                  </a:moveTo>
                  <a:cubicBezTo>
                    <a:pt x="20900" y="0"/>
                    <a:pt x="19679" y="822"/>
                    <a:pt x="18673" y="2499"/>
                  </a:cubicBezTo>
                  <a:cubicBezTo>
                    <a:pt x="17095" y="5129"/>
                    <a:pt x="14794" y="6444"/>
                    <a:pt x="11769" y="6444"/>
                  </a:cubicBezTo>
                  <a:cubicBezTo>
                    <a:pt x="8745" y="6444"/>
                    <a:pt x="7167" y="8022"/>
                    <a:pt x="7167" y="11046"/>
                  </a:cubicBezTo>
                  <a:cubicBezTo>
                    <a:pt x="7101" y="14137"/>
                    <a:pt x="5786" y="16438"/>
                    <a:pt x="3222" y="17950"/>
                  </a:cubicBezTo>
                  <a:cubicBezTo>
                    <a:pt x="592" y="19528"/>
                    <a:pt x="0" y="21566"/>
                    <a:pt x="1512" y="24328"/>
                  </a:cubicBezTo>
                  <a:cubicBezTo>
                    <a:pt x="2959" y="26958"/>
                    <a:pt x="2959" y="29654"/>
                    <a:pt x="1512" y="32284"/>
                  </a:cubicBezTo>
                  <a:cubicBezTo>
                    <a:pt x="0" y="34914"/>
                    <a:pt x="592" y="37018"/>
                    <a:pt x="3222" y="38596"/>
                  </a:cubicBezTo>
                  <a:cubicBezTo>
                    <a:pt x="5852" y="40174"/>
                    <a:pt x="7167" y="42475"/>
                    <a:pt x="7167" y="45499"/>
                  </a:cubicBezTo>
                  <a:cubicBezTo>
                    <a:pt x="7233" y="48590"/>
                    <a:pt x="8745" y="50102"/>
                    <a:pt x="11769" y="50102"/>
                  </a:cubicBezTo>
                  <a:cubicBezTo>
                    <a:pt x="14794" y="50102"/>
                    <a:pt x="17095" y="51548"/>
                    <a:pt x="18673" y="54047"/>
                  </a:cubicBezTo>
                  <a:cubicBezTo>
                    <a:pt x="19691" y="55744"/>
                    <a:pt x="20928" y="56592"/>
                    <a:pt x="22384" y="56592"/>
                  </a:cubicBezTo>
                  <a:cubicBezTo>
                    <a:pt x="23185" y="56592"/>
                    <a:pt x="24052" y="56335"/>
                    <a:pt x="24985" y="55822"/>
                  </a:cubicBezTo>
                  <a:cubicBezTo>
                    <a:pt x="26300" y="55066"/>
                    <a:pt x="27648" y="54688"/>
                    <a:pt x="28996" y="54688"/>
                  </a:cubicBezTo>
                  <a:cubicBezTo>
                    <a:pt x="30344" y="54688"/>
                    <a:pt x="31692" y="55066"/>
                    <a:pt x="33007" y="55822"/>
                  </a:cubicBezTo>
                  <a:cubicBezTo>
                    <a:pt x="33942" y="56313"/>
                    <a:pt x="34810" y="56563"/>
                    <a:pt x="35612" y="56563"/>
                  </a:cubicBezTo>
                  <a:cubicBezTo>
                    <a:pt x="37066" y="56563"/>
                    <a:pt x="38302" y="55742"/>
                    <a:pt x="39319" y="54047"/>
                  </a:cubicBezTo>
                  <a:cubicBezTo>
                    <a:pt x="40897" y="51417"/>
                    <a:pt x="43198" y="50102"/>
                    <a:pt x="46222" y="50102"/>
                  </a:cubicBezTo>
                  <a:cubicBezTo>
                    <a:pt x="49247" y="50102"/>
                    <a:pt x="50825" y="48590"/>
                    <a:pt x="50825" y="45499"/>
                  </a:cubicBezTo>
                  <a:cubicBezTo>
                    <a:pt x="50891" y="42475"/>
                    <a:pt x="52206" y="40174"/>
                    <a:pt x="54770" y="38596"/>
                  </a:cubicBezTo>
                  <a:cubicBezTo>
                    <a:pt x="57400" y="37018"/>
                    <a:pt x="57992" y="34914"/>
                    <a:pt x="56479" y="32284"/>
                  </a:cubicBezTo>
                  <a:cubicBezTo>
                    <a:pt x="55033" y="29654"/>
                    <a:pt x="55033" y="26958"/>
                    <a:pt x="56479" y="24328"/>
                  </a:cubicBezTo>
                  <a:cubicBezTo>
                    <a:pt x="57992" y="21698"/>
                    <a:pt x="57400" y="19528"/>
                    <a:pt x="54770" y="17950"/>
                  </a:cubicBezTo>
                  <a:cubicBezTo>
                    <a:pt x="52140" y="16438"/>
                    <a:pt x="50825" y="14137"/>
                    <a:pt x="50825" y="11046"/>
                  </a:cubicBezTo>
                  <a:cubicBezTo>
                    <a:pt x="50759" y="8022"/>
                    <a:pt x="49247" y="6444"/>
                    <a:pt x="46222" y="6444"/>
                  </a:cubicBezTo>
                  <a:cubicBezTo>
                    <a:pt x="43198" y="6378"/>
                    <a:pt x="40897" y="5063"/>
                    <a:pt x="39319" y="2499"/>
                  </a:cubicBezTo>
                  <a:cubicBezTo>
                    <a:pt x="38312" y="822"/>
                    <a:pt x="37092" y="0"/>
                    <a:pt x="35658" y="0"/>
                  </a:cubicBezTo>
                  <a:cubicBezTo>
                    <a:pt x="34843" y="0"/>
                    <a:pt x="33959" y="265"/>
                    <a:pt x="33007" y="789"/>
                  </a:cubicBezTo>
                  <a:cubicBezTo>
                    <a:pt x="31692" y="1546"/>
                    <a:pt x="30344" y="1924"/>
                    <a:pt x="28996" y="1924"/>
                  </a:cubicBezTo>
                  <a:cubicBezTo>
                    <a:pt x="27648" y="1924"/>
                    <a:pt x="26300" y="1546"/>
                    <a:pt x="24985" y="789"/>
                  </a:cubicBezTo>
                  <a:cubicBezTo>
                    <a:pt x="24032" y="265"/>
                    <a:pt x="23148" y="0"/>
                    <a:pt x="22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736175" y="2326550"/>
              <a:ext cx="677250" cy="795600"/>
            </a:xfrm>
            <a:custGeom>
              <a:avLst/>
              <a:gdLst/>
              <a:ahLst/>
              <a:cxnLst/>
              <a:rect l="l" t="t" r="r" b="b"/>
              <a:pathLst>
                <a:path w="27090" h="31824" extrusionOk="0">
                  <a:moveTo>
                    <a:pt x="12493" y="0"/>
                  </a:moveTo>
                  <a:lnTo>
                    <a:pt x="0" y="24591"/>
                  </a:lnTo>
                  <a:lnTo>
                    <a:pt x="0" y="24591"/>
                  </a:lnTo>
                  <a:lnTo>
                    <a:pt x="9994" y="23407"/>
                  </a:lnTo>
                  <a:lnTo>
                    <a:pt x="15517" y="31823"/>
                  </a:lnTo>
                  <a:cubicBezTo>
                    <a:pt x="15517" y="31823"/>
                    <a:pt x="26965" y="8018"/>
                    <a:pt x="27088" y="7890"/>
                  </a:cubicBezTo>
                  <a:lnTo>
                    <a:pt x="27088" y="7890"/>
                  </a:ln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8" y="7890"/>
                  </a:cubicBezTo>
                  <a:lnTo>
                    <a:pt x="27088" y="7890"/>
                  </a:lnTo>
                  <a:cubicBezTo>
                    <a:pt x="21106" y="7758"/>
                    <a:pt x="23473" y="1644"/>
                    <a:pt x="16109" y="1513"/>
                  </a:cubicBezTo>
                  <a:cubicBezTo>
                    <a:pt x="12887" y="1513"/>
                    <a:pt x="12493" y="0"/>
                    <a:pt x="12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1727350" y="2349550"/>
              <a:ext cx="687125" cy="782450"/>
            </a:xfrm>
            <a:custGeom>
              <a:avLst/>
              <a:gdLst/>
              <a:ahLst/>
              <a:cxnLst/>
              <a:rect l="l" t="t" r="r" b="b"/>
              <a:pathLst>
                <a:path w="27485" h="31298" extrusionOk="0">
                  <a:moveTo>
                    <a:pt x="14794" y="1"/>
                  </a:moveTo>
                  <a:cubicBezTo>
                    <a:pt x="5721" y="987"/>
                    <a:pt x="7496" y="3223"/>
                    <a:pt x="5458" y="4998"/>
                  </a:cubicBezTo>
                  <a:cubicBezTo>
                    <a:pt x="3733" y="6816"/>
                    <a:pt x="1710" y="7081"/>
                    <a:pt x="679" y="7081"/>
                  </a:cubicBezTo>
                  <a:cubicBezTo>
                    <a:pt x="257" y="7081"/>
                    <a:pt x="1" y="7036"/>
                    <a:pt x="1" y="7036"/>
                  </a:cubicBezTo>
                  <a:lnTo>
                    <a:pt x="1" y="7036"/>
                  </a:lnTo>
                  <a:lnTo>
                    <a:pt x="14137" y="31298"/>
                  </a:lnTo>
                  <a:lnTo>
                    <a:pt x="17622" y="22356"/>
                  </a:lnTo>
                  <a:lnTo>
                    <a:pt x="27484" y="23671"/>
                  </a:lnTo>
                  <a:lnTo>
                    <a:pt x="1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1291750" y="1488225"/>
              <a:ext cx="565475" cy="535900"/>
            </a:xfrm>
            <a:custGeom>
              <a:avLst/>
              <a:gdLst/>
              <a:ahLst/>
              <a:cxnLst/>
              <a:rect l="l" t="t" r="r" b="b"/>
              <a:pathLst>
                <a:path w="22619" h="21436" extrusionOk="0">
                  <a:moveTo>
                    <a:pt x="11376" y="1"/>
                  </a:moveTo>
                  <a:lnTo>
                    <a:pt x="7825" y="7102"/>
                  </a:lnTo>
                  <a:lnTo>
                    <a:pt x="1" y="8220"/>
                  </a:lnTo>
                  <a:lnTo>
                    <a:pt x="5721" y="13743"/>
                  </a:lnTo>
                  <a:lnTo>
                    <a:pt x="4406" y="21435"/>
                  </a:lnTo>
                  <a:lnTo>
                    <a:pt x="11376" y="17819"/>
                  </a:lnTo>
                  <a:lnTo>
                    <a:pt x="18345" y="21435"/>
                  </a:lnTo>
                  <a:lnTo>
                    <a:pt x="17030" y="13743"/>
                  </a:lnTo>
                  <a:lnTo>
                    <a:pt x="22619" y="8220"/>
                  </a:lnTo>
                  <a:lnTo>
                    <a:pt x="14795" y="7102"/>
                  </a:lnTo>
                  <a:lnTo>
                    <a:pt x="11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37"/>
          <p:cNvGrpSpPr/>
          <p:nvPr/>
        </p:nvGrpSpPr>
        <p:grpSpPr>
          <a:xfrm>
            <a:off x="4399068" y="2939757"/>
            <a:ext cx="160902" cy="226360"/>
            <a:chOff x="2790850" y="955650"/>
            <a:chExt cx="1984000" cy="2791125"/>
          </a:xfrm>
        </p:grpSpPr>
        <p:sp>
          <p:nvSpPr>
            <p:cNvPr id="1059" name="Google Shape;1059;p37"/>
            <p:cNvSpPr/>
            <p:nvPr/>
          </p:nvSpPr>
          <p:spPr>
            <a:xfrm>
              <a:off x="3259325" y="955650"/>
              <a:ext cx="1048750" cy="1364350"/>
            </a:xfrm>
            <a:custGeom>
              <a:avLst/>
              <a:gdLst/>
              <a:ahLst/>
              <a:cxnLst/>
              <a:rect l="l" t="t" r="r" b="b"/>
              <a:pathLst>
                <a:path w="41950" h="54574" extrusionOk="0">
                  <a:moveTo>
                    <a:pt x="21041" y="1"/>
                  </a:moveTo>
                  <a:cubicBezTo>
                    <a:pt x="3157" y="1"/>
                    <a:pt x="1" y="12165"/>
                    <a:pt x="1" y="27221"/>
                  </a:cubicBezTo>
                  <a:cubicBezTo>
                    <a:pt x="1" y="42344"/>
                    <a:pt x="9403" y="54573"/>
                    <a:pt x="21041" y="54573"/>
                  </a:cubicBezTo>
                  <a:cubicBezTo>
                    <a:pt x="32613" y="54573"/>
                    <a:pt x="41949" y="42344"/>
                    <a:pt x="41949" y="27287"/>
                  </a:cubicBezTo>
                  <a:cubicBezTo>
                    <a:pt x="41949" y="12165"/>
                    <a:pt x="38859" y="1"/>
                    <a:pt x="21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2790850" y="2370925"/>
              <a:ext cx="1984000" cy="1375850"/>
            </a:xfrm>
            <a:custGeom>
              <a:avLst/>
              <a:gdLst/>
              <a:ahLst/>
              <a:cxnLst/>
              <a:rect l="l" t="t" r="r" b="b"/>
              <a:pathLst>
                <a:path w="79360" h="55034" extrusionOk="0">
                  <a:moveTo>
                    <a:pt x="28142" y="1"/>
                  </a:moveTo>
                  <a:cubicBezTo>
                    <a:pt x="3946" y="4735"/>
                    <a:pt x="527" y="12099"/>
                    <a:pt x="67" y="37675"/>
                  </a:cubicBezTo>
                  <a:cubicBezTo>
                    <a:pt x="67" y="39274"/>
                    <a:pt x="26" y="39740"/>
                    <a:pt x="9" y="39740"/>
                  </a:cubicBezTo>
                  <a:cubicBezTo>
                    <a:pt x="4" y="39740"/>
                    <a:pt x="1" y="39704"/>
                    <a:pt x="1" y="39648"/>
                  </a:cubicBezTo>
                  <a:lnTo>
                    <a:pt x="1" y="42409"/>
                  </a:lnTo>
                  <a:cubicBezTo>
                    <a:pt x="1" y="42409"/>
                    <a:pt x="5787" y="55033"/>
                    <a:pt x="39583" y="55033"/>
                  </a:cubicBezTo>
                  <a:cubicBezTo>
                    <a:pt x="73378" y="55033"/>
                    <a:pt x="79230" y="42409"/>
                    <a:pt x="79230" y="42409"/>
                  </a:cubicBezTo>
                  <a:lnTo>
                    <a:pt x="79230" y="40371"/>
                  </a:lnTo>
                  <a:cubicBezTo>
                    <a:pt x="79252" y="40404"/>
                    <a:pt x="79270" y="40422"/>
                    <a:pt x="79285" y="40422"/>
                  </a:cubicBezTo>
                  <a:cubicBezTo>
                    <a:pt x="79359" y="40422"/>
                    <a:pt x="79350" y="39965"/>
                    <a:pt x="79296" y="38596"/>
                  </a:cubicBezTo>
                  <a:cubicBezTo>
                    <a:pt x="78901" y="12296"/>
                    <a:pt x="75679" y="4800"/>
                    <a:pt x="51155" y="1"/>
                  </a:cubicBezTo>
                  <a:cubicBezTo>
                    <a:pt x="51155" y="1"/>
                    <a:pt x="47736" y="4735"/>
                    <a:pt x="39648" y="4735"/>
                  </a:cubicBezTo>
                  <a:cubicBezTo>
                    <a:pt x="31627" y="4735"/>
                    <a:pt x="28142" y="1"/>
                    <a:pt x="28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61" name="Google Shape;1061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A9678163-DE35-4FE1-886F-DEDD20863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743" y="0"/>
            <a:ext cx="1607257" cy="53575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57AD37D-70B7-411D-8409-C237FA96E712}"/>
              </a:ext>
            </a:extLst>
          </p:cNvPr>
          <p:cNvPicPr/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892736" y="4784768"/>
            <a:ext cx="1005329" cy="34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CA5D3E-95C5-4395-8451-63E6ECA255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573" y="2895457"/>
            <a:ext cx="1752845" cy="1505160"/>
          </a:xfrm>
          <a:prstGeom prst="rect">
            <a:avLst/>
          </a:prstGeom>
        </p:spPr>
      </p:pic>
      <p:sp>
        <p:nvSpPr>
          <p:cNvPr id="1047" name="Google Shape;1047;p37"/>
          <p:cNvSpPr txBox="1">
            <a:spLocks noGrp="1"/>
          </p:cNvSpPr>
          <p:nvPr>
            <p:ph type="ctrTitle" idx="4294967295"/>
          </p:nvPr>
        </p:nvSpPr>
        <p:spPr>
          <a:xfrm>
            <a:off x="6094643" y="2888577"/>
            <a:ext cx="1290403" cy="261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DOCUMENTATION</a:t>
            </a:r>
            <a:endParaRPr sz="10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923DC6-E88C-4CE8-B982-A6B9B421299B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6066824" y="3013826"/>
            <a:ext cx="106211" cy="10621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39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OUR TEAM</a:t>
            </a:r>
            <a:endParaRPr dirty="0"/>
          </a:p>
        </p:txBody>
      </p:sp>
      <p:sp>
        <p:nvSpPr>
          <p:cNvPr id="1115" name="Google Shape;1115;p39"/>
          <p:cNvSpPr txBox="1">
            <a:spLocks noGrp="1"/>
          </p:cNvSpPr>
          <p:nvPr>
            <p:ph type="subTitle" idx="4294967295"/>
          </p:nvPr>
        </p:nvSpPr>
        <p:spPr>
          <a:xfrm>
            <a:off x="5621506" y="2632643"/>
            <a:ext cx="2642586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 b="1" dirty="0">
                <a:solidFill>
                  <a:schemeClr val="bg1"/>
                </a:solidFill>
              </a:rPr>
              <a:t>ROHIN GANDE 19MIS 7045</a:t>
            </a:r>
            <a:endParaRPr sz="1400" b="1" dirty="0">
              <a:solidFill>
                <a:schemeClr val="bg1"/>
              </a:solidFill>
            </a:endParaRPr>
          </a:p>
        </p:txBody>
      </p:sp>
      <p:sp>
        <p:nvSpPr>
          <p:cNvPr id="1116" name="Google Shape;1116;p39"/>
          <p:cNvSpPr txBox="1">
            <a:spLocks noGrp="1"/>
          </p:cNvSpPr>
          <p:nvPr>
            <p:ph type="subTitle" idx="4294967295"/>
          </p:nvPr>
        </p:nvSpPr>
        <p:spPr>
          <a:xfrm>
            <a:off x="960214" y="2194166"/>
            <a:ext cx="2444470" cy="4607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b="1" dirty="0">
                <a:solidFill>
                  <a:srgbClr val="FFFFFF"/>
                </a:solidFill>
              </a:rPr>
              <a:t>KARTHIK KOLLURI</a:t>
            </a:r>
            <a:r>
              <a:rPr lang="en-US" sz="1200" b="1" dirty="0"/>
              <a:t>  19MIS 7001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117" name="Google Shape;1117;p39"/>
          <p:cNvSpPr txBox="1">
            <a:spLocks noGrp="1"/>
          </p:cNvSpPr>
          <p:nvPr>
            <p:ph type="subTitle" idx="4294967295"/>
          </p:nvPr>
        </p:nvSpPr>
        <p:spPr>
          <a:xfrm>
            <a:off x="883158" y="3207184"/>
            <a:ext cx="27813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b="1" dirty="0">
                <a:solidFill>
                  <a:srgbClr val="FFFFFF"/>
                </a:solidFill>
              </a:rPr>
              <a:t>KARTHIKEYA GRANDHI  19MIS 7050</a:t>
            </a:r>
            <a:endParaRPr sz="1200" b="1" dirty="0">
              <a:solidFill>
                <a:srgbClr val="FFFFFF"/>
              </a:solidFill>
            </a:endParaRPr>
          </a:p>
        </p:txBody>
      </p:sp>
      <p:sp>
        <p:nvSpPr>
          <p:cNvPr id="1118" name="Google Shape;1118;p39"/>
          <p:cNvSpPr txBox="1">
            <a:spLocks noGrp="1"/>
          </p:cNvSpPr>
          <p:nvPr>
            <p:ph type="ctrTitle" idx="4294967295"/>
          </p:nvPr>
        </p:nvSpPr>
        <p:spPr>
          <a:xfrm>
            <a:off x="6258414" y="2861037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TEAM LEAD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119" name="Google Shape;1119;p39"/>
          <p:cNvSpPr txBox="1">
            <a:spLocks noGrp="1"/>
          </p:cNvSpPr>
          <p:nvPr>
            <p:ph type="ctrTitle" idx="4294967295"/>
          </p:nvPr>
        </p:nvSpPr>
        <p:spPr>
          <a:xfrm>
            <a:off x="1557978" y="346507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TEAM MEMBER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120" name="Google Shape;1120;p39"/>
          <p:cNvSpPr txBox="1">
            <a:spLocks noGrp="1"/>
          </p:cNvSpPr>
          <p:nvPr>
            <p:ph type="ctrTitle" idx="4294967295"/>
          </p:nvPr>
        </p:nvSpPr>
        <p:spPr>
          <a:xfrm>
            <a:off x="1603401" y="240983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TEAM MEMBER</a:t>
            </a:r>
            <a:endParaRPr sz="1000" dirty="0">
              <a:solidFill>
                <a:srgbClr val="FFFFFF"/>
              </a:solidFill>
            </a:endParaRPr>
          </a:p>
        </p:txBody>
      </p:sp>
      <p:cxnSp>
        <p:nvCxnSpPr>
          <p:cNvPr id="1121" name="Google Shape;1121;p3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" name="Google Shape;8722;p58">
            <a:extLst>
              <a:ext uri="{FF2B5EF4-FFF2-40B4-BE49-F238E27FC236}">
                <a16:creationId xmlns:a16="http://schemas.microsoft.com/office/drawing/2014/main" id="{D552311F-B175-4485-85C9-F54A2AAE607E}"/>
              </a:ext>
            </a:extLst>
          </p:cNvPr>
          <p:cNvGrpSpPr/>
          <p:nvPr/>
        </p:nvGrpSpPr>
        <p:grpSpPr>
          <a:xfrm>
            <a:off x="2954561" y="752631"/>
            <a:ext cx="423079" cy="419659"/>
            <a:chOff x="-4475825" y="3612425"/>
            <a:chExt cx="293825" cy="291450"/>
          </a:xfrm>
        </p:grpSpPr>
        <p:sp>
          <p:nvSpPr>
            <p:cNvPr id="18" name="Google Shape;8723;p58">
              <a:extLst>
                <a:ext uri="{FF2B5EF4-FFF2-40B4-BE49-F238E27FC236}">
                  <a16:creationId xmlns:a16="http://schemas.microsoft.com/office/drawing/2014/main" id="{C6250F48-19C5-4A00-A9A3-D96CD753EEC5}"/>
                </a:ext>
              </a:extLst>
            </p:cNvPr>
            <p:cNvSpPr/>
            <p:nvPr/>
          </p:nvSpPr>
          <p:spPr>
            <a:xfrm>
              <a:off x="-4349800" y="3664400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694" y="1"/>
                  </a:moveTo>
                  <a:cubicBezTo>
                    <a:pt x="347" y="1"/>
                    <a:pt x="32" y="316"/>
                    <a:pt x="32" y="662"/>
                  </a:cubicBezTo>
                  <a:cubicBezTo>
                    <a:pt x="1" y="1040"/>
                    <a:pt x="316" y="1324"/>
                    <a:pt x="694" y="1324"/>
                  </a:cubicBezTo>
                  <a:cubicBezTo>
                    <a:pt x="1103" y="1324"/>
                    <a:pt x="1387" y="1009"/>
                    <a:pt x="1387" y="662"/>
                  </a:cubicBezTo>
                  <a:cubicBezTo>
                    <a:pt x="1387" y="284"/>
                    <a:pt x="1072" y="1"/>
                    <a:pt x="69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724;p58">
              <a:extLst>
                <a:ext uri="{FF2B5EF4-FFF2-40B4-BE49-F238E27FC236}">
                  <a16:creationId xmlns:a16="http://schemas.microsoft.com/office/drawing/2014/main" id="{09A288EF-B1E3-4335-B382-AD5C77DFD861}"/>
                </a:ext>
              </a:extLst>
            </p:cNvPr>
            <p:cNvSpPr/>
            <p:nvPr/>
          </p:nvSpPr>
          <p:spPr>
            <a:xfrm>
              <a:off x="-4366325" y="3714800"/>
              <a:ext cx="68525" cy="34700"/>
            </a:xfrm>
            <a:custGeom>
              <a:avLst/>
              <a:gdLst/>
              <a:ahLst/>
              <a:cxnLst/>
              <a:rect l="l" t="t" r="r" b="b"/>
              <a:pathLst>
                <a:path w="2741" h="1388" extrusionOk="0">
                  <a:moveTo>
                    <a:pt x="1008" y="1"/>
                  </a:moveTo>
                  <a:cubicBezTo>
                    <a:pt x="473" y="1"/>
                    <a:pt x="0" y="474"/>
                    <a:pt x="0" y="1009"/>
                  </a:cubicBezTo>
                  <a:lnTo>
                    <a:pt x="0" y="1387"/>
                  </a:lnTo>
                  <a:lnTo>
                    <a:pt x="2741" y="1387"/>
                  </a:lnTo>
                  <a:lnTo>
                    <a:pt x="2741" y="1009"/>
                  </a:lnTo>
                  <a:cubicBezTo>
                    <a:pt x="2741" y="474"/>
                    <a:pt x="2268" y="1"/>
                    <a:pt x="16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725;p58">
              <a:extLst>
                <a:ext uri="{FF2B5EF4-FFF2-40B4-BE49-F238E27FC236}">
                  <a16:creationId xmlns:a16="http://schemas.microsoft.com/office/drawing/2014/main" id="{A3D985BD-3FA2-4B7D-81A2-6D1EEE673C32}"/>
                </a:ext>
              </a:extLst>
            </p:cNvPr>
            <p:cNvSpPr/>
            <p:nvPr/>
          </p:nvSpPr>
          <p:spPr>
            <a:xfrm>
              <a:off x="-4475825" y="3612425"/>
              <a:ext cx="293825" cy="291450"/>
            </a:xfrm>
            <a:custGeom>
              <a:avLst/>
              <a:gdLst/>
              <a:ahLst/>
              <a:cxnLst/>
              <a:rect l="l" t="t" r="r" b="b"/>
              <a:pathLst>
                <a:path w="11753" h="11658" extrusionOk="0">
                  <a:moveTo>
                    <a:pt x="5703" y="1324"/>
                  </a:moveTo>
                  <a:cubicBezTo>
                    <a:pt x="6459" y="1324"/>
                    <a:pt x="7089" y="1954"/>
                    <a:pt x="7089" y="2710"/>
                  </a:cubicBezTo>
                  <a:cubicBezTo>
                    <a:pt x="7089" y="3025"/>
                    <a:pt x="6963" y="3340"/>
                    <a:pt x="6774" y="3592"/>
                  </a:cubicBezTo>
                  <a:cubicBezTo>
                    <a:pt x="7373" y="3844"/>
                    <a:pt x="7751" y="4443"/>
                    <a:pt x="7751" y="5104"/>
                  </a:cubicBezTo>
                  <a:lnTo>
                    <a:pt x="7751" y="5766"/>
                  </a:lnTo>
                  <a:lnTo>
                    <a:pt x="7783" y="5766"/>
                  </a:lnTo>
                  <a:cubicBezTo>
                    <a:pt x="7783" y="5986"/>
                    <a:pt x="7625" y="6144"/>
                    <a:pt x="7436" y="6144"/>
                  </a:cubicBezTo>
                  <a:lnTo>
                    <a:pt x="4002" y="6144"/>
                  </a:lnTo>
                  <a:cubicBezTo>
                    <a:pt x="3813" y="6144"/>
                    <a:pt x="3655" y="5986"/>
                    <a:pt x="3655" y="5766"/>
                  </a:cubicBezTo>
                  <a:lnTo>
                    <a:pt x="3655" y="5104"/>
                  </a:lnTo>
                  <a:cubicBezTo>
                    <a:pt x="3655" y="4443"/>
                    <a:pt x="4065" y="3844"/>
                    <a:pt x="4664" y="3592"/>
                  </a:cubicBezTo>
                  <a:cubicBezTo>
                    <a:pt x="4443" y="3340"/>
                    <a:pt x="4348" y="3056"/>
                    <a:pt x="4348" y="2710"/>
                  </a:cubicBezTo>
                  <a:cubicBezTo>
                    <a:pt x="4348" y="1954"/>
                    <a:pt x="4979" y="1324"/>
                    <a:pt x="5703" y="1324"/>
                  </a:cubicBezTo>
                  <a:close/>
                  <a:moveTo>
                    <a:pt x="5798" y="0"/>
                  </a:moveTo>
                  <a:cubicBezTo>
                    <a:pt x="3561" y="0"/>
                    <a:pt x="1702" y="1859"/>
                    <a:pt x="1702" y="4096"/>
                  </a:cubicBezTo>
                  <a:cubicBezTo>
                    <a:pt x="1702" y="5041"/>
                    <a:pt x="2017" y="5955"/>
                    <a:pt x="2553" y="6616"/>
                  </a:cubicBezTo>
                  <a:lnTo>
                    <a:pt x="1702" y="7120"/>
                  </a:lnTo>
                  <a:cubicBezTo>
                    <a:pt x="1513" y="6963"/>
                    <a:pt x="1293" y="6900"/>
                    <a:pt x="1040" y="6900"/>
                  </a:cubicBezTo>
                  <a:cubicBezTo>
                    <a:pt x="473" y="6900"/>
                    <a:pt x="1" y="7341"/>
                    <a:pt x="1" y="7908"/>
                  </a:cubicBezTo>
                  <a:cubicBezTo>
                    <a:pt x="1" y="8475"/>
                    <a:pt x="473" y="8948"/>
                    <a:pt x="1040" y="8948"/>
                  </a:cubicBezTo>
                  <a:cubicBezTo>
                    <a:pt x="1576" y="8948"/>
                    <a:pt x="2049" y="8475"/>
                    <a:pt x="2049" y="7908"/>
                  </a:cubicBezTo>
                  <a:lnTo>
                    <a:pt x="2049" y="7719"/>
                  </a:lnTo>
                  <a:lnTo>
                    <a:pt x="3025" y="7120"/>
                  </a:lnTo>
                  <a:cubicBezTo>
                    <a:pt x="3309" y="7372"/>
                    <a:pt x="3592" y="7593"/>
                    <a:pt x="3939" y="7751"/>
                  </a:cubicBezTo>
                  <a:lnTo>
                    <a:pt x="3277" y="8948"/>
                  </a:lnTo>
                  <a:lnTo>
                    <a:pt x="3088" y="8948"/>
                  </a:lnTo>
                  <a:cubicBezTo>
                    <a:pt x="2521" y="8948"/>
                    <a:pt x="2049" y="9420"/>
                    <a:pt x="2049" y="9956"/>
                  </a:cubicBezTo>
                  <a:cubicBezTo>
                    <a:pt x="2049" y="10523"/>
                    <a:pt x="2521" y="10996"/>
                    <a:pt x="3088" y="10996"/>
                  </a:cubicBezTo>
                  <a:cubicBezTo>
                    <a:pt x="3624" y="10996"/>
                    <a:pt x="4096" y="10523"/>
                    <a:pt x="4096" y="9956"/>
                  </a:cubicBezTo>
                  <a:cubicBezTo>
                    <a:pt x="4096" y="9735"/>
                    <a:pt x="4033" y="9483"/>
                    <a:pt x="3876" y="9294"/>
                  </a:cubicBezTo>
                  <a:lnTo>
                    <a:pt x="4569" y="8034"/>
                  </a:lnTo>
                  <a:cubicBezTo>
                    <a:pt x="4853" y="8097"/>
                    <a:pt x="5168" y="8192"/>
                    <a:pt x="5483" y="8223"/>
                  </a:cubicBezTo>
                  <a:lnTo>
                    <a:pt x="5483" y="9672"/>
                  </a:lnTo>
                  <a:cubicBezTo>
                    <a:pt x="5073" y="9830"/>
                    <a:pt x="4821" y="10208"/>
                    <a:pt x="4821" y="10617"/>
                  </a:cubicBezTo>
                  <a:cubicBezTo>
                    <a:pt x="4821" y="11185"/>
                    <a:pt x="5294" y="11657"/>
                    <a:pt x="5829" y="11657"/>
                  </a:cubicBezTo>
                  <a:cubicBezTo>
                    <a:pt x="6396" y="11657"/>
                    <a:pt x="6869" y="11185"/>
                    <a:pt x="6869" y="10617"/>
                  </a:cubicBezTo>
                  <a:cubicBezTo>
                    <a:pt x="6869" y="10208"/>
                    <a:pt x="6585" y="9798"/>
                    <a:pt x="6176" y="9672"/>
                  </a:cubicBezTo>
                  <a:lnTo>
                    <a:pt x="6176" y="8223"/>
                  </a:lnTo>
                  <a:cubicBezTo>
                    <a:pt x="6491" y="8192"/>
                    <a:pt x="6806" y="8160"/>
                    <a:pt x="7089" y="8034"/>
                  </a:cubicBezTo>
                  <a:lnTo>
                    <a:pt x="7814" y="9294"/>
                  </a:lnTo>
                  <a:cubicBezTo>
                    <a:pt x="7657" y="9483"/>
                    <a:pt x="7562" y="9672"/>
                    <a:pt x="7562" y="9956"/>
                  </a:cubicBezTo>
                  <a:cubicBezTo>
                    <a:pt x="7562" y="10523"/>
                    <a:pt x="8035" y="10996"/>
                    <a:pt x="8602" y="10996"/>
                  </a:cubicBezTo>
                  <a:cubicBezTo>
                    <a:pt x="9137" y="10996"/>
                    <a:pt x="9610" y="10523"/>
                    <a:pt x="9610" y="9956"/>
                  </a:cubicBezTo>
                  <a:cubicBezTo>
                    <a:pt x="9610" y="9420"/>
                    <a:pt x="9137" y="8948"/>
                    <a:pt x="8602" y="8948"/>
                  </a:cubicBezTo>
                  <a:lnTo>
                    <a:pt x="8381" y="8948"/>
                  </a:lnTo>
                  <a:lnTo>
                    <a:pt x="7720" y="7751"/>
                  </a:lnTo>
                  <a:cubicBezTo>
                    <a:pt x="8035" y="7593"/>
                    <a:pt x="8350" y="7372"/>
                    <a:pt x="8633" y="7120"/>
                  </a:cubicBezTo>
                  <a:lnTo>
                    <a:pt x="9704" y="7719"/>
                  </a:lnTo>
                  <a:lnTo>
                    <a:pt x="9704" y="7908"/>
                  </a:lnTo>
                  <a:cubicBezTo>
                    <a:pt x="9704" y="8475"/>
                    <a:pt x="10177" y="8948"/>
                    <a:pt x="10713" y="8948"/>
                  </a:cubicBezTo>
                  <a:cubicBezTo>
                    <a:pt x="11280" y="8948"/>
                    <a:pt x="11752" y="8475"/>
                    <a:pt x="11752" y="7908"/>
                  </a:cubicBezTo>
                  <a:cubicBezTo>
                    <a:pt x="11626" y="7309"/>
                    <a:pt x="11154" y="6900"/>
                    <a:pt x="10586" y="6900"/>
                  </a:cubicBezTo>
                  <a:cubicBezTo>
                    <a:pt x="10366" y="6900"/>
                    <a:pt x="10114" y="6963"/>
                    <a:pt x="9925" y="7120"/>
                  </a:cubicBezTo>
                  <a:lnTo>
                    <a:pt x="9011" y="6616"/>
                  </a:lnTo>
                  <a:cubicBezTo>
                    <a:pt x="9515" y="5892"/>
                    <a:pt x="9893" y="4978"/>
                    <a:pt x="9893" y="4096"/>
                  </a:cubicBezTo>
                  <a:cubicBezTo>
                    <a:pt x="9893" y="1796"/>
                    <a:pt x="8035" y="0"/>
                    <a:pt x="57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CB116B0C-38AC-4926-8736-46B67F1FC5A9}"/>
              </a:ext>
            </a:extLst>
          </p:cNvPr>
          <p:cNvPicPr/>
          <p:nvPr/>
        </p:nvPicPr>
        <p:blipFill>
          <a:blip r:embed="rId3" cstate="print">
            <a:duotone>
              <a:srgbClr val="2683C6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8031735" y="119676"/>
            <a:ext cx="1005329" cy="34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7BD2601-F304-4B94-89C8-8154AF0DC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372" y="3855117"/>
            <a:ext cx="1607257" cy="535752"/>
          </a:xfrm>
          <a:prstGeom prst="rect">
            <a:avLst/>
          </a:prstGeom>
        </p:spPr>
      </p:pic>
      <p:grpSp>
        <p:nvGrpSpPr>
          <p:cNvPr id="23" name="Google Shape;5768;p51">
            <a:extLst>
              <a:ext uri="{FF2B5EF4-FFF2-40B4-BE49-F238E27FC236}">
                <a16:creationId xmlns:a16="http://schemas.microsoft.com/office/drawing/2014/main" id="{A947B0C5-B44F-4491-8BA6-89775C11BE52}"/>
              </a:ext>
            </a:extLst>
          </p:cNvPr>
          <p:cNvGrpSpPr/>
          <p:nvPr/>
        </p:nvGrpSpPr>
        <p:grpSpPr>
          <a:xfrm>
            <a:off x="3210899" y="1959533"/>
            <a:ext cx="2340285" cy="1836135"/>
            <a:chOff x="5249100" y="1842998"/>
            <a:chExt cx="3502700" cy="2272377"/>
          </a:xfrm>
        </p:grpSpPr>
        <p:sp>
          <p:nvSpPr>
            <p:cNvPr id="25" name="Google Shape;5770;p51">
              <a:extLst>
                <a:ext uri="{FF2B5EF4-FFF2-40B4-BE49-F238E27FC236}">
                  <a16:creationId xmlns:a16="http://schemas.microsoft.com/office/drawing/2014/main" id="{096544A7-D819-4F56-84B0-EBADC4928F9A}"/>
                </a:ext>
              </a:extLst>
            </p:cNvPr>
            <p:cNvSpPr/>
            <p:nvPr/>
          </p:nvSpPr>
          <p:spPr>
            <a:xfrm>
              <a:off x="5769162" y="1842998"/>
              <a:ext cx="2424880" cy="631925"/>
            </a:xfrm>
            <a:custGeom>
              <a:avLst/>
              <a:gdLst/>
              <a:ahLst/>
              <a:cxnLst/>
              <a:rect l="l" t="t" r="r" b="b"/>
              <a:pathLst>
                <a:path w="91479" h="25277" extrusionOk="0">
                  <a:moveTo>
                    <a:pt x="1" y="1"/>
                  </a:moveTo>
                  <a:lnTo>
                    <a:pt x="14647" y="25276"/>
                  </a:lnTo>
                  <a:lnTo>
                    <a:pt x="76602" y="25276"/>
                  </a:lnTo>
                  <a:lnTo>
                    <a:pt x="91479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Google Shape;5771;p51">
              <a:extLst>
                <a:ext uri="{FF2B5EF4-FFF2-40B4-BE49-F238E27FC236}">
                  <a16:creationId xmlns:a16="http://schemas.microsoft.com/office/drawing/2014/main" id="{9229F98A-89E2-47E5-A497-590CD57D30C7}"/>
                </a:ext>
              </a:extLst>
            </p:cNvPr>
            <p:cNvSpPr/>
            <p:nvPr/>
          </p:nvSpPr>
          <p:spPr>
            <a:xfrm>
              <a:off x="6065319" y="2474896"/>
              <a:ext cx="1739369" cy="632450"/>
            </a:xfrm>
            <a:custGeom>
              <a:avLst/>
              <a:gdLst/>
              <a:ahLst/>
              <a:cxnLst/>
              <a:rect l="l" t="t" r="r" b="b"/>
              <a:pathLst>
                <a:path w="65618" h="25298" extrusionOk="0">
                  <a:moveTo>
                    <a:pt x="1" y="0"/>
                  </a:moveTo>
                  <a:lnTo>
                    <a:pt x="14417" y="25297"/>
                  </a:lnTo>
                  <a:lnTo>
                    <a:pt x="50887" y="25297"/>
                  </a:lnTo>
                  <a:lnTo>
                    <a:pt x="6561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Google Shape;5772;p51">
              <a:extLst>
                <a:ext uri="{FF2B5EF4-FFF2-40B4-BE49-F238E27FC236}">
                  <a16:creationId xmlns:a16="http://schemas.microsoft.com/office/drawing/2014/main" id="{A9B3C13E-402F-4ECA-B0CE-6AA538CEC62F}"/>
                </a:ext>
              </a:extLst>
            </p:cNvPr>
            <p:cNvSpPr/>
            <p:nvPr/>
          </p:nvSpPr>
          <p:spPr>
            <a:xfrm>
              <a:off x="6354293" y="3107319"/>
              <a:ext cx="1061572" cy="632425"/>
            </a:xfrm>
            <a:custGeom>
              <a:avLst/>
              <a:gdLst/>
              <a:ahLst/>
              <a:cxnLst/>
              <a:rect l="l" t="t" r="r" b="b"/>
              <a:pathLst>
                <a:path w="40048" h="25297" extrusionOk="0">
                  <a:moveTo>
                    <a:pt x="0" y="0"/>
                  </a:moveTo>
                  <a:lnTo>
                    <a:pt x="14668" y="25297"/>
                  </a:lnTo>
                  <a:lnTo>
                    <a:pt x="25360" y="25297"/>
                  </a:lnTo>
                  <a:lnTo>
                    <a:pt x="40048" y="0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8" name="Google Shape;5773;p51">
              <a:extLst>
                <a:ext uri="{FF2B5EF4-FFF2-40B4-BE49-F238E27FC236}">
                  <a16:creationId xmlns:a16="http://schemas.microsoft.com/office/drawing/2014/main" id="{82CE27CA-E5EB-4234-84DF-A4EC86C01A17}"/>
                </a:ext>
              </a:extLst>
            </p:cNvPr>
            <p:cNvCxnSpPr/>
            <p:nvPr/>
          </p:nvCxnSpPr>
          <p:spPr>
            <a:xfrm>
              <a:off x="5249100" y="2382654"/>
              <a:ext cx="922800" cy="0"/>
            </a:xfrm>
            <a:prstGeom prst="straightConnector1">
              <a:avLst/>
            </a:prstGeom>
            <a:noFill/>
            <a:ln w="19050" cap="flat" cmpd="sng">
              <a:solidFill>
                <a:srgbClr val="869FB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30" name="Google Shape;5775;p51">
              <a:extLst>
                <a:ext uri="{FF2B5EF4-FFF2-40B4-BE49-F238E27FC236}">
                  <a16:creationId xmlns:a16="http://schemas.microsoft.com/office/drawing/2014/main" id="{5C5DD394-A6C0-458F-A6A3-517C1487C89B}"/>
                </a:ext>
              </a:extLst>
            </p:cNvPr>
            <p:cNvCxnSpPr/>
            <p:nvPr/>
          </p:nvCxnSpPr>
          <p:spPr>
            <a:xfrm rot="10800000">
              <a:off x="7467500" y="2943528"/>
              <a:ext cx="1284300" cy="0"/>
            </a:xfrm>
            <a:prstGeom prst="straightConnector1">
              <a:avLst/>
            </a:prstGeom>
            <a:noFill/>
            <a:ln w="19050" cap="flat" cmpd="sng">
              <a:solidFill>
                <a:srgbClr val="5F7D95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31" name="Google Shape;5776;p51">
              <a:extLst>
                <a:ext uri="{FF2B5EF4-FFF2-40B4-BE49-F238E27FC236}">
                  <a16:creationId xmlns:a16="http://schemas.microsoft.com/office/drawing/2014/main" id="{31AFFB92-43EE-40B7-A3E0-E1623C8F9110}"/>
                </a:ext>
              </a:extLst>
            </p:cNvPr>
            <p:cNvCxnSpPr/>
            <p:nvPr/>
          </p:nvCxnSpPr>
          <p:spPr>
            <a:xfrm>
              <a:off x="5787288" y="3630350"/>
              <a:ext cx="922800" cy="0"/>
            </a:xfrm>
            <a:prstGeom prst="straightConnector1">
              <a:avLst/>
            </a:prstGeom>
            <a:noFill/>
            <a:ln w="19050" cap="flat" cmpd="sng">
              <a:solidFill>
                <a:srgbClr val="435D74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32" name="Google Shape;5777;p51">
              <a:extLst>
                <a:ext uri="{FF2B5EF4-FFF2-40B4-BE49-F238E27FC236}">
                  <a16:creationId xmlns:a16="http://schemas.microsoft.com/office/drawing/2014/main" id="{25AD9F30-32C8-44DB-9300-A1B225F9EE7B}"/>
                </a:ext>
              </a:extLst>
            </p:cNvPr>
            <p:cNvSpPr/>
            <p:nvPr/>
          </p:nvSpPr>
          <p:spPr>
            <a:xfrm>
              <a:off x="6601902" y="3690575"/>
              <a:ext cx="566400" cy="4248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8393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3140233" y="1688209"/>
            <a:ext cx="3129600" cy="13169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1"/>
                </a:solidFill>
              </a:rPr>
              <a:t>THANK </a:t>
            </a:r>
            <a:br>
              <a:rPr lang="en-US" sz="3600" dirty="0">
                <a:solidFill>
                  <a:schemeClr val="accent1"/>
                </a:solidFill>
              </a:rPr>
            </a:br>
            <a:r>
              <a:rPr lang="en-US" sz="3600" dirty="0">
                <a:solidFill>
                  <a:schemeClr val="accent1"/>
                </a:solidFill>
              </a:rPr>
              <a:t>YOU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5300934" y="4502821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6532574" y="1229255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6621211" y="1356837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6686910" y="1474124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6440889" y="1096299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2907916" y="930860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1532640" y="1986034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1986481" y="1940203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1521938" y="3002222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1852013" y="4052027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3086700" y="409058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5667674" y="113752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2319604" y="2287075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6401153" y="2487985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3804918" y="4523457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6972666" y="769247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4283211" y="4226207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2354756" y="2523930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6641055" y="1727800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1674738" y="841496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6390451" y="2985425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6821858" y="2934124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7269124" y="3647088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6965012" y="3005149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6421021" y="2815805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7302837" y="3495583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6685374" y="2889997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7253600" y="3349790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1147568" y="2001247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1319612" y="2594379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1265215" y="2454368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1283548" y="1859364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1414968" y="1532192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1352317" y="1731663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1403259" y="2719729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2233270" y="4551387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2693758" y="4923214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2143744" y="4262367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2174410" y="4411040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2084285" y="4053563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2552715" y="4866418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2852917" y="4904714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5447616" y="603106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6025248" y="603106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2568696" y="4081061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2663428" y="4178865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2663428" y="4252217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2663428" y="4325546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7021568" y="2398628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4400882" y="168125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4546052" y="247068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1969661" y="2444482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2573279" y="1460375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6998629" y="280685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1969661" y="2713418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2214170" y="172180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6508123" y="546574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1806159" y="496136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2629811" y="3611935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1988017" y="496136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2629811" y="1955488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6271268" y="4550187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3286423" y="4657010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1705308" y="2578950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1745043" y="1629996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6751096" y="3394948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6937513" y="3393412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6841245" y="3482050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6929883" y="3631803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6712896" y="3344511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6712896" y="3844207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6835127" y="1897420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6968083" y="1897420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7131585" y="1897420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2539662" y="496136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2646608" y="493089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1847430" y="1015700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1995647" y="1015700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2137746" y="1015700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2373089" y="1015700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3074486" y="4498238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3254809" y="4398899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6864166" y="4100906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D0FF75DE-CE44-4C16-9BA0-5A27C282866A}"/>
              </a:ext>
            </a:extLst>
          </p:cNvPr>
          <p:cNvPicPr/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477485" y="85440"/>
            <a:ext cx="1598613" cy="536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35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 CONTENTS</a:t>
            </a:r>
            <a:endParaRPr dirty="0"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735455" y="22390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About the Project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735455" y="311804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 Demonstration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751575" y="401193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Project Goals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316425" y="24097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Problem statement</a:t>
            </a:r>
            <a:br>
              <a:rPr lang="en-US" dirty="0"/>
            </a:b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275657" y="311202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Timeline</a:t>
            </a:r>
            <a:endParaRPr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316425" y="401193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Our Team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3"/>
          <p:cNvSpPr/>
          <p:nvPr/>
        </p:nvSpPr>
        <p:spPr>
          <a:xfrm>
            <a:off x="5109480" y="3832541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6" name="Picture 295">
            <a:extLst>
              <a:ext uri="{FF2B5EF4-FFF2-40B4-BE49-F238E27FC236}">
                <a16:creationId xmlns:a16="http://schemas.microsoft.com/office/drawing/2014/main" id="{FCBDB609-E56A-4DD6-9C6D-887EA2F01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743" y="0"/>
            <a:ext cx="1607257" cy="535752"/>
          </a:xfrm>
          <a:prstGeom prst="rect">
            <a:avLst/>
          </a:prstGeom>
        </p:spPr>
      </p:pic>
      <p:pic>
        <p:nvPicPr>
          <p:cNvPr id="297" name="Picture 296">
            <a:extLst>
              <a:ext uri="{FF2B5EF4-FFF2-40B4-BE49-F238E27FC236}">
                <a16:creationId xmlns:a16="http://schemas.microsoft.com/office/drawing/2014/main" id="{56566B72-CE83-40D5-8BF4-9901ADA25B3C}"/>
              </a:ext>
            </a:extLst>
          </p:cNvPr>
          <p:cNvPicPr/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892736" y="4784768"/>
            <a:ext cx="1005329" cy="34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ABOUT THE PROJECT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979350" y="2446540"/>
            <a:ext cx="3621126" cy="22743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b="1" dirty="0">
                <a:effectLst/>
                <a:latin typeface="Abel"/>
                <a:ea typeface="Calibri" panose="020F0502020204030204" pitchFamily="34" charset="0"/>
                <a:cs typeface="Times New Roman" panose="02020603050405020304" pitchFamily="18" charset="0"/>
              </a:rPr>
              <a:t>The purpose of this new feature </a:t>
            </a:r>
            <a:endParaRPr lang="en-IN" sz="1400" b="1" dirty="0">
              <a:latin typeface="Abe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Firstly to overcome the transportation problems faced the customers (example like employees, daily based workers etc).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Secondly </a:t>
            </a:r>
            <a:r>
              <a:rPr lang="en-IN" sz="1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 make a</a:t>
            </a:r>
            <a:r>
              <a:rPr lang="en-IN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common login for the entire application so that it becomes user friendly with some minor changes based upon the requirements needed for that particular booking.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Train pass</a:t>
            </a:r>
            <a:endParaRPr lang="en-US" sz="12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C10E53D-B168-4B69-A6CE-18E022289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743" y="0"/>
            <a:ext cx="1607257" cy="535752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0320F9C4-1BBC-452F-B3FB-EACC3B681E26}"/>
              </a:ext>
            </a:extLst>
          </p:cNvPr>
          <p:cNvPicPr/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892736" y="4784768"/>
            <a:ext cx="1005329" cy="34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328131" y="545223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</a:t>
            </a:r>
            <a:r>
              <a:rPr lang="es" dirty="0"/>
              <a:t>hat went wrong In Existing System….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319912" y="2165562"/>
            <a:ext cx="2326499" cy="569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NO TRANSPORTATION  OPTION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396493" y="347909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LOADING ISSUES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414690" y="277212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PROGRAMMING MISTAKES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>
            <a:cxnSpLocks/>
          </p:cNvCxnSpPr>
          <p:nvPr/>
        </p:nvCxnSpPr>
        <p:spPr>
          <a:xfrm>
            <a:off x="0" y="1197575"/>
            <a:ext cx="474212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08;p28">
            <a:extLst>
              <a:ext uri="{FF2B5EF4-FFF2-40B4-BE49-F238E27FC236}">
                <a16:creationId xmlns:a16="http://schemas.microsoft.com/office/drawing/2014/main" id="{458EA4E2-22AE-4854-A61E-46F96E09F441}"/>
              </a:ext>
            </a:extLst>
          </p:cNvPr>
          <p:cNvSpPr/>
          <p:nvPr/>
        </p:nvSpPr>
        <p:spPr>
          <a:xfrm>
            <a:off x="819925" y="3966703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5" name="Google Shape;402;p28">
            <a:extLst>
              <a:ext uri="{FF2B5EF4-FFF2-40B4-BE49-F238E27FC236}">
                <a16:creationId xmlns:a16="http://schemas.microsoft.com/office/drawing/2014/main" id="{E900DBB4-0E10-43C0-A118-589076D6C3DD}"/>
              </a:ext>
            </a:extLst>
          </p:cNvPr>
          <p:cNvSpPr/>
          <p:nvPr/>
        </p:nvSpPr>
        <p:spPr>
          <a:xfrm>
            <a:off x="1351125" y="3988153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chemeClr val="dk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 IMPLEMENTING PLANS</a:t>
            </a:r>
            <a:r>
              <a:rPr lang="en-US" dirty="0">
                <a:solidFill>
                  <a:srgbClr val="48FFD5"/>
                </a:solidFill>
              </a:rPr>
              <a:t>NING</a:t>
            </a:r>
            <a:endParaRPr dirty="0">
              <a:solidFill>
                <a:srgbClr val="48FFD5"/>
              </a:solidFill>
            </a:endParaRPr>
          </a:p>
        </p:txBody>
      </p:sp>
      <p:grpSp>
        <p:nvGrpSpPr>
          <p:cNvPr id="46" name="Google Shape;6323;p53">
            <a:extLst>
              <a:ext uri="{FF2B5EF4-FFF2-40B4-BE49-F238E27FC236}">
                <a16:creationId xmlns:a16="http://schemas.microsoft.com/office/drawing/2014/main" id="{0F471135-9302-41DF-94A3-9D5D175AD43D}"/>
              </a:ext>
            </a:extLst>
          </p:cNvPr>
          <p:cNvGrpSpPr/>
          <p:nvPr/>
        </p:nvGrpSpPr>
        <p:grpSpPr>
          <a:xfrm>
            <a:off x="912521" y="4079505"/>
            <a:ext cx="245294" cy="198295"/>
            <a:chOff x="-40378075" y="3267450"/>
            <a:chExt cx="317425" cy="289075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47" name="Google Shape;6324;p53">
              <a:extLst>
                <a:ext uri="{FF2B5EF4-FFF2-40B4-BE49-F238E27FC236}">
                  <a16:creationId xmlns:a16="http://schemas.microsoft.com/office/drawing/2014/main" id="{E457C3EE-0752-403A-B541-78E561FFF78B}"/>
                </a:ext>
              </a:extLst>
            </p:cNvPr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325;p53">
              <a:extLst>
                <a:ext uri="{FF2B5EF4-FFF2-40B4-BE49-F238E27FC236}">
                  <a16:creationId xmlns:a16="http://schemas.microsoft.com/office/drawing/2014/main" id="{9BAA4349-CFA4-471B-A43C-D028741159B6}"/>
                </a:ext>
              </a:extLst>
            </p:cNvPr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326;p53">
              <a:extLst>
                <a:ext uri="{FF2B5EF4-FFF2-40B4-BE49-F238E27FC236}">
                  <a16:creationId xmlns:a16="http://schemas.microsoft.com/office/drawing/2014/main" id="{F5C1B8AF-E198-4E6F-BB4D-33F730EB16B9}"/>
                </a:ext>
              </a:extLst>
            </p:cNvPr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327;p53">
              <a:extLst>
                <a:ext uri="{FF2B5EF4-FFF2-40B4-BE49-F238E27FC236}">
                  <a16:creationId xmlns:a16="http://schemas.microsoft.com/office/drawing/2014/main" id="{9DB0AB55-9683-45AC-A3F2-D57D0351987C}"/>
                </a:ext>
              </a:extLst>
            </p:cNvPr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3214C101-CF34-462A-BD0A-1045A4EFE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743" y="0"/>
            <a:ext cx="1607257" cy="53575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6FBBF9F-620A-4E07-AF16-09B85B24C921}"/>
              </a:ext>
            </a:extLst>
          </p:cNvPr>
          <p:cNvPicPr/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892736" y="4784768"/>
            <a:ext cx="1005329" cy="34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hlinkClick r:id="rId5" action="ppaction://hlinkfile"/>
            <a:extLst>
              <a:ext uri="{FF2B5EF4-FFF2-40B4-BE49-F238E27FC236}">
                <a16:creationId xmlns:a16="http://schemas.microsoft.com/office/drawing/2014/main" id="{00FA530E-4998-4F38-9D46-B0C3C3275074}"/>
              </a:ext>
            </a:extLst>
          </p:cNvPr>
          <p:cNvSpPr/>
          <p:nvPr/>
        </p:nvSpPr>
        <p:spPr>
          <a:xfrm>
            <a:off x="574158" y="3131452"/>
            <a:ext cx="3267740" cy="707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53340" y="644550"/>
            <a:ext cx="877896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PROBLEM DEFINITION FOR THE USER……..</a:t>
            </a:r>
            <a:endParaRPr sz="2800" dirty="0"/>
          </a:p>
        </p:txBody>
      </p:sp>
      <p:cxnSp>
        <p:nvCxnSpPr>
          <p:cNvPr id="1061" name="Google Shape;1061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A9678163-DE35-4FE1-886F-DEDD20863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743" y="0"/>
            <a:ext cx="1607257" cy="53575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57AD37D-70B7-411D-8409-C237FA96E712}"/>
              </a:ext>
            </a:extLst>
          </p:cNvPr>
          <p:cNvPicPr/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892736" y="4784768"/>
            <a:ext cx="1005329" cy="34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36179A3-8FBD-46AD-87DF-C6D939625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117992"/>
              </p:ext>
            </p:extLst>
          </p:nvPr>
        </p:nvGraphicFramePr>
        <p:xfrm>
          <a:off x="1427770" y="1408719"/>
          <a:ext cx="6618949" cy="3042469"/>
        </p:xfrm>
        <a:graphic>
          <a:graphicData uri="http://schemas.openxmlformats.org/drawingml/2006/table">
            <a:tbl>
              <a:tblPr firstRow="1" firstCol="1" bandRow="1">
                <a:tableStyleId>{E8034E78-7F5D-4C2E-B375-FC64B27BC917}</a:tableStyleId>
              </a:tblPr>
              <a:tblGrid>
                <a:gridCol w="2283170">
                  <a:extLst>
                    <a:ext uri="{9D8B030D-6E8A-4147-A177-3AD203B41FA5}">
                      <a16:colId xmlns:a16="http://schemas.microsoft.com/office/drawing/2014/main" val="1518148353"/>
                    </a:ext>
                  </a:extLst>
                </a:gridCol>
                <a:gridCol w="4335779">
                  <a:extLst>
                    <a:ext uri="{9D8B030D-6E8A-4147-A177-3AD203B41FA5}">
                      <a16:colId xmlns:a16="http://schemas.microsoft.com/office/drawing/2014/main" val="2741771381"/>
                    </a:ext>
                  </a:extLst>
                </a:gridCol>
              </a:tblGrid>
              <a:tr h="5801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</a:rPr>
                        <a:t>Element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90" marR="465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</a:rPr>
                        <a:t>Definition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90" marR="465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2372280"/>
                  </a:ext>
                </a:extLst>
              </a:tr>
              <a:tr h="6493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>
                          <a:solidFill>
                            <a:schemeClr val="tx1"/>
                          </a:solidFill>
                          <a:effectLst/>
                        </a:rPr>
                        <a:t> The problem is….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6740" algn="l"/>
                        </a:tabLst>
                      </a:pPr>
                      <a:r>
                        <a:rPr lang="en-IN" sz="105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90" marR="46590" marT="0" marB="0" anchor="ctr">
                    <a:lnL>
                      <a:noFill/>
                    </a:lnL>
                    <a:lnR w="25400" cmpd="sng"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User faces a lack of choices when he or she wants to transfer goods from one place to another considering cost and time.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90" marR="46590" marT="0" marB="0" anchor="ctr">
                    <a:lnL w="25400" cmpd="sng"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7701936"/>
                  </a:ext>
                </a:extLst>
              </a:tr>
              <a:tr h="3877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1980" algn="l"/>
                        </a:tabLst>
                      </a:pPr>
                      <a:r>
                        <a:rPr lang="en-IN" sz="1050" dirty="0">
                          <a:solidFill>
                            <a:schemeClr val="tx1"/>
                          </a:solidFill>
                          <a:effectLst/>
                        </a:rPr>
                        <a:t>  Affects….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90" marR="46590" marT="0" marB="0" anchor="ctr">
                    <a:lnL>
                      <a:noFill/>
                    </a:lnL>
                    <a:lnR w="25400" cmpd="sng"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Companies, Employees, Users.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90" marR="46590" marT="0" marB="0" anchor="ctr">
                    <a:lnL w="25400" cmpd="sng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1041855"/>
                  </a:ext>
                </a:extLst>
              </a:tr>
              <a:tr h="6826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 And results in….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90" marR="46590" marT="0" marB="0" anchor="ctr">
                    <a:lnL>
                      <a:noFill/>
                    </a:lnL>
                    <a:lnR w="25400" cmpd="sng"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Delay in door step pickup &amp; delivery will be happening with respect to particular delivery and also result in more delivery costs.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90" marR="46590" marT="0" marB="0" anchor="ctr">
                    <a:lnL w="25400" cmpd="sng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3251309"/>
                  </a:ext>
                </a:extLst>
              </a:tr>
              <a:tr h="742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>
                          <a:solidFill>
                            <a:schemeClr val="tx1"/>
                          </a:solidFill>
                          <a:effectLst/>
                        </a:rPr>
                        <a:t>Benefits of a solution….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90" marR="46590" marT="0" marB="0" anchor="ctr">
                    <a:lnL>
                      <a:noFill/>
                    </a:lnL>
                    <a:lnR w="25400" cmpd="sng"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Time efficient (user need not go out).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Weightage restrictions are excluded.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90" marR="46590" marT="0" marB="0" anchor="ctr">
                    <a:lnL w="25400" cmpd="sng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8053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20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311700" y="659790"/>
            <a:ext cx="930402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PROBLEM DEFINITION FOR THE PRODUCT OWNER…</a:t>
            </a:r>
            <a:endParaRPr sz="2800" dirty="0"/>
          </a:p>
        </p:txBody>
      </p:sp>
      <p:cxnSp>
        <p:nvCxnSpPr>
          <p:cNvPr id="1061" name="Google Shape;1061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A9678163-DE35-4FE1-886F-DEDD20863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743" y="0"/>
            <a:ext cx="1607257" cy="53575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57AD37D-70B7-411D-8409-C237FA96E712}"/>
              </a:ext>
            </a:extLst>
          </p:cNvPr>
          <p:cNvPicPr/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892736" y="4784768"/>
            <a:ext cx="1005329" cy="34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380E48-BCE3-4800-8FBF-8381A971B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725313"/>
              </p:ext>
            </p:extLst>
          </p:nvPr>
        </p:nvGraphicFramePr>
        <p:xfrm>
          <a:off x="1023831" y="1390428"/>
          <a:ext cx="7316540" cy="321014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002149">
                  <a:extLst>
                    <a:ext uri="{9D8B030D-6E8A-4147-A177-3AD203B41FA5}">
                      <a16:colId xmlns:a16="http://schemas.microsoft.com/office/drawing/2014/main" val="1991396169"/>
                    </a:ext>
                  </a:extLst>
                </a:gridCol>
                <a:gridCol w="5314391">
                  <a:extLst>
                    <a:ext uri="{9D8B030D-6E8A-4147-A177-3AD203B41FA5}">
                      <a16:colId xmlns:a16="http://schemas.microsoft.com/office/drawing/2014/main" val="2517397788"/>
                    </a:ext>
                  </a:extLst>
                </a:gridCol>
              </a:tblGrid>
              <a:tr h="629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 Element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05" marR="4550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Definition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05" marR="4550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6469069"/>
                  </a:ext>
                </a:extLst>
              </a:tr>
              <a:tr h="5090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tx1"/>
                          </a:solidFill>
                          <a:effectLst/>
                        </a:rPr>
                        <a:t>The problem is….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05" marR="4550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Less trafficking leads to the collapse of the company.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05" marR="4550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6396447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tx1"/>
                          </a:solidFill>
                          <a:effectLst/>
                        </a:rPr>
                        <a:t>  Affects….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05" marR="4550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Stakeholders, its employees.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05" marR="4550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3966504"/>
                  </a:ext>
                </a:extLst>
              </a:tr>
              <a:tr h="7696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 And results in….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05" marR="4550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Less income, delay in payments and ultimately affects the market value of the company.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05" marR="4550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6273544"/>
                  </a:ext>
                </a:extLst>
              </a:tr>
              <a:tr h="8570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Benefits of a solution….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05" marR="4550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This feature can include differentiation (time, cost), increase market value and also it leads to comfort and convenience from both User &amp; Company point of view.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05" marR="4550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8156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82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53340" y="644550"/>
            <a:ext cx="877896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PROBLEM DEFINITION FOR THE DISTRIBUTORS…</a:t>
            </a:r>
            <a:endParaRPr sz="2800" dirty="0"/>
          </a:p>
        </p:txBody>
      </p:sp>
      <p:cxnSp>
        <p:nvCxnSpPr>
          <p:cNvPr id="1061" name="Google Shape;1061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A9678163-DE35-4FE1-886F-DEDD20863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743" y="0"/>
            <a:ext cx="1607257" cy="53575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57AD37D-70B7-411D-8409-C237FA96E712}"/>
              </a:ext>
            </a:extLst>
          </p:cNvPr>
          <p:cNvPicPr/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892736" y="4784768"/>
            <a:ext cx="1005329" cy="34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404F8DD-DAB2-4D09-8287-EB5A5100E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068188"/>
              </p:ext>
            </p:extLst>
          </p:nvPr>
        </p:nvGraphicFramePr>
        <p:xfrm>
          <a:off x="1021440" y="1359948"/>
          <a:ext cx="7177680" cy="307489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471041">
                  <a:extLst>
                    <a:ext uri="{9D8B030D-6E8A-4147-A177-3AD203B41FA5}">
                      <a16:colId xmlns:a16="http://schemas.microsoft.com/office/drawing/2014/main" val="3741934791"/>
                    </a:ext>
                  </a:extLst>
                </a:gridCol>
                <a:gridCol w="4706639">
                  <a:extLst>
                    <a:ext uri="{9D8B030D-6E8A-4147-A177-3AD203B41FA5}">
                      <a16:colId xmlns:a16="http://schemas.microsoft.com/office/drawing/2014/main" val="1427147843"/>
                    </a:ext>
                  </a:extLst>
                </a:gridCol>
              </a:tblGrid>
              <a:tr h="538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Element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3" marR="4648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Definition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3" marR="4648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2408986"/>
                  </a:ext>
                </a:extLst>
              </a:tr>
              <a:tr h="7201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The problem is….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3" marR="46483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Leads to more expensive costs to get the product delivered and may also lead to delay in deliveries.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3" marR="46483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9113982"/>
                  </a:ext>
                </a:extLst>
              </a:tr>
              <a:tr h="5679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 Affects….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3" marR="4648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Distributor employees, Users, Distributor branch.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3" marR="4648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5007774"/>
                  </a:ext>
                </a:extLst>
              </a:tr>
              <a:tr h="5183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 And results in….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3" marR="4648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High costs, limited functionality, less revenue &amp; less profits.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3" marR="4648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7661606"/>
                  </a:ext>
                </a:extLst>
              </a:tr>
              <a:tr h="7302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Benefits of a solution….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3" marR="4648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Increase in flexibility and usability.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Expensive charge decreases (taxes).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Customer satisfaction.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3" marR="4648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9909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204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182520" y="675030"/>
            <a:ext cx="877896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PROBLEM DEFINITION FOR THE STAKE HOLDER…</a:t>
            </a:r>
            <a:endParaRPr sz="2800" dirty="0"/>
          </a:p>
        </p:txBody>
      </p:sp>
      <p:cxnSp>
        <p:nvCxnSpPr>
          <p:cNvPr id="1061" name="Google Shape;1061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A9678163-DE35-4FE1-886F-DEDD20863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743" y="0"/>
            <a:ext cx="1607257" cy="53575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57AD37D-70B7-411D-8409-C237FA96E712}"/>
              </a:ext>
            </a:extLst>
          </p:cNvPr>
          <p:cNvPicPr/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892736" y="4784768"/>
            <a:ext cx="1005329" cy="34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2352471-6771-4746-A9D5-9F092532B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334811"/>
              </p:ext>
            </p:extLst>
          </p:nvPr>
        </p:nvGraphicFramePr>
        <p:xfrm>
          <a:off x="1043940" y="1359948"/>
          <a:ext cx="6835140" cy="3337156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2065518">
                  <a:extLst>
                    <a:ext uri="{9D8B030D-6E8A-4147-A177-3AD203B41FA5}">
                      <a16:colId xmlns:a16="http://schemas.microsoft.com/office/drawing/2014/main" val="2557711736"/>
                    </a:ext>
                  </a:extLst>
                </a:gridCol>
                <a:gridCol w="4769622">
                  <a:extLst>
                    <a:ext uri="{9D8B030D-6E8A-4147-A177-3AD203B41FA5}">
                      <a16:colId xmlns:a16="http://schemas.microsoft.com/office/drawing/2014/main" val="3572913417"/>
                    </a:ext>
                  </a:extLst>
                </a:gridCol>
              </a:tblGrid>
              <a:tr h="571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Element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86" marR="47886"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Definition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86" marR="47886" anchor="ctr" anchorCtr="1"/>
                </a:tc>
                <a:extLst>
                  <a:ext uri="{0D108BD9-81ED-4DB2-BD59-A6C34878D82A}">
                    <a16:rowId xmlns:a16="http://schemas.microsoft.com/office/drawing/2014/main" val="2844475298"/>
                  </a:ext>
                </a:extLst>
              </a:tr>
              <a:tr h="719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>
                          <a:solidFill>
                            <a:schemeClr val="tx1"/>
                          </a:solidFill>
                          <a:effectLst/>
                        </a:rPr>
                        <a:t>The problem is….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86" marR="47886"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Many local transportation companies are not able to deliver the goods in time due to the restrictions by the respective state governments.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86" marR="47886" anchor="ctr" anchorCtr="1"/>
                </a:tc>
                <a:extLst>
                  <a:ext uri="{0D108BD9-81ED-4DB2-BD59-A6C34878D82A}">
                    <a16:rowId xmlns:a16="http://schemas.microsoft.com/office/drawing/2014/main" val="2974565803"/>
                  </a:ext>
                </a:extLst>
              </a:tr>
              <a:tr h="6067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>
                          <a:solidFill>
                            <a:schemeClr val="tx1"/>
                          </a:solidFill>
                          <a:effectLst/>
                        </a:rPr>
                        <a:t>  Affects….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86" marR="47886" anchor="ctr" anchorCtr="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Local companies, its employees and its share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holders.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86" marR="47886" anchor="ctr" anchorCtr="1"/>
                </a:tc>
                <a:extLst>
                  <a:ext uri="{0D108BD9-81ED-4DB2-BD59-A6C34878D82A}">
                    <a16:rowId xmlns:a16="http://schemas.microsoft.com/office/drawing/2014/main" val="1201084429"/>
                  </a:ext>
                </a:extLst>
              </a:tr>
              <a:tr h="719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>
                          <a:solidFill>
                            <a:schemeClr val="tx1"/>
                          </a:solidFill>
                          <a:effectLst/>
                        </a:rPr>
                        <a:t> And results in….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86" marR="47886"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Unacceptable business performance and lack of substantive opportunities for growth in revenue and profitability.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86" marR="47886" anchor="ctr" anchorCtr="1"/>
                </a:tc>
                <a:extLst>
                  <a:ext uri="{0D108BD9-81ED-4DB2-BD59-A6C34878D82A}">
                    <a16:rowId xmlns:a16="http://schemas.microsoft.com/office/drawing/2014/main" val="2584288033"/>
                  </a:ext>
                </a:extLst>
              </a:tr>
              <a:tr h="719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>
                          <a:solidFill>
                            <a:schemeClr val="tx1"/>
                          </a:solidFill>
                          <a:effectLst/>
                        </a:rPr>
                        <a:t> Benefits of a solution….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86" marR="47886" anchor="ctr" anchorCtr="1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Involving a new feature and new services will leads to increase loyalty as well as high revenue &amp; profits.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86" marR="47886" anchor="ctr" anchorCtr="1"/>
                </a:tc>
                <a:extLst>
                  <a:ext uri="{0D108BD9-81ED-4DB2-BD59-A6C34878D82A}">
                    <a16:rowId xmlns:a16="http://schemas.microsoft.com/office/drawing/2014/main" val="1354758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908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WHAT WE PLANNED TO WORK ON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168406" y="347844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FRONT-END </a:t>
            </a:r>
            <a:br>
              <a:rPr lang="en-US" dirty="0"/>
            </a:br>
            <a:r>
              <a:rPr lang="en-US" dirty="0"/>
              <a:t>DEVELOPMENT</a:t>
            </a:r>
            <a:endParaRPr dirty="0"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5656172" y="3159071"/>
            <a:ext cx="1215171" cy="5155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FAST AND </a:t>
            </a:r>
            <a:br>
              <a:rPr lang="es" dirty="0"/>
            </a:br>
            <a:r>
              <a:rPr lang="es" dirty="0"/>
              <a:t>RELIABLE</a:t>
            </a:r>
            <a:endParaRPr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2151909" y="3159071"/>
            <a:ext cx="1430979" cy="5155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SAFE AND SECURED</a:t>
            </a:r>
            <a:endParaRPr dirty="0"/>
          </a:p>
        </p:txBody>
      </p:sp>
      <p:sp>
        <p:nvSpPr>
          <p:cNvPr id="282" name="Google Shape;282;p25"/>
          <p:cNvSpPr/>
          <p:nvPr/>
        </p:nvSpPr>
        <p:spPr>
          <a:xfrm>
            <a:off x="729212" y="2057380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Google Shape;283;p25"/>
          <p:cNvGrpSpPr/>
          <p:nvPr/>
        </p:nvGrpSpPr>
        <p:grpSpPr>
          <a:xfrm>
            <a:off x="2370172" y="2057380"/>
            <a:ext cx="994978" cy="830447"/>
            <a:chOff x="6666900" y="628300"/>
            <a:chExt cx="5236725" cy="4370775"/>
          </a:xfrm>
        </p:grpSpPr>
        <p:sp>
          <p:nvSpPr>
            <p:cNvPr id="284" name="Google Shape;284;p25"/>
            <p:cNvSpPr/>
            <p:nvPr/>
          </p:nvSpPr>
          <p:spPr>
            <a:xfrm>
              <a:off x="666690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8826600" y="2050775"/>
              <a:ext cx="917300" cy="917300"/>
            </a:xfrm>
            <a:custGeom>
              <a:avLst/>
              <a:gdLst/>
              <a:ahLst/>
              <a:cxnLst/>
              <a:rect l="l" t="t" r="r" b="b"/>
              <a:pathLst>
                <a:path w="36692" h="36692" extrusionOk="0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8248175" y="1305300"/>
              <a:ext cx="2071425" cy="2406175"/>
            </a:xfrm>
            <a:custGeom>
              <a:avLst/>
              <a:gdLst/>
              <a:ahLst/>
              <a:cxnLst/>
              <a:rect l="l" t="t" r="r" b="b"/>
              <a:pathLst>
                <a:path w="82857" h="96247" extrusionOk="0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25"/>
          <p:cNvGrpSpPr/>
          <p:nvPr/>
        </p:nvGrpSpPr>
        <p:grpSpPr>
          <a:xfrm>
            <a:off x="5678263" y="2057380"/>
            <a:ext cx="1002833" cy="837003"/>
            <a:chOff x="12618250" y="628300"/>
            <a:chExt cx="5236725" cy="4370775"/>
          </a:xfrm>
        </p:grpSpPr>
        <p:sp>
          <p:nvSpPr>
            <p:cNvPr id="288" name="Google Shape;288;p25"/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EA3BE1A9-D919-43AF-9CBA-AB71C4E32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743" y="0"/>
            <a:ext cx="1607257" cy="53575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5A7591-FD78-42AF-8AA4-E906677938D5}"/>
              </a:ext>
            </a:extLst>
          </p:cNvPr>
          <p:cNvPicPr/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892736" y="4784768"/>
            <a:ext cx="1005329" cy="34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Google Shape;281;p25">
            <a:extLst>
              <a:ext uri="{FF2B5EF4-FFF2-40B4-BE49-F238E27FC236}">
                <a16:creationId xmlns:a16="http://schemas.microsoft.com/office/drawing/2014/main" id="{253B830E-7E1B-43D6-ABBB-7B89EA8E02AC}"/>
              </a:ext>
            </a:extLst>
          </p:cNvPr>
          <p:cNvSpPr txBox="1">
            <a:spLocks/>
          </p:cNvSpPr>
          <p:nvPr/>
        </p:nvSpPr>
        <p:spPr>
          <a:xfrm>
            <a:off x="3938456" y="3216337"/>
            <a:ext cx="1215170" cy="46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/>
              <a:t>LOGIN</a:t>
            </a:r>
          </a:p>
          <a:p>
            <a:r>
              <a:rPr lang="en-US" dirty="0"/>
              <a:t>INTERFACE</a:t>
            </a:r>
          </a:p>
        </p:txBody>
      </p:sp>
      <p:sp>
        <p:nvSpPr>
          <p:cNvPr id="32" name="Google Shape;284;p25">
            <a:extLst>
              <a:ext uri="{FF2B5EF4-FFF2-40B4-BE49-F238E27FC236}">
                <a16:creationId xmlns:a16="http://schemas.microsoft.com/office/drawing/2014/main" id="{A90ECDFD-18C7-436B-BC67-D63CAAC657C7}"/>
              </a:ext>
            </a:extLst>
          </p:cNvPr>
          <p:cNvSpPr/>
          <p:nvPr/>
        </p:nvSpPr>
        <p:spPr>
          <a:xfrm>
            <a:off x="4056044" y="2057380"/>
            <a:ext cx="994978" cy="830447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280;p25">
            <a:extLst>
              <a:ext uri="{FF2B5EF4-FFF2-40B4-BE49-F238E27FC236}">
                <a16:creationId xmlns:a16="http://schemas.microsoft.com/office/drawing/2014/main" id="{84EA14C8-9704-461F-BF0D-94B4857C141A}"/>
              </a:ext>
            </a:extLst>
          </p:cNvPr>
          <p:cNvSpPr txBox="1">
            <a:spLocks/>
          </p:cNvSpPr>
          <p:nvPr/>
        </p:nvSpPr>
        <p:spPr>
          <a:xfrm>
            <a:off x="7018181" y="3159071"/>
            <a:ext cx="1739067" cy="535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/>
              <a:t>TRANSPORTATION</a:t>
            </a:r>
          </a:p>
          <a:p>
            <a:r>
              <a:rPr lang="en-US" dirty="0"/>
              <a:t>FEATURE</a:t>
            </a:r>
          </a:p>
        </p:txBody>
      </p:sp>
      <p:sp>
        <p:nvSpPr>
          <p:cNvPr id="37" name="Google Shape;288;p25">
            <a:extLst>
              <a:ext uri="{FF2B5EF4-FFF2-40B4-BE49-F238E27FC236}">
                <a16:creationId xmlns:a16="http://schemas.microsoft.com/office/drawing/2014/main" id="{5B49AC47-0D2D-4A67-A812-BFFAD7938AD0}"/>
              </a:ext>
            </a:extLst>
          </p:cNvPr>
          <p:cNvSpPr/>
          <p:nvPr/>
        </p:nvSpPr>
        <p:spPr>
          <a:xfrm>
            <a:off x="7320293" y="2061675"/>
            <a:ext cx="1002833" cy="832707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078" y="12404"/>
                </a:lnTo>
                <a:lnTo>
                  <a:pt x="198078" y="134142"/>
                </a:lnTo>
                <a:cubicBezTo>
                  <a:pt x="198078" y="134854"/>
                  <a:pt x="197749" y="135155"/>
                  <a:pt x="197037" y="135155"/>
                </a:cubicBezTo>
                <a:lnTo>
                  <a:pt x="12295" y="135155"/>
                </a:lnTo>
                <a:cubicBezTo>
                  <a:pt x="11555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17" y="163550"/>
                  <a:pt x="61253" y="166014"/>
                  <a:pt x="61253" y="169190"/>
                </a:cubicBezTo>
                <a:cubicBezTo>
                  <a:pt x="61253" y="172366"/>
                  <a:pt x="63717" y="174831"/>
                  <a:pt x="66921" y="174831"/>
                </a:cubicBezTo>
                <a:lnTo>
                  <a:pt x="142439" y="174831"/>
                </a:lnTo>
                <a:cubicBezTo>
                  <a:pt x="145642" y="174831"/>
                  <a:pt x="148189" y="172366"/>
                  <a:pt x="148189" y="169190"/>
                </a:cubicBezTo>
                <a:cubicBezTo>
                  <a:pt x="148189" y="166014"/>
                  <a:pt x="145642" y="163550"/>
                  <a:pt x="142439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65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10" y="712"/>
                  <a:pt x="198078" y="302"/>
                </a:cubicBezTo>
                <a:lnTo>
                  <a:pt x="198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8753;p58">
            <a:extLst>
              <a:ext uri="{FF2B5EF4-FFF2-40B4-BE49-F238E27FC236}">
                <a16:creationId xmlns:a16="http://schemas.microsoft.com/office/drawing/2014/main" id="{3A3ED7B0-50E5-4B08-B1B5-9C9E8AF9C38D}"/>
              </a:ext>
            </a:extLst>
          </p:cNvPr>
          <p:cNvGrpSpPr/>
          <p:nvPr/>
        </p:nvGrpSpPr>
        <p:grpSpPr>
          <a:xfrm>
            <a:off x="4343127" y="2215898"/>
            <a:ext cx="420811" cy="418507"/>
            <a:chOff x="-5971525" y="3273750"/>
            <a:chExt cx="292250" cy="290650"/>
          </a:xfrm>
        </p:grpSpPr>
        <p:sp>
          <p:nvSpPr>
            <p:cNvPr id="48" name="Google Shape;8754;p58">
              <a:extLst>
                <a:ext uri="{FF2B5EF4-FFF2-40B4-BE49-F238E27FC236}">
                  <a16:creationId xmlns:a16="http://schemas.microsoft.com/office/drawing/2014/main" id="{CF95B7C5-BDE1-4F07-B3B8-61DB66BDC5DE}"/>
                </a:ext>
              </a:extLst>
            </p:cNvPr>
            <p:cNvSpPr/>
            <p:nvPr/>
          </p:nvSpPr>
          <p:spPr>
            <a:xfrm>
              <a:off x="-5868325" y="3273750"/>
              <a:ext cx="85075" cy="84300"/>
            </a:xfrm>
            <a:custGeom>
              <a:avLst/>
              <a:gdLst/>
              <a:ahLst/>
              <a:cxnLst/>
              <a:rect l="l" t="t" r="r" b="b"/>
              <a:pathLst>
                <a:path w="3403" h="3372" extrusionOk="0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Google Shape;8755;p58">
              <a:extLst>
                <a:ext uri="{FF2B5EF4-FFF2-40B4-BE49-F238E27FC236}">
                  <a16:creationId xmlns:a16="http://schemas.microsoft.com/office/drawing/2014/main" id="{D0151213-8B7F-4753-84EF-AEBBE9E6F7FF}"/>
                </a:ext>
              </a:extLst>
            </p:cNvPr>
            <p:cNvSpPr/>
            <p:nvPr/>
          </p:nvSpPr>
          <p:spPr>
            <a:xfrm>
              <a:off x="-5971525" y="3308400"/>
              <a:ext cx="292250" cy="256000"/>
            </a:xfrm>
            <a:custGeom>
              <a:avLst/>
              <a:gdLst/>
              <a:ahLst/>
              <a:cxnLst/>
              <a:rect l="l" t="t" r="r" b="b"/>
              <a:pathLst>
                <a:path w="11690" h="10240" extrusionOk="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0" name="Google Shape;8819;p58">
            <a:extLst>
              <a:ext uri="{FF2B5EF4-FFF2-40B4-BE49-F238E27FC236}">
                <a16:creationId xmlns:a16="http://schemas.microsoft.com/office/drawing/2014/main" id="{A32879E5-D6D8-4008-B4D7-4F00A1CE07A9}"/>
              </a:ext>
            </a:extLst>
          </p:cNvPr>
          <p:cNvGrpSpPr/>
          <p:nvPr/>
        </p:nvGrpSpPr>
        <p:grpSpPr>
          <a:xfrm>
            <a:off x="7608478" y="2205850"/>
            <a:ext cx="426462" cy="395865"/>
            <a:chOff x="-3808700" y="3628950"/>
            <a:chExt cx="296175" cy="274925"/>
          </a:xfrm>
        </p:grpSpPr>
        <p:sp>
          <p:nvSpPr>
            <p:cNvPr id="51" name="Google Shape;8820;p58">
              <a:extLst>
                <a:ext uri="{FF2B5EF4-FFF2-40B4-BE49-F238E27FC236}">
                  <a16:creationId xmlns:a16="http://schemas.microsoft.com/office/drawing/2014/main" id="{4141F229-5C5D-4FB9-A442-754B80623950}"/>
                </a:ext>
              </a:extLst>
            </p:cNvPr>
            <p:cNvSpPr/>
            <p:nvPr/>
          </p:nvSpPr>
          <p:spPr>
            <a:xfrm>
              <a:off x="-3665972" y="368095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08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41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Google Shape;8821;p58">
              <a:extLst>
                <a:ext uri="{FF2B5EF4-FFF2-40B4-BE49-F238E27FC236}">
                  <a16:creationId xmlns:a16="http://schemas.microsoft.com/office/drawing/2014/main" id="{F3105183-A378-4960-AA9D-91290BAA8996}"/>
                </a:ext>
              </a:extLst>
            </p:cNvPr>
            <p:cNvSpPr/>
            <p:nvPr/>
          </p:nvSpPr>
          <p:spPr>
            <a:xfrm>
              <a:off x="-3808700" y="3664400"/>
              <a:ext cx="296175" cy="239475"/>
            </a:xfrm>
            <a:custGeom>
              <a:avLst/>
              <a:gdLst/>
              <a:ahLst/>
              <a:cxnLst/>
              <a:rect l="l" t="t" r="r" b="b"/>
              <a:pathLst>
                <a:path w="11847" h="9579" extrusionOk="0">
                  <a:moveTo>
                    <a:pt x="3970" y="8223"/>
                  </a:moveTo>
                  <a:cubicBezTo>
                    <a:pt x="4159" y="8223"/>
                    <a:pt x="4316" y="8381"/>
                    <a:pt x="4316" y="8570"/>
                  </a:cubicBezTo>
                  <a:cubicBezTo>
                    <a:pt x="4316" y="8791"/>
                    <a:pt x="4159" y="8948"/>
                    <a:pt x="3970" y="8948"/>
                  </a:cubicBezTo>
                  <a:cubicBezTo>
                    <a:pt x="3781" y="8948"/>
                    <a:pt x="3623" y="8791"/>
                    <a:pt x="3623" y="8570"/>
                  </a:cubicBezTo>
                  <a:cubicBezTo>
                    <a:pt x="3623" y="8349"/>
                    <a:pt x="3781" y="8223"/>
                    <a:pt x="3970" y="8223"/>
                  </a:cubicBezTo>
                  <a:close/>
                  <a:moveTo>
                    <a:pt x="8727" y="8223"/>
                  </a:moveTo>
                  <a:cubicBezTo>
                    <a:pt x="8916" y="8223"/>
                    <a:pt x="9074" y="8381"/>
                    <a:pt x="9074" y="8570"/>
                  </a:cubicBezTo>
                  <a:cubicBezTo>
                    <a:pt x="9074" y="8791"/>
                    <a:pt x="8916" y="8948"/>
                    <a:pt x="8727" y="8948"/>
                  </a:cubicBezTo>
                  <a:cubicBezTo>
                    <a:pt x="8538" y="8948"/>
                    <a:pt x="8381" y="8791"/>
                    <a:pt x="8381" y="8570"/>
                  </a:cubicBezTo>
                  <a:cubicBezTo>
                    <a:pt x="8412" y="8349"/>
                    <a:pt x="8538" y="8223"/>
                    <a:pt x="8727" y="8223"/>
                  </a:cubicBezTo>
                  <a:close/>
                  <a:moveTo>
                    <a:pt x="473" y="1"/>
                  </a:moveTo>
                  <a:cubicBezTo>
                    <a:pt x="32" y="1"/>
                    <a:pt x="0" y="662"/>
                    <a:pt x="473" y="662"/>
                  </a:cubicBezTo>
                  <a:lnTo>
                    <a:pt x="819" y="662"/>
                  </a:lnTo>
                  <a:cubicBezTo>
                    <a:pt x="977" y="662"/>
                    <a:pt x="1134" y="788"/>
                    <a:pt x="1166" y="946"/>
                  </a:cubicBezTo>
                  <a:lnTo>
                    <a:pt x="2143" y="6428"/>
                  </a:lnTo>
                  <a:cubicBezTo>
                    <a:pt x="1481" y="7058"/>
                    <a:pt x="1922" y="8192"/>
                    <a:pt x="2867" y="8192"/>
                  </a:cubicBezTo>
                  <a:lnTo>
                    <a:pt x="2930" y="8192"/>
                  </a:lnTo>
                  <a:cubicBezTo>
                    <a:pt x="2899" y="8318"/>
                    <a:pt x="2867" y="8412"/>
                    <a:pt x="2867" y="8538"/>
                  </a:cubicBezTo>
                  <a:cubicBezTo>
                    <a:pt x="2867" y="9106"/>
                    <a:pt x="3340" y="9578"/>
                    <a:pt x="3875" y="9578"/>
                  </a:cubicBezTo>
                  <a:cubicBezTo>
                    <a:pt x="4442" y="9578"/>
                    <a:pt x="4915" y="9106"/>
                    <a:pt x="4915" y="8538"/>
                  </a:cubicBezTo>
                  <a:cubicBezTo>
                    <a:pt x="4915" y="8412"/>
                    <a:pt x="4884" y="8318"/>
                    <a:pt x="4821" y="8192"/>
                  </a:cubicBezTo>
                  <a:lnTo>
                    <a:pt x="7719" y="8192"/>
                  </a:lnTo>
                  <a:cubicBezTo>
                    <a:pt x="7656" y="8318"/>
                    <a:pt x="7624" y="8412"/>
                    <a:pt x="7624" y="8538"/>
                  </a:cubicBezTo>
                  <a:cubicBezTo>
                    <a:pt x="7624" y="9106"/>
                    <a:pt x="8097" y="9578"/>
                    <a:pt x="8664" y="9578"/>
                  </a:cubicBezTo>
                  <a:cubicBezTo>
                    <a:pt x="9200" y="9578"/>
                    <a:pt x="9672" y="9106"/>
                    <a:pt x="9672" y="8538"/>
                  </a:cubicBezTo>
                  <a:cubicBezTo>
                    <a:pt x="9672" y="8412"/>
                    <a:pt x="9641" y="8318"/>
                    <a:pt x="9609" y="8192"/>
                  </a:cubicBezTo>
                  <a:lnTo>
                    <a:pt x="9987" y="8192"/>
                  </a:lnTo>
                  <a:cubicBezTo>
                    <a:pt x="10176" y="8192"/>
                    <a:pt x="10334" y="8034"/>
                    <a:pt x="10334" y="7845"/>
                  </a:cubicBezTo>
                  <a:cubicBezTo>
                    <a:pt x="10334" y="7625"/>
                    <a:pt x="10176" y="7467"/>
                    <a:pt x="9987" y="7467"/>
                  </a:cubicBezTo>
                  <a:lnTo>
                    <a:pt x="2773" y="7467"/>
                  </a:lnTo>
                  <a:cubicBezTo>
                    <a:pt x="2759" y="7470"/>
                    <a:pt x="2746" y="7471"/>
                    <a:pt x="2733" y="7471"/>
                  </a:cubicBezTo>
                  <a:cubicBezTo>
                    <a:pt x="2459" y="7471"/>
                    <a:pt x="2477" y="6837"/>
                    <a:pt x="2899" y="6837"/>
                  </a:cubicBezTo>
                  <a:lnTo>
                    <a:pt x="10145" y="6837"/>
                  </a:lnTo>
                  <a:cubicBezTo>
                    <a:pt x="10302" y="6837"/>
                    <a:pt x="10428" y="6774"/>
                    <a:pt x="10460" y="6617"/>
                  </a:cubicBezTo>
                  <a:lnTo>
                    <a:pt x="11815" y="2553"/>
                  </a:lnTo>
                  <a:cubicBezTo>
                    <a:pt x="11846" y="2427"/>
                    <a:pt x="11815" y="2332"/>
                    <a:pt x="11752" y="2238"/>
                  </a:cubicBezTo>
                  <a:cubicBezTo>
                    <a:pt x="11657" y="2080"/>
                    <a:pt x="11500" y="2048"/>
                    <a:pt x="10775" y="2048"/>
                  </a:cubicBezTo>
                  <a:lnTo>
                    <a:pt x="10491" y="2048"/>
                  </a:lnTo>
                  <a:lnTo>
                    <a:pt x="10491" y="2395"/>
                  </a:lnTo>
                  <a:cubicBezTo>
                    <a:pt x="10491" y="2584"/>
                    <a:pt x="10334" y="2742"/>
                    <a:pt x="10145" y="2742"/>
                  </a:cubicBezTo>
                  <a:lnTo>
                    <a:pt x="9641" y="2742"/>
                  </a:lnTo>
                  <a:cubicBezTo>
                    <a:pt x="9609" y="2868"/>
                    <a:pt x="9546" y="2962"/>
                    <a:pt x="9515" y="3057"/>
                  </a:cubicBezTo>
                  <a:lnTo>
                    <a:pt x="9861" y="3435"/>
                  </a:lnTo>
                  <a:cubicBezTo>
                    <a:pt x="9987" y="3529"/>
                    <a:pt x="9987" y="3781"/>
                    <a:pt x="9861" y="3907"/>
                  </a:cubicBezTo>
                  <a:lnTo>
                    <a:pt x="8885" y="4884"/>
                  </a:lnTo>
                  <a:cubicBezTo>
                    <a:pt x="8822" y="4947"/>
                    <a:pt x="8735" y="4978"/>
                    <a:pt x="8648" y="4978"/>
                  </a:cubicBezTo>
                  <a:cubicBezTo>
                    <a:pt x="8562" y="4978"/>
                    <a:pt x="8475" y="4947"/>
                    <a:pt x="8412" y="4884"/>
                  </a:cubicBezTo>
                  <a:lnTo>
                    <a:pt x="8066" y="4537"/>
                  </a:lnTo>
                  <a:cubicBezTo>
                    <a:pt x="7971" y="4569"/>
                    <a:pt x="7877" y="4600"/>
                    <a:pt x="7751" y="4632"/>
                  </a:cubicBezTo>
                  <a:lnTo>
                    <a:pt x="7751" y="5167"/>
                  </a:lnTo>
                  <a:cubicBezTo>
                    <a:pt x="7751" y="5356"/>
                    <a:pt x="7593" y="5514"/>
                    <a:pt x="7404" y="5514"/>
                  </a:cubicBezTo>
                  <a:lnTo>
                    <a:pt x="5986" y="5514"/>
                  </a:lnTo>
                  <a:cubicBezTo>
                    <a:pt x="5766" y="5514"/>
                    <a:pt x="5608" y="5356"/>
                    <a:pt x="5608" y="5167"/>
                  </a:cubicBezTo>
                  <a:lnTo>
                    <a:pt x="5608" y="4632"/>
                  </a:lnTo>
                  <a:cubicBezTo>
                    <a:pt x="5514" y="4600"/>
                    <a:pt x="5419" y="4569"/>
                    <a:pt x="5293" y="4537"/>
                  </a:cubicBezTo>
                  <a:lnTo>
                    <a:pt x="4947" y="4884"/>
                  </a:lnTo>
                  <a:cubicBezTo>
                    <a:pt x="4884" y="4947"/>
                    <a:pt x="4797" y="4978"/>
                    <a:pt x="4710" y="4978"/>
                  </a:cubicBezTo>
                  <a:cubicBezTo>
                    <a:pt x="4624" y="4978"/>
                    <a:pt x="4537" y="4947"/>
                    <a:pt x="4474" y="4884"/>
                  </a:cubicBezTo>
                  <a:lnTo>
                    <a:pt x="3497" y="3907"/>
                  </a:lnTo>
                  <a:cubicBezTo>
                    <a:pt x="3371" y="3781"/>
                    <a:pt x="3371" y="3529"/>
                    <a:pt x="3497" y="3435"/>
                  </a:cubicBezTo>
                  <a:lnTo>
                    <a:pt x="3844" y="3057"/>
                  </a:lnTo>
                  <a:cubicBezTo>
                    <a:pt x="3812" y="2994"/>
                    <a:pt x="3781" y="2868"/>
                    <a:pt x="3718" y="2742"/>
                  </a:cubicBezTo>
                  <a:lnTo>
                    <a:pt x="3214" y="2742"/>
                  </a:lnTo>
                  <a:cubicBezTo>
                    <a:pt x="3025" y="2742"/>
                    <a:pt x="2867" y="2584"/>
                    <a:pt x="2867" y="2395"/>
                  </a:cubicBezTo>
                  <a:lnTo>
                    <a:pt x="2867" y="2048"/>
                  </a:lnTo>
                  <a:lnTo>
                    <a:pt x="2080" y="2048"/>
                  </a:lnTo>
                  <a:lnTo>
                    <a:pt x="1828" y="820"/>
                  </a:lnTo>
                  <a:cubicBezTo>
                    <a:pt x="1765" y="347"/>
                    <a:pt x="1324" y="1"/>
                    <a:pt x="8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Google Shape;8822;p58">
              <a:extLst>
                <a:ext uri="{FF2B5EF4-FFF2-40B4-BE49-F238E27FC236}">
                  <a16:creationId xmlns:a16="http://schemas.microsoft.com/office/drawing/2014/main" id="{92D42A59-F700-4F68-A3EA-3A7488C66245}"/>
                </a:ext>
              </a:extLst>
            </p:cNvPr>
            <p:cNvSpPr/>
            <p:nvPr/>
          </p:nvSpPr>
          <p:spPr>
            <a:xfrm>
              <a:off x="-3718359" y="3628950"/>
              <a:ext cx="155975" cy="156775"/>
            </a:xfrm>
            <a:custGeom>
              <a:avLst/>
              <a:gdLst/>
              <a:ahLst/>
              <a:cxnLst/>
              <a:rect l="l" t="t" r="r" b="b"/>
              <a:pathLst>
                <a:path w="6239" h="6271" extrusionOk="0">
                  <a:moveTo>
                    <a:pt x="3056" y="1419"/>
                  </a:moveTo>
                  <a:cubicBezTo>
                    <a:pt x="4001" y="1419"/>
                    <a:pt x="4758" y="2175"/>
                    <a:pt x="4758" y="3120"/>
                  </a:cubicBezTo>
                  <a:cubicBezTo>
                    <a:pt x="4758" y="4065"/>
                    <a:pt x="4001" y="4821"/>
                    <a:pt x="3056" y="4821"/>
                  </a:cubicBezTo>
                  <a:cubicBezTo>
                    <a:pt x="2111" y="4821"/>
                    <a:pt x="1355" y="4065"/>
                    <a:pt x="1355" y="3120"/>
                  </a:cubicBezTo>
                  <a:cubicBezTo>
                    <a:pt x="1355" y="2175"/>
                    <a:pt x="2111" y="1419"/>
                    <a:pt x="3056" y="1419"/>
                  </a:cubicBezTo>
                  <a:close/>
                  <a:moveTo>
                    <a:pt x="2773" y="1"/>
                  </a:moveTo>
                  <a:lnTo>
                    <a:pt x="2773" y="442"/>
                  </a:lnTo>
                  <a:cubicBezTo>
                    <a:pt x="2773" y="600"/>
                    <a:pt x="2678" y="726"/>
                    <a:pt x="2521" y="757"/>
                  </a:cubicBezTo>
                  <a:cubicBezTo>
                    <a:pt x="2300" y="789"/>
                    <a:pt x="2080" y="915"/>
                    <a:pt x="1891" y="1041"/>
                  </a:cubicBezTo>
                  <a:cubicBezTo>
                    <a:pt x="1846" y="1063"/>
                    <a:pt x="1793" y="1073"/>
                    <a:pt x="1739" y="1073"/>
                  </a:cubicBezTo>
                  <a:cubicBezTo>
                    <a:pt x="1639" y="1073"/>
                    <a:pt x="1531" y="1039"/>
                    <a:pt x="1450" y="978"/>
                  </a:cubicBezTo>
                  <a:lnTo>
                    <a:pt x="1135" y="663"/>
                  </a:lnTo>
                  <a:lnTo>
                    <a:pt x="662" y="1135"/>
                  </a:lnTo>
                  <a:lnTo>
                    <a:pt x="977" y="1450"/>
                  </a:lnTo>
                  <a:cubicBezTo>
                    <a:pt x="1103" y="1576"/>
                    <a:pt x="1103" y="1734"/>
                    <a:pt x="1009" y="1891"/>
                  </a:cubicBezTo>
                  <a:cubicBezTo>
                    <a:pt x="883" y="2080"/>
                    <a:pt x="819" y="2301"/>
                    <a:pt x="725" y="2521"/>
                  </a:cubicBezTo>
                  <a:cubicBezTo>
                    <a:pt x="693" y="2679"/>
                    <a:pt x="599" y="2805"/>
                    <a:pt x="410" y="2805"/>
                  </a:cubicBezTo>
                  <a:lnTo>
                    <a:pt x="0" y="2805"/>
                  </a:lnTo>
                  <a:lnTo>
                    <a:pt x="0" y="3466"/>
                  </a:lnTo>
                  <a:lnTo>
                    <a:pt x="410" y="3466"/>
                  </a:lnTo>
                  <a:cubicBezTo>
                    <a:pt x="567" y="3466"/>
                    <a:pt x="693" y="3593"/>
                    <a:pt x="725" y="3750"/>
                  </a:cubicBezTo>
                  <a:cubicBezTo>
                    <a:pt x="788" y="3939"/>
                    <a:pt x="883" y="4191"/>
                    <a:pt x="1009" y="4380"/>
                  </a:cubicBezTo>
                  <a:cubicBezTo>
                    <a:pt x="1103" y="4506"/>
                    <a:pt x="1040" y="4695"/>
                    <a:pt x="977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3" y="5220"/>
                    <a:pt x="1608" y="5189"/>
                    <a:pt x="1697" y="5189"/>
                  </a:cubicBezTo>
                  <a:cubicBezTo>
                    <a:pt x="1760" y="5189"/>
                    <a:pt x="1825" y="5205"/>
                    <a:pt x="1891" y="5231"/>
                  </a:cubicBezTo>
                  <a:cubicBezTo>
                    <a:pt x="2080" y="5357"/>
                    <a:pt x="2269" y="5451"/>
                    <a:pt x="2521" y="5514"/>
                  </a:cubicBezTo>
                  <a:cubicBezTo>
                    <a:pt x="2678" y="5546"/>
                    <a:pt x="2773" y="5672"/>
                    <a:pt x="2773" y="5829"/>
                  </a:cubicBezTo>
                  <a:lnTo>
                    <a:pt x="2773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60" y="5546"/>
                    <a:pt x="3718" y="5514"/>
                  </a:cubicBezTo>
                  <a:cubicBezTo>
                    <a:pt x="3938" y="5483"/>
                    <a:pt x="4159" y="5357"/>
                    <a:pt x="4348" y="5231"/>
                  </a:cubicBezTo>
                  <a:cubicBezTo>
                    <a:pt x="4393" y="5208"/>
                    <a:pt x="4445" y="5198"/>
                    <a:pt x="4500" y="5198"/>
                  </a:cubicBezTo>
                  <a:cubicBezTo>
                    <a:pt x="4600" y="5198"/>
                    <a:pt x="4708" y="5233"/>
                    <a:pt x="4789" y="5294"/>
                  </a:cubicBezTo>
                  <a:lnTo>
                    <a:pt x="5104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36" y="4695"/>
                    <a:pt x="5136" y="4538"/>
                    <a:pt x="5230" y="4380"/>
                  </a:cubicBezTo>
                  <a:cubicBezTo>
                    <a:pt x="5356" y="4191"/>
                    <a:pt x="5419" y="3971"/>
                    <a:pt x="5514" y="3750"/>
                  </a:cubicBezTo>
                  <a:cubicBezTo>
                    <a:pt x="5545" y="3593"/>
                    <a:pt x="5671" y="3466"/>
                    <a:pt x="5829" y="3466"/>
                  </a:cubicBezTo>
                  <a:lnTo>
                    <a:pt x="6238" y="3466"/>
                  </a:lnTo>
                  <a:lnTo>
                    <a:pt x="6238" y="2805"/>
                  </a:lnTo>
                  <a:lnTo>
                    <a:pt x="5829" y="2805"/>
                  </a:lnTo>
                  <a:cubicBezTo>
                    <a:pt x="5671" y="2805"/>
                    <a:pt x="5545" y="2679"/>
                    <a:pt x="5514" y="2521"/>
                  </a:cubicBezTo>
                  <a:cubicBezTo>
                    <a:pt x="5451" y="2332"/>
                    <a:pt x="5356" y="2080"/>
                    <a:pt x="5230" y="1891"/>
                  </a:cubicBezTo>
                  <a:cubicBezTo>
                    <a:pt x="5136" y="1765"/>
                    <a:pt x="5199" y="1576"/>
                    <a:pt x="5262" y="1450"/>
                  </a:cubicBezTo>
                  <a:lnTo>
                    <a:pt x="5577" y="1135"/>
                  </a:lnTo>
                  <a:lnTo>
                    <a:pt x="5104" y="663"/>
                  </a:lnTo>
                  <a:lnTo>
                    <a:pt x="4789" y="978"/>
                  </a:lnTo>
                  <a:cubicBezTo>
                    <a:pt x="4715" y="1051"/>
                    <a:pt x="4641" y="1082"/>
                    <a:pt x="4555" y="1082"/>
                  </a:cubicBezTo>
                  <a:cubicBezTo>
                    <a:pt x="4494" y="1082"/>
                    <a:pt x="4426" y="1067"/>
                    <a:pt x="4348" y="1041"/>
                  </a:cubicBezTo>
                  <a:cubicBezTo>
                    <a:pt x="4159" y="915"/>
                    <a:pt x="3970" y="820"/>
                    <a:pt x="3718" y="757"/>
                  </a:cubicBezTo>
                  <a:cubicBezTo>
                    <a:pt x="3560" y="726"/>
                    <a:pt x="3466" y="600"/>
                    <a:pt x="3466" y="442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4" name="Google Shape;8841;p58">
            <a:extLst>
              <a:ext uri="{FF2B5EF4-FFF2-40B4-BE49-F238E27FC236}">
                <a16:creationId xmlns:a16="http://schemas.microsoft.com/office/drawing/2014/main" id="{574A24BD-21FC-4C4E-9E79-1A4B8DA8FFE3}"/>
              </a:ext>
            </a:extLst>
          </p:cNvPr>
          <p:cNvGrpSpPr/>
          <p:nvPr/>
        </p:nvGrpSpPr>
        <p:grpSpPr>
          <a:xfrm>
            <a:off x="1016310" y="2198480"/>
            <a:ext cx="420775" cy="420775"/>
            <a:chOff x="-804700" y="3226500"/>
            <a:chExt cx="292225" cy="292225"/>
          </a:xfrm>
          <a:solidFill>
            <a:schemeClr val="accent1"/>
          </a:solidFill>
        </p:grpSpPr>
        <p:sp>
          <p:nvSpPr>
            <p:cNvPr id="55" name="Google Shape;8842;p58">
              <a:extLst>
                <a:ext uri="{FF2B5EF4-FFF2-40B4-BE49-F238E27FC236}">
                  <a16:creationId xmlns:a16="http://schemas.microsoft.com/office/drawing/2014/main" id="{9AB76026-5ECC-4E85-8B8E-9F51E031246F}"/>
                </a:ext>
              </a:extLst>
            </p:cNvPr>
            <p:cNvSpPr/>
            <p:nvPr/>
          </p:nvSpPr>
          <p:spPr>
            <a:xfrm>
              <a:off x="-804700" y="3467500"/>
              <a:ext cx="85875" cy="51225"/>
            </a:xfrm>
            <a:custGeom>
              <a:avLst/>
              <a:gdLst/>
              <a:ahLst/>
              <a:cxnLst/>
              <a:rect l="l" t="t" r="r" b="b"/>
              <a:pathLst>
                <a:path w="3435" h="2049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lnTo>
                    <a:pt x="2395" y="2048"/>
                  </a:lnTo>
                  <a:cubicBezTo>
                    <a:pt x="2962" y="2048"/>
                    <a:pt x="3434" y="1576"/>
                    <a:pt x="3434" y="1040"/>
                  </a:cubicBezTo>
                  <a:cubicBezTo>
                    <a:pt x="3434" y="473"/>
                    <a:pt x="2962" y="0"/>
                    <a:pt x="23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Google Shape;8843;p58">
              <a:extLst>
                <a:ext uri="{FF2B5EF4-FFF2-40B4-BE49-F238E27FC236}">
                  <a16:creationId xmlns:a16="http://schemas.microsoft.com/office/drawing/2014/main" id="{8FBC5007-8619-42DF-B1C3-7B378DEB870A}"/>
                </a:ext>
              </a:extLst>
            </p:cNvPr>
            <p:cNvSpPr/>
            <p:nvPr/>
          </p:nvSpPr>
          <p:spPr>
            <a:xfrm>
              <a:off x="-710975" y="3466700"/>
              <a:ext cx="196925" cy="51225"/>
            </a:xfrm>
            <a:custGeom>
              <a:avLst/>
              <a:gdLst/>
              <a:ahLst/>
              <a:cxnLst/>
              <a:rect l="l" t="t" r="r" b="b"/>
              <a:pathLst>
                <a:path w="7877" h="2049" extrusionOk="0">
                  <a:moveTo>
                    <a:pt x="1" y="1"/>
                  </a:moveTo>
                  <a:cubicBezTo>
                    <a:pt x="221" y="253"/>
                    <a:pt x="347" y="663"/>
                    <a:pt x="347" y="1009"/>
                  </a:cubicBezTo>
                  <a:cubicBezTo>
                    <a:pt x="347" y="1419"/>
                    <a:pt x="221" y="1765"/>
                    <a:pt x="1" y="2049"/>
                  </a:cubicBezTo>
                  <a:lnTo>
                    <a:pt x="6837" y="2049"/>
                  </a:lnTo>
                  <a:cubicBezTo>
                    <a:pt x="7404" y="2049"/>
                    <a:pt x="7877" y="1576"/>
                    <a:pt x="7877" y="1009"/>
                  </a:cubicBezTo>
                  <a:cubicBezTo>
                    <a:pt x="7877" y="474"/>
                    <a:pt x="7436" y="1"/>
                    <a:pt x="68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Google Shape;8844;p58">
              <a:extLst>
                <a:ext uri="{FF2B5EF4-FFF2-40B4-BE49-F238E27FC236}">
                  <a16:creationId xmlns:a16="http://schemas.microsoft.com/office/drawing/2014/main" id="{D64054EE-5F65-49EA-B83D-94F3768C09BE}"/>
                </a:ext>
              </a:extLst>
            </p:cNvPr>
            <p:cNvSpPr/>
            <p:nvPr/>
          </p:nvSpPr>
          <p:spPr>
            <a:xfrm>
              <a:off x="-667650" y="33123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Google Shape;8845;p58">
              <a:extLst>
                <a:ext uri="{FF2B5EF4-FFF2-40B4-BE49-F238E27FC236}">
                  <a16:creationId xmlns:a16="http://schemas.microsoft.com/office/drawing/2014/main" id="{BCAAD5E0-75C8-455C-9AED-3741E85B2F0C}"/>
                </a:ext>
              </a:extLst>
            </p:cNvPr>
            <p:cNvSpPr/>
            <p:nvPr/>
          </p:nvSpPr>
          <p:spPr>
            <a:xfrm>
              <a:off x="-683400" y="3347775"/>
              <a:ext cx="48050" cy="16575"/>
            </a:xfrm>
            <a:custGeom>
              <a:avLst/>
              <a:gdLst/>
              <a:ahLst/>
              <a:cxnLst/>
              <a:rect l="l" t="t" r="r" b="b"/>
              <a:pathLst>
                <a:path w="1922" h="663" extrusionOk="0">
                  <a:moveTo>
                    <a:pt x="977" y="1"/>
                  </a:moveTo>
                  <a:cubicBezTo>
                    <a:pt x="567" y="1"/>
                    <a:pt x="158" y="253"/>
                    <a:pt x="0" y="662"/>
                  </a:cubicBezTo>
                  <a:lnTo>
                    <a:pt x="1922" y="662"/>
                  </a:lnTo>
                  <a:cubicBezTo>
                    <a:pt x="1796" y="253"/>
                    <a:pt x="1418" y="1"/>
                    <a:pt x="9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Google Shape;8846;p58">
              <a:extLst>
                <a:ext uri="{FF2B5EF4-FFF2-40B4-BE49-F238E27FC236}">
                  <a16:creationId xmlns:a16="http://schemas.microsoft.com/office/drawing/2014/main" id="{54DDC690-7879-4840-8268-289336E88CDE}"/>
                </a:ext>
              </a:extLst>
            </p:cNvPr>
            <p:cNvSpPr/>
            <p:nvPr/>
          </p:nvSpPr>
          <p:spPr>
            <a:xfrm>
              <a:off x="-735400" y="3261925"/>
              <a:ext cx="153625" cy="187875"/>
            </a:xfrm>
            <a:custGeom>
              <a:avLst/>
              <a:gdLst/>
              <a:ahLst/>
              <a:cxnLst/>
              <a:rect l="l" t="t" r="r" b="b"/>
              <a:pathLst>
                <a:path w="6145" h="7515" extrusionOk="0">
                  <a:moveTo>
                    <a:pt x="3025" y="1324"/>
                  </a:moveTo>
                  <a:cubicBezTo>
                    <a:pt x="3561" y="1324"/>
                    <a:pt x="4034" y="1796"/>
                    <a:pt x="4034" y="2364"/>
                  </a:cubicBezTo>
                  <a:cubicBezTo>
                    <a:pt x="4034" y="2553"/>
                    <a:pt x="3970" y="2742"/>
                    <a:pt x="3844" y="2962"/>
                  </a:cubicBezTo>
                  <a:cubicBezTo>
                    <a:pt x="4349" y="3277"/>
                    <a:pt x="4727" y="3781"/>
                    <a:pt x="4727" y="4443"/>
                  </a:cubicBezTo>
                  <a:cubicBezTo>
                    <a:pt x="4758" y="4632"/>
                    <a:pt x="4601" y="4789"/>
                    <a:pt x="4443" y="4789"/>
                  </a:cubicBezTo>
                  <a:lnTo>
                    <a:pt x="1671" y="4789"/>
                  </a:lnTo>
                  <a:cubicBezTo>
                    <a:pt x="1482" y="4789"/>
                    <a:pt x="1324" y="4632"/>
                    <a:pt x="1324" y="4443"/>
                  </a:cubicBezTo>
                  <a:cubicBezTo>
                    <a:pt x="1324" y="3813"/>
                    <a:pt x="1671" y="3277"/>
                    <a:pt x="2206" y="2962"/>
                  </a:cubicBezTo>
                  <a:cubicBezTo>
                    <a:pt x="2080" y="2805"/>
                    <a:pt x="1986" y="2584"/>
                    <a:pt x="1986" y="2364"/>
                  </a:cubicBezTo>
                  <a:cubicBezTo>
                    <a:pt x="1986" y="1796"/>
                    <a:pt x="2458" y="1324"/>
                    <a:pt x="3025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09"/>
                  </a:cubicBezTo>
                  <a:lnTo>
                    <a:pt x="1" y="5105"/>
                  </a:lnTo>
                  <a:cubicBezTo>
                    <a:pt x="1" y="5672"/>
                    <a:pt x="473" y="6144"/>
                    <a:pt x="1009" y="6144"/>
                  </a:cubicBezTo>
                  <a:lnTo>
                    <a:pt x="1954" y="6144"/>
                  </a:lnTo>
                  <a:lnTo>
                    <a:pt x="2773" y="7373"/>
                  </a:lnTo>
                  <a:cubicBezTo>
                    <a:pt x="2836" y="7467"/>
                    <a:pt x="2947" y="7515"/>
                    <a:pt x="3057" y="7515"/>
                  </a:cubicBezTo>
                  <a:cubicBezTo>
                    <a:pt x="3167" y="7515"/>
                    <a:pt x="3277" y="7467"/>
                    <a:pt x="3340" y="7373"/>
                  </a:cubicBezTo>
                  <a:lnTo>
                    <a:pt x="4160" y="6144"/>
                  </a:lnTo>
                  <a:lnTo>
                    <a:pt x="5105" y="6144"/>
                  </a:lnTo>
                  <a:cubicBezTo>
                    <a:pt x="5672" y="6144"/>
                    <a:pt x="6144" y="5672"/>
                    <a:pt x="6144" y="5105"/>
                  </a:cubicBezTo>
                  <a:lnTo>
                    <a:pt x="6144" y="1009"/>
                  </a:lnTo>
                  <a:cubicBezTo>
                    <a:pt x="6144" y="473"/>
                    <a:pt x="5672" y="1"/>
                    <a:pt x="51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Google Shape;8847;p58">
              <a:extLst>
                <a:ext uri="{FF2B5EF4-FFF2-40B4-BE49-F238E27FC236}">
                  <a16:creationId xmlns:a16="http://schemas.microsoft.com/office/drawing/2014/main" id="{29F4613F-0309-40E1-B5EB-522E119580A7}"/>
                </a:ext>
              </a:extLst>
            </p:cNvPr>
            <p:cNvSpPr/>
            <p:nvPr/>
          </p:nvSpPr>
          <p:spPr>
            <a:xfrm>
              <a:off x="-804700" y="3226500"/>
              <a:ext cx="118175" cy="170925"/>
            </a:xfrm>
            <a:custGeom>
              <a:avLst/>
              <a:gdLst/>
              <a:ahLst/>
              <a:cxnLst/>
              <a:rect l="l" t="t" r="r" b="b"/>
              <a:pathLst>
                <a:path w="4727" h="6837" extrusionOk="0">
                  <a:moveTo>
                    <a:pt x="1040" y="0"/>
                  </a:moveTo>
                  <a:cubicBezTo>
                    <a:pt x="473" y="0"/>
                    <a:pt x="0" y="473"/>
                    <a:pt x="0" y="1008"/>
                  </a:cubicBezTo>
                  <a:lnTo>
                    <a:pt x="0" y="4442"/>
                  </a:lnTo>
                  <a:cubicBezTo>
                    <a:pt x="0" y="5009"/>
                    <a:pt x="473" y="5450"/>
                    <a:pt x="1040" y="5450"/>
                  </a:cubicBezTo>
                  <a:cubicBezTo>
                    <a:pt x="1040" y="5450"/>
                    <a:pt x="1198" y="5986"/>
                    <a:pt x="1387" y="6490"/>
                  </a:cubicBezTo>
                  <a:cubicBezTo>
                    <a:pt x="1481" y="6679"/>
                    <a:pt x="1544" y="6837"/>
                    <a:pt x="1733" y="6837"/>
                  </a:cubicBezTo>
                  <a:cubicBezTo>
                    <a:pt x="1891" y="6837"/>
                    <a:pt x="1985" y="6774"/>
                    <a:pt x="2111" y="6648"/>
                  </a:cubicBezTo>
                  <a:lnTo>
                    <a:pt x="2111" y="6522"/>
                  </a:lnTo>
                  <a:lnTo>
                    <a:pt x="2111" y="2426"/>
                  </a:lnTo>
                  <a:cubicBezTo>
                    <a:pt x="2111" y="1481"/>
                    <a:pt x="2836" y="725"/>
                    <a:pt x="3781" y="725"/>
                  </a:cubicBezTo>
                  <a:lnTo>
                    <a:pt x="4726" y="725"/>
                  </a:lnTo>
                  <a:cubicBezTo>
                    <a:pt x="4569" y="284"/>
                    <a:pt x="4222" y="0"/>
                    <a:pt x="3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Google Shape;8848;p58">
              <a:extLst>
                <a:ext uri="{FF2B5EF4-FFF2-40B4-BE49-F238E27FC236}">
                  <a16:creationId xmlns:a16="http://schemas.microsoft.com/office/drawing/2014/main" id="{47CA053A-FCF7-4F3E-8407-921DD724B56D}"/>
                </a:ext>
              </a:extLst>
            </p:cNvPr>
            <p:cNvSpPr/>
            <p:nvPr/>
          </p:nvSpPr>
          <p:spPr>
            <a:xfrm>
              <a:off x="-630625" y="3226500"/>
              <a:ext cx="118150" cy="170950"/>
            </a:xfrm>
            <a:custGeom>
              <a:avLst/>
              <a:gdLst/>
              <a:ahLst/>
              <a:cxnLst/>
              <a:rect l="l" t="t" r="r" b="b"/>
              <a:pathLst>
                <a:path w="4726" h="6838" extrusionOk="0">
                  <a:moveTo>
                    <a:pt x="945" y="0"/>
                  </a:moveTo>
                  <a:cubicBezTo>
                    <a:pt x="536" y="0"/>
                    <a:pt x="126" y="284"/>
                    <a:pt x="0" y="662"/>
                  </a:cubicBezTo>
                  <a:lnTo>
                    <a:pt x="945" y="662"/>
                  </a:lnTo>
                  <a:cubicBezTo>
                    <a:pt x="1890" y="662"/>
                    <a:pt x="2646" y="1418"/>
                    <a:pt x="2646" y="2363"/>
                  </a:cubicBezTo>
                  <a:lnTo>
                    <a:pt x="2646" y="6490"/>
                  </a:lnTo>
                  <a:lnTo>
                    <a:pt x="2646" y="6616"/>
                  </a:lnTo>
                  <a:cubicBezTo>
                    <a:pt x="2766" y="6736"/>
                    <a:pt x="2868" y="6838"/>
                    <a:pt x="2993" y="6838"/>
                  </a:cubicBezTo>
                  <a:cubicBezTo>
                    <a:pt x="3032" y="6838"/>
                    <a:pt x="3074" y="6828"/>
                    <a:pt x="3119" y="6805"/>
                  </a:cubicBezTo>
                  <a:cubicBezTo>
                    <a:pt x="3245" y="6774"/>
                    <a:pt x="3277" y="6616"/>
                    <a:pt x="3308" y="6490"/>
                  </a:cubicBezTo>
                  <a:cubicBezTo>
                    <a:pt x="3497" y="6017"/>
                    <a:pt x="3686" y="5482"/>
                    <a:pt x="3686" y="5482"/>
                  </a:cubicBezTo>
                  <a:cubicBezTo>
                    <a:pt x="4222" y="5482"/>
                    <a:pt x="4694" y="5009"/>
                    <a:pt x="4694" y="4442"/>
                  </a:cubicBezTo>
                  <a:lnTo>
                    <a:pt x="4694" y="1008"/>
                  </a:lnTo>
                  <a:cubicBezTo>
                    <a:pt x="4726" y="473"/>
                    <a:pt x="4253" y="0"/>
                    <a:pt x="37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362</TotalTime>
  <Words>567</Words>
  <Application>Microsoft Office PowerPoint</Application>
  <PresentationFormat>On-screen Show (16:9)</PresentationFormat>
  <Paragraphs>125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Abel</vt:lpstr>
      <vt:lpstr>Arial</vt:lpstr>
      <vt:lpstr>Bree Serif</vt:lpstr>
      <vt:lpstr>Calibri</vt:lpstr>
      <vt:lpstr>Didact Gothic</vt:lpstr>
      <vt:lpstr>Roboto Black</vt:lpstr>
      <vt:lpstr>Roboto Light</vt:lpstr>
      <vt:lpstr>Roboto Mono Regular</vt:lpstr>
      <vt:lpstr>Roboto Thin</vt:lpstr>
      <vt:lpstr>WEB PROPOSAL</vt:lpstr>
      <vt:lpstr>1_WEB PROPOSAL</vt:lpstr>
      <vt:lpstr>E-TICKET BOOKING</vt:lpstr>
      <vt:lpstr> CONTENTS</vt:lpstr>
      <vt:lpstr>ABOUT THE PROJECT</vt:lpstr>
      <vt:lpstr>What went wrong In Existing System….</vt:lpstr>
      <vt:lpstr>PROBLEM DEFINITION FOR THE USER……..</vt:lpstr>
      <vt:lpstr>PROBLEM DEFINITION FOR THE PRODUCT OWNER…</vt:lpstr>
      <vt:lpstr>PROBLEM DEFINITION FOR THE DISTRIBUTORS…</vt:lpstr>
      <vt:lpstr>PROBLEM DEFINITION FOR THE STAKE HOLDER…</vt:lpstr>
      <vt:lpstr>WHAT WE PLANNED TO WORK ON</vt:lpstr>
      <vt:lpstr>WHAT WE DEVELOP…..</vt:lpstr>
      <vt:lpstr>OUR GOALS</vt:lpstr>
      <vt:lpstr>OUR TIMELINE</vt:lpstr>
      <vt:lpstr>OUR TEAM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PROPOSAL</dc:title>
  <dc:creator>SH ETTY</dc:creator>
  <cp:lastModifiedBy>karthikeya shetty</cp:lastModifiedBy>
  <cp:revision>28</cp:revision>
  <dcterms:modified xsi:type="dcterms:W3CDTF">2022-02-22T06:46:51Z</dcterms:modified>
</cp:coreProperties>
</file>