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3"/>
  </p:notesMasterIdLst>
  <p:handoutMasterIdLst>
    <p:handoutMasterId r:id="rId14"/>
  </p:handoutMasterIdLst>
  <p:sldIdLst>
    <p:sldId id="2145705746" r:id="rId2"/>
    <p:sldId id="2076138467" r:id="rId3"/>
    <p:sldId id="2076138470" r:id="rId4"/>
    <p:sldId id="2076138471" r:id="rId5"/>
    <p:sldId id="2076138472" r:id="rId6"/>
    <p:sldId id="2145705749" r:id="rId7"/>
    <p:sldId id="2076138473" r:id="rId8"/>
    <p:sldId id="2076138474" r:id="rId9"/>
    <p:sldId id="2145705748" r:id="rId10"/>
    <p:sldId id="2145705747" r:id="rId11"/>
    <p:sldId id="2103813215"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00"/>
    <a:srgbClr val="2F2F2F"/>
    <a:srgbClr val="FFFFFF"/>
    <a:srgbClr val="666666"/>
    <a:srgbClr val="000000"/>
    <a:srgbClr val="8661C5"/>
    <a:srgbClr val="D59DFF"/>
    <a:srgbClr val="50E6FF"/>
    <a:srgbClr val="0069BA"/>
    <a:srgbClr val="9BF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AA7843-4E99-2343-A7EF-8C10FCF87531}" v="32" dt="2022-12-16T00:28:06.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1" autoAdjust="0"/>
    <p:restoredTop sz="92644" autoAdjust="0"/>
  </p:normalViewPr>
  <p:slideViewPr>
    <p:cSldViewPr snapToGrid="0">
      <p:cViewPr varScale="1">
        <p:scale>
          <a:sx n="176" d="100"/>
          <a:sy n="176" d="100"/>
        </p:scale>
        <p:origin x="304" y="200"/>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akahashi" userId="a3db1eab-8987-4160-b949-372b06a7df04" providerId="ADAL" clId="{53AA7843-4E99-2343-A7EF-8C10FCF87531}"/>
    <pc:docChg chg="undo custSel addSld delSld modSld">
      <pc:chgData name="Keisuke Takahashi" userId="a3db1eab-8987-4160-b949-372b06a7df04" providerId="ADAL" clId="{53AA7843-4E99-2343-A7EF-8C10FCF87531}" dt="2022-12-16T00:29:31.636" v="511" actId="729"/>
      <pc:docMkLst>
        <pc:docMk/>
      </pc:docMkLst>
      <pc:sldChg chg="modSp mod">
        <pc:chgData name="Keisuke Takahashi" userId="a3db1eab-8987-4160-b949-372b06a7df04" providerId="ADAL" clId="{53AA7843-4E99-2343-A7EF-8C10FCF87531}" dt="2022-12-15T09:37:45.344" v="8" actId="1076"/>
        <pc:sldMkLst>
          <pc:docMk/>
          <pc:sldMk cId="3064313378" sldId="2076138467"/>
        </pc:sldMkLst>
        <pc:spChg chg="mod">
          <ac:chgData name="Keisuke Takahashi" userId="a3db1eab-8987-4160-b949-372b06a7df04" providerId="ADAL" clId="{53AA7843-4E99-2343-A7EF-8C10FCF87531}" dt="2022-12-15T09:37:45.344" v="8" actId="1076"/>
          <ac:spMkLst>
            <pc:docMk/>
            <pc:sldMk cId="3064313378" sldId="2076138467"/>
            <ac:spMk id="34" creationId="{1D3B2BB8-24D4-694E-9380-2F81CA1699B3}"/>
          </ac:spMkLst>
        </pc:spChg>
      </pc:sldChg>
      <pc:sldChg chg="addSp delSp modSp mod">
        <pc:chgData name="Keisuke Takahashi" userId="a3db1eab-8987-4160-b949-372b06a7df04" providerId="ADAL" clId="{53AA7843-4E99-2343-A7EF-8C10FCF87531}" dt="2022-12-15T09:38:15.085" v="12"/>
        <pc:sldMkLst>
          <pc:docMk/>
          <pc:sldMk cId="2165095649" sldId="2076138470"/>
        </pc:sldMkLst>
        <pc:spChg chg="add del mod">
          <ac:chgData name="Keisuke Takahashi" userId="a3db1eab-8987-4160-b949-372b06a7df04" providerId="ADAL" clId="{53AA7843-4E99-2343-A7EF-8C10FCF87531}" dt="2022-12-15T09:38:11.214" v="10" actId="478"/>
          <ac:spMkLst>
            <pc:docMk/>
            <pc:sldMk cId="2165095649" sldId="2076138470"/>
            <ac:spMk id="3" creationId="{2868BCE4-2BFD-EEB3-AC20-2873F43AC94D}"/>
          </ac:spMkLst>
        </pc:spChg>
        <pc:spChg chg="add mod">
          <ac:chgData name="Keisuke Takahashi" userId="a3db1eab-8987-4160-b949-372b06a7df04" providerId="ADAL" clId="{53AA7843-4E99-2343-A7EF-8C10FCF87531}" dt="2022-12-15T09:38:15.085" v="12"/>
          <ac:spMkLst>
            <pc:docMk/>
            <pc:sldMk cId="2165095649" sldId="2076138470"/>
            <ac:spMk id="5" creationId="{5207D80B-BCEE-C51C-6C9E-39FA8D10F282}"/>
          </ac:spMkLst>
        </pc:spChg>
        <pc:spChg chg="del">
          <ac:chgData name="Keisuke Takahashi" userId="a3db1eab-8987-4160-b949-372b06a7df04" providerId="ADAL" clId="{53AA7843-4E99-2343-A7EF-8C10FCF87531}" dt="2022-12-15T09:38:14.646" v="11" actId="478"/>
          <ac:spMkLst>
            <pc:docMk/>
            <pc:sldMk cId="2165095649" sldId="2076138470"/>
            <ac:spMk id="34" creationId="{1D3B2BB8-24D4-694E-9380-2F81CA1699B3}"/>
          </ac:spMkLst>
        </pc:spChg>
      </pc:sldChg>
      <pc:sldChg chg="addSp delSp modSp mod">
        <pc:chgData name="Keisuke Takahashi" userId="a3db1eab-8987-4160-b949-372b06a7df04" providerId="ADAL" clId="{53AA7843-4E99-2343-A7EF-8C10FCF87531}" dt="2022-12-15T09:38:21.442" v="14"/>
        <pc:sldMkLst>
          <pc:docMk/>
          <pc:sldMk cId="3246351368" sldId="2076138471"/>
        </pc:sldMkLst>
        <pc:spChg chg="add mod">
          <ac:chgData name="Keisuke Takahashi" userId="a3db1eab-8987-4160-b949-372b06a7df04" providerId="ADAL" clId="{53AA7843-4E99-2343-A7EF-8C10FCF87531}" dt="2022-12-15T09:38:21.442" v="14"/>
          <ac:spMkLst>
            <pc:docMk/>
            <pc:sldMk cId="3246351368" sldId="2076138471"/>
            <ac:spMk id="3" creationId="{0D26B72D-E70A-5761-11E5-AE55C6C5648B}"/>
          </ac:spMkLst>
        </pc:spChg>
        <pc:spChg chg="del">
          <ac:chgData name="Keisuke Takahashi" userId="a3db1eab-8987-4160-b949-372b06a7df04" providerId="ADAL" clId="{53AA7843-4E99-2343-A7EF-8C10FCF87531}" dt="2022-12-15T09:38:20.952" v="13" actId="478"/>
          <ac:spMkLst>
            <pc:docMk/>
            <pc:sldMk cId="3246351368" sldId="2076138471"/>
            <ac:spMk id="34" creationId="{1D3B2BB8-24D4-694E-9380-2F81CA1699B3}"/>
          </ac:spMkLst>
        </pc:spChg>
      </pc:sldChg>
      <pc:sldChg chg="addSp delSp modSp mod modShow">
        <pc:chgData name="Keisuke Takahashi" userId="a3db1eab-8987-4160-b949-372b06a7df04" providerId="ADAL" clId="{53AA7843-4E99-2343-A7EF-8C10FCF87531}" dt="2022-12-16T00:29:31.636" v="511" actId="729"/>
        <pc:sldMkLst>
          <pc:docMk/>
          <pc:sldMk cId="1419154916" sldId="2076138472"/>
        </pc:sldMkLst>
        <pc:spChg chg="add mod">
          <ac:chgData name="Keisuke Takahashi" userId="a3db1eab-8987-4160-b949-372b06a7df04" providerId="ADAL" clId="{53AA7843-4E99-2343-A7EF-8C10FCF87531}" dt="2022-12-15T09:38:27.185" v="16"/>
          <ac:spMkLst>
            <pc:docMk/>
            <pc:sldMk cId="1419154916" sldId="2076138472"/>
            <ac:spMk id="3" creationId="{F6447D10-9353-7C3C-3039-D3E4C9279640}"/>
          </ac:spMkLst>
        </pc:spChg>
        <pc:spChg chg="del">
          <ac:chgData name="Keisuke Takahashi" userId="a3db1eab-8987-4160-b949-372b06a7df04" providerId="ADAL" clId="{53AA7843-4E99-2343-A7EF-8C10FCF87531}" dt="2022-12-15T09:38:26.803" v="15" actId="478"/>
          <ac:spMkLst>
            <pc:docMk/>
            <pc:sldMk cId="1419154916" sldId="2076138472"/>
            <ac:spMk id="34" creationId="{1D3B2BB8-24D4-694E-9380-2F81CA1699B3}"/>
          </ac:spMkLst>
        </pc:spChg>
      </pc:sldChg>
      <pc:sldChg chg="addSp delSp modSp mod modShow">
        <pc:chgData name="Keisuke Takahashi" userId="a3db1eab-8987-4160-b949-372b06a7df04" providerId="ADAL" clId="{53AA7843-4E99-2343-A7EF-8C10FCF87531}" dt="2022-12-16T00:26:53.209" v="500" actId="729"/>
        <pc:sldMkLst>
          <pc:docMk/>
          <pc:sldMk cId="214120126" sldId="2076138473"/>
        </pc:sldMkLst>
        <pc:spChg chg="add mod">
          <ac:chgData name="Keisuke Takahashi" userId="a3db1eab-8987-4160-b949-372b06a7df04" providerId="ADAL" clId="{53AA7843-4E99-2343-A7EF-8C10FCF87531}" dt="2022-12-15T09:38:32.594" v="18"/>
          <ac:spMkLst>
            <pc:docMk/>
            <pc:sldMk cId="214120126" sldId="2076138473"/>
            <ac:spMk id="3" creationId="{E1E834E9-BD92-779B-251F-4553F0A488F6}"/>
          </ac:spMkLst>
        </pc:spChg>
        <pc:spChg chg="del">
          <ac:chgData name="Keisuke Takahashi" userId="a3db1eab-8987-4160-b949-372b06a7df04" providerId="ADAL" clId="{53AA7843-4E99-2343-A7EF-8C10FCF87531}" dt="2022-12-15T09:38:32.230" v="17" actId="478"/>
          <ac:spMkLst>
            <pc:docMk/>
            <pc:sldMk cId="214120126" sldId="2076138473"/>
            <ac:spMk id="34" creationId="{1D3B2BB8-24D4-694E-9380-2F81CA1699B3}"/>
          </ac:spMkLst>
        </pc:spChg>
        <pc:cxnChg chg="mod">
          <ac:chgData name="Keisuke Takahashi" userId="a3db1eab-8987-4160-b949-372b06a7df04" providerId="ADAL" clId="{53AA7843-4E99-2343-A7EF-8C10FCF87531}" dt="2022-12-16T00:20:48.156" v="352" actId="1076"/>
          <ac:cxnSpMkLst>
            <pc:docMk/>
            <pc:sldMk cId="214120126" sldId="2076138473"/>
            <ac:cxnSpMk id="131" creationId="{A8B034DB-7DB8-BC45-AF72-2021BB4007F8}"/>
          </ac:cxnSpMkLst>
        </pc:cxnChg>
      </pc:sldChg>
      <pc:sldChg chg="addSp delSp modSp mod modNotesTx">
        <pc:chgData name="Keisuke Takahashi" userId="a3db1eab-8987-4160-b949-372b06a7df04" providerId="ADAL" clId="{53AA7843-4E99-2343-A7EF-8C10FCF87531}" dt="2022-12-16T00:27:08.251" v="501" actId="1076"/>
        <pc:sldMkLst>
          <pc:docMk/>
          <pc:sldMk cId="2794331159" sldId="2076138474"/>
        </pc:sldMkLst>
        <pc:spChg chg="mod">
          <ac:chgData name="Keisuke Takahashi" userId="a3db1eab-8987-4160-b949-372b06a7df04" providerId="ADAL" clId="{53AA7843-4E99-2343-A7EF-8C10FCF87531}" dt="2022-12-16T00:21:32.673" v="361"/>
          <ac:spMkLst>
            <pc:docMk/>
            <pc:sldMk cId="2794331159" sldId="2076138474"/>
            <ac:spMk id="2" creationId="{872BDB05-0B9F-CF42-8D3F-43044D2C56D1}"/>
          </ac:spMkLst>
        </pc:spChg>
        <pc:spChg chg="add mod">
          <ac:chgData name="Keisuke Takahashi" userId="a3db1eab-8987-4160-b949-372b06a7df04" providerId="ADAL" clId="{53AA7843-4E99-2343-A7EF-8C10FCF87531}" dt="2022-12-15T09:38:39.097" v="20"/>
          <ac:spMkLst>
            <pc:docMk/>
            <pc:sldMk cId="2794331159" sldId="2076138474"/>
            <ac:spMk id="3" creationId="{E32170C9-DD81-BDAF-F927-28619ED91121}"/>
          </ac:spMkLst>
        </pc:spChg>
        <pc:spChg chg="add del mod">
          <ac:chgData name="Keisuke Takahashi" userId="a3db1eab-8987-4160-b949-372b06a7df04" providerId="ADAL" clId="{53AA7843-4E99-2343-A7EF-8C10FCF87531}" dt="2022-12-15T09:43:56.004" v="73" actId="478"/>
          <ac:spMkLst>
            <pc:docMk/>
            <pc:sldMk cId="2794331159" sldId="2076138474"/>
            <ac:spMk id="5" creationId="{8875F48C-686F-F528-DD70-B0FDAA6DE9C5}"/>
          </ac:spMkLst>
        </pc:spChg>
        <pc:spChg chg="add del mod">
          <ac:chgData name="Keisuke Takahashi" userId="a3db1eab-8987-4160-b949-372b06a7df04" providerId="ADAL" clId="{53AA7843-4E99-2343-A7EF-8C10FCF87531}" dt="2022-12-15T09:43:56.004" v="73" actId="478"/>
          <ac:spMkLst>
            <pc:docMk/>
            <pc:sldMk cId="2794331159" sldId="2076138474"/>
            <ac:spMk id="9" creationId="{29E14431-E957-4029-9E11-F451BF7B8E82}"/>
          </ac:spMkLst>
        </pc:spChg>
        <pc:spChg chg="mod">
          <ac:chgData name="Keisuke Takahashi" userId="a3db1eab-8987-4160-b949-372b06a7df04" providerId="ADAL" clId="{53AA7843-4E99-2343-A7EF-8C10FCF87531}" dt="2022-12-15T10:00:39.237" v="147"/>
          <ac:spMkLst>
            <pc:docMk/>
            <pc:sldMk cId="2794331159" sldId="2076138474"/>
            <ac:spMk id="11" creationId="{C0163C21-D9E6-AEA8-44CF-0E95CD082956}"/>
          </ac:spMkLst>
        </pc:spChg>
        <pc:spChg chg="mod">
          <ac:chgData name="Keisuke Takahashi" userId="a3db1eab-8987-4160-b949-372b06a7df04" providerId="ADAL" clId="{53AA7843-4E99-2343-A7EF-8C10FCF87531}" dt="2022-12-15T10:03:04.745" v="156" actId="1076"/>
          <ac:spMkLst>
            <pc:docMk/>
            <pc:sldMk cId="2794331159" sldId="2076138474"/>
            <ac:spMk id="15" creationId="{D2311199-8606-C945-B301-A0044F107516}"/>
          </ac:spMkLst>
        </pc:spChg>
        <pc:spChg chg="mod">
          <ac:chgData name="Keisuke Takahashi" userId="a3db1eab-8987-4160-b949-372b06a7df04" providerId="ADAL" clId="{53AA7843-4E99-2343-A7EF-8C10FCF87531}" dt="2022-12-15T10:00:39.237" v="147"/>
          <ac:spMkLst>
            <pc:docMk/>
            <pc:sldMk cId="2794331159" sldId="2076138474"/>
            <ac:spMk id="17" creationId="{C3729D6B-E063-99B7-506E-E68034FEF28F}"/>
          </ac:spMkLst>
        </pc:spChg>
        <pc:spChg chg="mod">
          <ac:chgData name="Keisuke Takahashi" userId="a3db1eab-8987-4160-b949-372b06a7df04" providerId="ADAL" clId="{53AA7843-4E99-2343-A7EF-8C10FCF87531}" dt="2022-12-15T10:00:52.642" v="149"/>
          <ac:spMkLst>
            <pc:docMk/>
            <pc:sldMk cId="2794331159" sldId="2076138474"/>
            <ac:spMk id="21" creationId="{81771BFF-7F27-BEC2-19D1-A99BE21175C0}"/>
          </ac:spMkLst>
        </pc:spChg>
        <pc:spChg chg="mod">
          <ac:chgData name="Keisuke Takahashi" userId="a3db1eab-8987-4160-b949-372b06a7df04" providerId="ADAL" clId="{53AA7843-4E99-2343-A7EF-8C10FCF87531}" dt="2022-12-15T10:00:52.642" v="149"/>
          <ac:spMkLst>
            <pc:docMk/>
            <pc:sldMk cId="2794331159" sldId="2076138474"/>
            <ac:spMk id="25" creationId="{59814169-729F-92D1-B016-34C41D55F0C6}"/>
          </ac:spMkLst>
        </pc:spChg>
        <pc:spChg chg="mod">
          <ac:chgData name="Keisuke Takahashi" userId="a3db1eab-8987-4160-b949-372b06a7df04" providerId="ADAL" clId="{53AA7843-4E99-2343-A7EF-8C10FCF87531}" dt="2022-12-15T10:00:09.062" v="144" actId="20577"/>
          <ac:spMkLst>
            <pc:docMk/>
            <pc:sldMk cId="2794331159" sldId="2076138474"/>
            <ac:spMk id="26" creationId="{3314689E-27E1-C84C-912B-925218FB085C}"/>
          </ac:spMkLst>
        </pc:spChg>
        <pc:spChg chg="add mod">
          <ac:chgData name="Keisuke Takahashi" userId="a3db1eab-8987-4160-b949-372b06a7df04" providerId="ADAL" clId="{53AA7843-4E99-2343-A7EF-8C10FCF87531}" dt="2022-12-16T00:22:35.184" v="412" actId="1076"/>
          <ac:spMkLst>
            <pc:docMk/>
            <pc:sldMk cId="2794331159" sldId="2076138474"/>
            <ac:spMk id="27" creationId="{E2D47D04-E5F7-57C5-FAC4-8B23C99F2925}"/>
          </ac:spMkLst>
        </pc:spChg>
        <pc:spChg chg="del">
          <ac:chgData name="Keisuke Takahashi" userId="a3db1eab-8987-4160-b949-372b06a7df04" providerId="ADAL" clId="{53AA7843-4E99-2343-A7EF-8C10FCF87531}" dt="2022-12-15T09:38:38.719" v="19" actId="478"/>
          <ac:spMkLst>
            <pc:docMk/>
            <pc:sldMk cId="2794331159" sldId="2076138474"/>
            <ac:spMk id="34" creationId="{1D3B2BB8-24D4-694E-9380-2F81CA1699B3}"/>
          </ac:spMkLst>
        </pc:spChg>
        <pc:spChg chg="add mod">
          <ac:chgData name="Keisuke Takahashi" userId="a3db1eab-8987-4160-b949-372b06a7df04" providerId="ADAL" clId="{53AA7843-4E99-2343-A7EF-8C10FCF87531}" dt="2022-12-16T00:16:25.203" v="302" actId="1076"/>
          <ac:spMkLst>
            <pc:docMk/>
            <pc:sldMk cId="2794331159" sldId="2076138474"/>
            <ac:spMk id="35" creationId="{C9F0C893-1FAE-ACDD-F0D3-98E78A849B7B}"/>
          </ac:spMkLst>
        </pc:spChg>
        <pc:spChg chg="mod">
          <ac:chgData name="Keisuke Takahashi" userId="a3db1eab-8987-4160-b949-372b06a7df04" providerId="ADAL" clId="{53AA7843-4E99-2343-A7EF-8C10FCF87531}" dt="2022-12-16T00:21:59.514" v="374" actId="20577"/>
          <ac:spMkLst>
            <pc:docMk/>
            <pc:sldMk cId="2794331159" sldId="2076138474"/>
            <ac:spMk id="62" creationId="{173F9AFC-8E9D-6341-A176-A831E1090168}"/>
          </ac:spMkLst>
        </pc:spChg>
        <pc:spChg chg="add mod">
          <ac:chgData name="Keisuke Takahashi" userId="a3db1eab-8987-4160-b949-372b06a7df04" providerId="ADAL" clId="{53AA7843-4E99-2343-A7EF-8C10FCF87531}" dt="2022-12-16T00:22:55.253" v="414"/>
          <ac:spMkLst>
            <pc:docMk/>
            <pc:sldMk cId="2794331159" sldId="2076138474"/>
            <ac:spMk id="69" creationId="{B69AF80B-428C-2795-C2A0-6D9CDE5C80D0}"/>
          </ac:spMkLst>
        </pc:spChg>
        <pc:spChg chg="add mod">
          <ac:chgData name="Keisuke Takahashi" userId="a3db1eab-8987-4160-b949-372b06a7df04" providerId="ADAL" clId="{53AA7843-4E99-2343-A7EF-8C10FCF87531}" dt="2022-12-16T00:22:55.253" v="414"/>
          <ac:spMkLst>
            <pc:docMk/>
            <pc:sldMk cId="2794331159" sldId="2076138474"/>
            <ac:spMk id="73" creationId="{FB6BF957-F27E-1BFD-CD90-2BB9AE7B2EB5}"/>
          </ac:spMkLst>
        </pc:spChg>
        <pc:spChg chg="add mod">
          <ac:chgData name="Keisuke Takahashi" userId="a3db1eab-8987-4160-b949-372b06a7df04" providerId="ADAL" clId="{53AA7843-4E99-2343-A7EF-8C10FCF87531}" dt="2022-12-16T00:24:02.082" v="419" actId="1076"/>
          <ac:spMkLst>
            <pc:docMk/>
            <pc:sldMk cId="2794331159" sldId="2076138474"/>
            <ac:spMk id="78" creationId="{9B580AF8-FB8E-0198-878A-536BA64C51E3}"/>
          </ac:spMkLst>
        </pc:spChg>
        <pc:spChg chg="mod">
          <ac:chgData name="Keisuke Takahashi" userId="a3db1eab-8987-4160-b949-372b06a7df04" providerId="ADAL" clId="{53AA7843-4E99-2343-A7EF-8C10FCF87531}" dt="2022-12-16T00:25:32.587" v="441" actId="20577"/>
          <ac:spMkLst>
            <pc:docMk/>
            <pc:sldMk cId="2794331159" sldId="2076138474"/>
            <ac:spMk id="84" creationId="{83C750DC-5309-6146-88E5-EE6519085FDA}"/>
          </ac:spMkLst>
        </pc:spChg>
        <pc:spChg chg="mod">
          <ac:chgData name="Keisuke Takahashi" userId="a3db1eab-8987-4160-b949-372b06a7df04" providerId="ADAL" clId="{53AA7843-4E99-2343-A7EF-8C10FCF87531}" dt="2022-12-15T10:03:14.228" v="157" actId="1076"/>
          <ac:spMkLst>
            <pc:docMk/>
            <pc:sldMk cId="2794331159" sldId="2076138474"/>
            <ac:spMk id="94" creationId="{C7D5F030-BCA4-B34D-8B3C-7351BC308137}"/>
          </ac:spMkLst>
        </pc:spChg>
        <pc:spChg chg="mod">
          <ac:chgData name="Keisuke Takahashi" userId="a3db1eab-8987-4160-b949-372b06a7df04" providerId="ADAL" clId="{53AA7843-4E99-2343-A7EF-8C10FCF87531}" dt="2022-12-15T10:03:14.228" v="157" actId="1076"/>
          <ac:spMkLst>
            <pc:docMk/>
            <pc:sldMk cId="2794331159" sldId="2076138474"/>
            <ac:spMk id="99" creationId="{454697D7-4D54-AD45-8EB9-C1F6D669DDC8}"/>
          </ac:spMkLst>
        </pc:spChg>
        <pc:spChg chg="mod">
          <ac:chgData name="Keisuke Takahashi" userId="a3db1eab-8987-4160-b949-372b06a7df04" providerId="ADAL" clId="{53AA7843-4E99-2343-A7EF-8C10FCF87531}" dt="2022-12-16T00:08:16.944" v="169" actId="1076"/>
          <ac:spMkLst>
            <pc:docMk/>
            <pc:sldMk cId="2794331159" sldId="2076138474"/>
            <ac:spMk id="110" creationId="{58C74CAF-37DF-0C46-9955-EFA6E8A0FD8F}"/>
          </ac:spMkLst>
        </pc:spChg>
        <pc:spChg chg="mod">
          <ac:chgData name="Keisuke Takahashi" userId="a3db1eab-8987-4160-b949-372b06a7df04" providerId="ADAL" clId="{53AA7843-4E99-2343-A7EF-8C10FCF87531}" dt="2022-12-16T00:11:46.122" v="224" actId="14100"/>
          <ac:spMkLst>
            <pc:docMk/>
            <pc:sldMk cId="2794331159" sldId="2076138474"/>
            <ac:spMk id="141" creationId="{FCCDA229-EBD7-7D4B-95F4-40FFF9F7DE06}"/>
          </ac:spMkLst>
        </pc:spChg>
        <pc:spChg chg="mod">
          <ac:chgData name="Keisuke Takahashi" userId="a3db1eab-8987-4160-b949-372b06a7df04" providerId="ADAL" clId="{53AA7843-4E99-2343-A7EF-8C10FCF87531}" dt="2022-12-16T00:11:35.193" v="223" actId="14100"/>
          <ac:spMkLst>
            <pc:docMk/>
            <pc:sldMk cId="2794331159" sldId="2076138474"/>
            <ac:spMk id="143" creationId="{096D80B8-7D51-4A49-8D26-439DB13A8E16}"/>
          </ac:spMkLst>
        </pc:spChg>
        <pc:spChg chg="mod">
          <ac:chgData name="Keisuke Takahashi" userId="a3db1eab-8987-4160-b949-372b06a7df04" providerId="ADAL" clId="{53AA7843-4E99-2343-A7EF-8C10FCF87531}" dt="2022-12-15T10:05:54.400" v="167" actId="14100"/>
          <ac:spMkLst>
            <pc:docMk/>
            <pc:sldMk cId="2794331159" sldId="2076138474"/>
            <ac:spMk id="145" creationId="{4B9760A8-852B-3D4E-A877-19DFEB56B83C}"/>
          </ac:spMkLst>
        </pc:spChg>
        <pc:spChg chg="mod">
          <ac:chgData name="Keisuke Takahashi" userId="a3db1eab-8987-4160-b949-372b06a7df04" providerId="ADAL" clId="{53AA7843-4E99-2343-A7EF-8C10FCF87531}" dt="2022-12-16T00:10:56.381" v="220" actId="6549"/>
          <ac:spMkLst>
            <pc:docMk/>
            <pc:sldMk cId="2794331159" sldId="2076138474"/>
            <ac:spMk id="167" creationId="{A82753F3-ECBD-9F4D-8058-F90705DEAD54}"/>
          </ac:spMkLst>
        </pc:spChg>
        <pc:spChg chg="mod">
          <ac:chgData name="Keisuke Takahashi" userId="a3db1eab-8987-4160-b949-372b06a7df04" providerId="ADAL" clId="{53AA7843-4E99-2343-A7EF-8C10FCF87531}" dt="2022-12-16T00:16:01.854" v="277" actId="1076"/>
          <ac:spMkLst>
            <pc:docMk/>
            <pc:sldMk cId="2794331159" sldId="2076138474"/>
            <ac:spMk id="169" creationId="{9903DC34-E410-214E-87CC-00B2E3ABFBD8}"/>
          </ac:spMkLst>
        </pc:spChg>
        <pc:spChg chg="mod">
          <ac:chgData name="Keisuke Takahashi" userId="a3db1eab-8987-4160-b949-372b06a7df04" providerId="ADAL" clId="{53AA7843-4E99-2343-A7EF-8C10FCF87531}" dt="2022-12-16T00:09:44.457" v="198" actId="1076"/>
          <ac:spMkLst>
            <pc:docMk/>
            <pc:sldMk cId="2794331159" sldId="2076138474"/>
            <ac:spMk id="179" creationId="{59C33E65-C309-CC4E-8B79-ACCFADBA01D0}"/>
          </ac:spMkLst>
        </pc:spChg>
        <pc:spChg chg="mod">
          <ac:chgData name="Keisuke Takahashi" userId="a3db1eab-8987-4160-b949-372b06a7df04" providerId="ADAL" clId="{53AA7843-4E99-2343-A7EF-8C10FCF87531}" dt="2022-12-15T10:03:14.228" v="157" actId="1076"/>
          <ac:spMkLst>
            <pc:docMk/>
            <pc:sldMk cId="2794331159" sldId="2076138474"/>
            <ac:spMk id="185" creationId="{3D75373D-A057-7640-8CB7-46C11D8807E9}"/>
          </ac:spMkLst>
        </pc:spChg>
        <pc:spChg chg="mod">
          <ac:chgData name="Keisuke Takahashi" userId="a3db1eab-8987-4160-b949-372b06a7df04" providerId="ADAL" clId="{53AA7843-4E99-2343-A7EF-8C10FCF87531}" dt="2022-12-15T10:05:25.366" v="165" actId="1076"/>
          <ac:spMkLst>
            <pc:docMk/>
            <pc:sldMk cId="2794331159" sldId="2076138474"/>
            <ac:spMk id="187" creationId="{245B647E-BF47-414E-8017-56646096F89F}"/>
          </ac:spMkLst>
        </pc:spChg>
        <pc:spChg chg="mod">
          <ac:chgData name="Keisuke Takahashi" userId="a3db1eab-8987-4160-b949-372b06a7df04" providerId="ADAL" clId="{53AA7843-4E99-2343-A7EF-8C10FCF87531}" dt="2022-12-15T10:05:25.366" v="165" actId="1076"/>
          <ac:spMkLst>
            <pc:docMk/>
            <pc:sldMk cId="2794331159" sldId="2076138474"/>
            <ac:spMk id="189" creationId="{37E60843-C6A7-D442-9A38-3FB27C9E159F}"/>
          </ac:spMkLst>
        </pc:spChg>
        <pc:spChg chg="mod">
          <ac:chgData name="Keisuke Takahashi" userId="a3db1eab-8987-4160-b949-372b06a7df04" providerId="ADAL" clId="{53AA7843-4E99-2343-A7EF-8C10FCF87531}" dt="2022-12-16T00:09:05.474" v="174" actId="1076"/>
          <ac:spMkLst>
            <pc:docMk/>
            <pc:sldMk cId="2794331159" sldId="2076138474"/>
            <ac:spMk id="202" creationId="{18E8AA04-138A-D34A-A368-F54E1CA421FB}"/>
          </ac:spMkLst>
        </pc:spChg>
        <pc:spChg chg="del">
          <ac:chgData name="Keisuke Takahashi" userId="a3db1eab-8987-4160-b949-372b06a7df04" providerId="ADAL" clId="{53AA7843-4E99-2343-A7EF-8C10FCF87531}" dt="2022-12-16T00:19:25.941" v="343" actId="478"/>
          <ac:spMkLst>
            <pc:docMk/>
            <pc:sldMk cId="2794331159" sldId="2076138474"/>
            <ac:spMk id="204" creationId="{C5D21B33-041A-0341-9BAC-F4B3DC0EA1E6}"/>
          </ac:spMkLst>
        </pc:spChg>
        <pc:spChg chg="mod">
          <ac:chgData name="Keisuke Takahashi" userId="a3db1eab-8987-4160-b949-372b06a7df04" providerId="ADAL" clId="{53AA7843-4E99-2343-A7EF-8C10FCF87531}" dt="2022-12-16T00:22:19.138" v="388" actId="20577"/>
          <ac:spMkLst>
            <pc:docMk/>
            <pc:sldMk cId="2794331159" sldId="2076138474"/>
            <ac:spMk id="208" creationId="{AD1D28FF-A481-C94B-9B39-A70D78BE566C}"/>
          </ac:spMkLst>
        </pc:spChg>
        <pc:spChg chg="mod">
          <ac:chgData name="Keisuke Takahashi" userId="a3db1eab-8987-4160-b949-372b06a7df04" providerId="ADAL" clId="{53AA7843-4E99-2343-A7EF-8C10FCF87531}" dt="2022-12-16T00:09:59.957" v="199" actId="1076"/>
          <ac:spMkLst>
            <pc:docMk/>
            <pc:sldMk cId="2794331159" sldId="2076138474"/>
            <ac:spMk id="209" creationId="{DA08C4B1-160C-544A-8E7A-A49430B2CA82}"/>
          </ac:spMkLst>
        </pc:spChg>
        <pc:spChg chg="mod">
          <ac:chgData name="Keisuke Takahashi" userId="a3db1eab-8987-4160-b949-372b06a7df04" providerId="ADAL" clId="{53AA7843-4E99-2343-A7EF-8C10FCF87531}" dt="2022-12-16T00:27:08.251" v="501" actId="1076"/>
          <ac:spMkLst>
            <pc:docMk/>
            <pc:sldMk cId="2794331159" sldId="2076138474"/>
            <ac:spMk id="211" creationId="{235D40CC-88CF-9241-A896-8E1303C6BDDF}"/>
          </ac:spMkLst>
        </pc:spChg>
        <pc:spChg chg="mod">
          <ac:chgData name="Keisuke Takahashi" userId="a3db1eab-8987-4160-b949-372b06a7df04" providerId="ADAL" clId="{53AA7843-4E99-2343-A7EF-8C10FCF87531}" dt="2022-12-16T00:10:11.891" v="200" actId="14100"/>
          <ac:spMkLst>
            <pc:docMk/>
            <pc:sldMk cId="2794331159" sldId="2076138474"/>
            <ac:spMk id="224" creationId="{37159A53-6D2D-A845-B752-BDA251895BC3}"/>
          </ac:spMkLst>
        </pc:spChg>
        <pc:spChg chg="del">
          <ac:chgData name="Keisuke Takahashi" userId="a3db1eab-8987-4160-b949-372b06a7df04" providerId="ADAL" clId="{53AA7843-4E99-2343-A7EF-8C10FCF87531}" dt="2022-12-15T09:45:12.925" v="135" actId="478"/>
          <ac:spMkLst>
            <pc:docMk/>
            <pc:sldMk cId="2794331159" sldId="2076138474"/>
            <ac:spMk id="253" creationId="{61E44F55-3F13-304B-8754-7F1505BBE79C}"/>
          </ac:spMkLst>
        </pc:spChg>
        <pc:spChg chg="del mod">
          <ac:chgData name="Keisuke Takahashi" userId="a3db1eab-8987-4160-b949-372b06a7df04" providerId="ADAL" clId="{53AA7843-4E99-2343-A7EF-8C10FCF87531}" dt="2022-12-16T00:15:05.921" v="268" actId="478"/>
          <ac:spMkLst>
            <pc:docMk/>
            <pc:sldMk cId="2794331159" sldId="2076138474"/>
            <ac:spMk id="266" creationId="{3B035F7B-BB43-5F4F-9600-5AF6500D4FF6}"/>
          </ac:spMkLst>
        </pc:spChg>
        <pc:grpChg chg="add del mod">
          <ac:chgData name="Keisuke Takahashi" userId="a3db1eab-8987-4160-b949-372b06a7df04" providerId="ADAL" clId="{53AA7843-4E99-2343-A7EF-8C10FCF87531}" dt="2022-12-15T10:00:43.241" v="148"/>
          <ac:grpSpMkLst>
            <pc:docMk/>
            <pc:sldMk cId="2794331159" sldId="2076138474"/>
            <ac:grpSpMk id="10" creationId="{505A9451-87E9-9E99-6B7E-BD640AF27D93}"/>
          </ac:grpSpMkLst>
        </pc:grpChg>
        <pc:grpChg chg="add mod">
          <ac:chgData name="Keisuke Takahashi" userId="a3db1eab-8987-4160-b949-372b06a7df04" providerId="ADAL" clId="{53AA7843-4E99-2343-A7EF-8C10FCF87531}" dt="2022-12-16T00:12:11.505" v="225" actId="1076"/>
          <ac:grpSpMkLst>
            <pc:docMk/>
            <pc:sldMk cId="2794331159" sldId="2076138474"/>
            <ac:grpSpMk id="19" creationId="{08A3A84C-17CF-2D48-DB7C-9FA5D64F43C7}"/>
          </ac:grpSpMkLst>
        </pc:grpChg>
        <pc:grpChg chg="mod">
          <ac:chgData name="Keisuke Takahashi" userId="a3db1eab-8987-4160-b949-372b06a7df04" providerId="ADAL" clId="{53AA7843-4E99-2343-A7EF-8C10FCF87531}" dt="2022-12-16T00:11:10.926" v="222" actId="1076"/>
          <ac:grpSpMkLst>
            <pc:docMk/>
            <pc:sldMk cId="2794331159" sldId="2076138474"/>
            <ac:grpSpMk id="108" creationId="{69882C9F-3176-EB40-8E9C-6C3AC6E3ABAB}"/>
          </ac:grpSpMkLst>
        </pc:grpChg>
        <pc:picChg chg="add del mod">
          <ac:chgData name="Keisuke Takahashi" userId="a3db1eab-8987-4160-b949-372b06a7df04" providerId="ADAL" clId="{53AA7843-4E99-2343-A7EF-8C10FCF87531}" dt="2022-12-15T09:43:56.004" v="73" actId="478"/>
          <ac:picMkLst>
            <pc:docMk/>
            <pc:sldMk cId="2794331159" sldId="2076138474"/>
            <ac:picMk id="7" creationId="{D1ACFEA8-8DB8-D1C3-BBDF-D3100C018FB9}"/>
          </ac:picMkLst>
        </pc:picChg>
        <pc:picChg chg="mod">
          <ac:chgData name="Keisuke Takahashi" userId="a3db1eab-8987-4160-b949-372b06a7df04" providerId="ADAL" clId="{53AA7843-4E99-2343-A7EF-8C10FCF87531}" dt="2022-12-15T10:00:39.237" v="147"/>
          <ac:picMkLst>
            <pc:docMk/>
            <pc:sldMk cId="2794331159" sldId="2076138474"/>
            <ac:picMk id="13" creationId="{0AB0050F-5282-DFBB-C5CE-7E51E00F1CF0}"/>
          </ac:picMkLst>
        </pc:picChg>
        <pc:picChg chg="mod">
          <ac:chgData name="Keisuke Takahashi" userId="a3db1eab-8987-4160-b949-372b06a7df04" providerId="ADAL" clId="{53AA7843-4E99-2343-A7EF-8C10FCF87531}" dt="2022-12-15T10:00:52.642" v="149"/>
          <ac:picMkLst>
            <pc:docMk/>
            <pc:sldMk cId="2794331159" sldId="2076138474"/>
            <ac:picMk id="23" creationId="{09444844-CFFD-1F6D-0E10-DE8D47BE3B18}"/>
          </ac:picMkLst>
        </pc:picChg>
        <pc:picChg chg="add del mod">
          <ac:chgData name="Keisuke Takahashi" userId="a3db1eab-8987-4160-b949-372b06a7df04" providerId="ADAL" clId="{53AA7843-4E99-2343-A7EF-8C10FCF87531}" dt="2022-12-16T00:21:02.238" v="355"/>
          <ac:picMkLst>
            <pc:docMk/>
            <pc:sldMk cId="2794331159" sldId="2076138474"/>
            <ac:picMk id="58" creationId="{E3C652B1-DBCC-E233-0E97-32EA6877E580}"/>
          </ac:picMkLst>
        </pc:picChg>
        <pc:picChg chg="add del mod">
          <ac:chgData name="Keisuke Takahashi" userId="a3db1eab-8987-4160-b949-372b06a7df04" providerId="ADAL" clId="{53AA7843-4E99-2343-A7EF-8C10FCF87531}" dt="2022-12-16T00:21:02.238" v="355"/>
          <ac:picMkLst>
            <pc:docMk/>
            <pc:sldMk cId="2794331159" sldId="2076138474"/>
            <ac:picMk id="59" creationId="{5EBBE8B4-F20A-F785-130E-17305CF81352}"/>
          </ac:picMkLst>
        </pc:picChg>
        <pc:picChg chg="add mod">
          <ac:chgData name="Keisuke Takahashi" userId="a3db1eab-8987-4160-b949-372b06a7df04" providerId="ADAL" clId="{53AA7843-4E99-2343-A7EF-8C10FCF87531}" dt="2022-12-16T00:21:07.965" v="357"/>
          <ac:picMkLst>
            <pc:docMk/>
            <pc:sldMk cId="2794331159" sldId="2076138474"/>
            <ac:picMk id="63" creationId="{6FE9B56A-0BD8-B1E5-4CB3-152DE98AB54A}"/>
          </ac:picMkLst>
        </pc:picChg>
        <pc:picChg chg="add mod">
          <ac:chgData name="Keisuke Takahashi" userId="a3db1eab-8987-4160-b949-372b06a7df04" providerId="ADAL" clId="{53AA7843-4E99-2343-A7EF-8C10FCF87531}" dt="2022-12-16T00:21:07.965" v="357"/>
          <ac:picMkLst>
            <pc:docMk/>
            <pc:sldMk cId="2794331159" sldId="2076138474"/>
            <ac:picMk id="66" creationId="{65325082-A12C-DA53-03FC-D80440510513}"/>
          </ac:picMkLst>
        </pc:picChg>
        <pc:picChg chg="del">
          <ac:chgData name="Keisuke Takahashi" userId="a3db1eab-8987-4160-b949-372b06a7df04" providerId="ADAL" clId="{53AA7843-4E99-2343-A7EF-8C10FCF87531}" dt="2022-12-16T00:21:05.820" v="356" actId="478"/>
          <ac:picMkLst>
            <pc:docMk/>
            <pc:sldMk cId="2794331159" sldId="2076138474"/>
            <ac:picMk id="270" creationId="{0DC1AD84-12C8-9645-9E8E-CF6DAD81B380}"/>
          </ac:picMkLst>
        </pc:picChg>
        <pc:picChg chg="del">
          <ac:chgData name="Keisuke Takahashi" userId="a3db1eab-8987-4160-b949-372b06a7df04" providerId="ADAL" clId="{53AA7843-4E99-2343-A7EF-8C10FCF87531}" dt="2022-12-16T00:21:05.820" v="356" actId="478"/>
          <ac:picMkLst>
            <pc:docMk/>
            <pc:sldMk cId="2794331159" sldId="2076138474"/>
            <ac:picMk id="272" creationId="{F3C5A101-B41F-0546-A9EF-B807ADB48A45}"/>
          </ac:picMkLst>
        </pc:picChg>
        <pc:cxnChg chg="add mod">
          <ac:chgData name="Keisuke Takahashi" userId="a3db1eab-8987-4160-b949-372b06a7df04" providerId="ADAL" clId="{53AA7843-4E99-2343-A7EF-8C10FCF87531}" dt="2022-12-16T00:15:53.531" v="275" actId="14100"/>
          <ac:cxnSpMkLst>
            <pc:docMk/>
            <pc:sldMk cId="2794331159" sldId="2076138474"/>
            <ac:cxnSpMk id="29" creationId="{F39052DD-4308-B869-5E76-0010921FA664}"/>
          </ac:cxnSpMkLst>
        </pc:cxnChg>
        <pc:cxnChg chg="add mod">
          <ac:chgData name="Keisuke Takahashi" userId="a3db1eab-8987-4160-b949-372b06a7df04" providerId="ADAL" clId="{53AA7843-4E99-2343-A7EF-8C10FCF87531}" dt="2022-12-16T00:17:04.987" v="307" actId="14100"/>
          <ac:cxnSpMkLst>
            <pc:docMk/>
            <pc:sldMk cId="2794331159" sldId="2076138474"/>
            <ac:cxnSpMk id="38" creationId="{F43FE4D5-C92A-429C-6990-6874145D444F}"/>
          </ac:cxnSpMkLst>
        </pc:cxnChg>
        <pc:cxnChg chg="add mod">
          <ac:chgData name="Keisuke Takahashi" userId="a3db1eab-8987-4160-b949-372b06a7df04" providerId="ADAL" clId="{53AA7843-4E99-2343-A7EF-8C10FCF87531}" dt="2022-12-16T00:19:59.205" v="347" actId="14100"/>
          <ac:cxnSpMkLst>
            <pc:docMk/>
            <pc:sldMk cId="2794331159" sldId="2076138474"/>
            <ac:cxnSpMk id="54" creationId="{31465251-0343-CDDB-98D9-80701032336A}"/>
          </ac:cxnSpMkLst>
        </pc:cxnChg>
        <pc:cxnChg chg="add mod">
          <ac:chgData name="Keisuke Takahashi" userId="a3db1eab-8987-4160-b949-372b06a7df04" providerId="ADAL" clId="{53AA7843-4E99-2343-A7EF-8C10FCF87531}" dt="2022-12-16T00:22:55.253" v="414"/>
          <ac:cxnSpMkLst>
            <pc:docMk/>
            <pc:sldMk cId="2794331159" sldId="2076138474"/>
            <ac:cxnSpMk id="70" creationId="{78283EA9-BF8E-18F6-5555-59210D7757AD}"/>
          </ac:cxnSpMkLst>
        </pc:cxnChg>
        <pc:cxnChg chg="add mod">
          <ac:chgData name="Keisuke Takahashi" userId="a3db1eab-8987-4160-b949-372b06a7df04" providerId="ADAL" clId="{53AA7843-4E99-2343-A7EF-8C10FCF87531}" dt="2022-12-16T00:22:55.253" v="414"/>
          <ac:cxnSpMkLst>
            <pc:docMk/>
            <pc:sldMk cId="2794331159" sldId="2076138474"/>
            <ac:cxnSpMk id="72" creationId="{E67B40F3-1817-C999-08C2-B6808E18A42F}"/>
          </ac:cxnSpMkLst>
        </pc:cxnChg>
        <pc:cxnChg chg="add mod">
          <ac:chgData name="Keisuke Takahashi" userId="a3db1eab-8987-4160-b949-372b06a7df04" providerId="ADAL" clId="{53AA7843-4E99-2343-A7EF-8C10FCF87531}" dt="2022-12-16T00:23:56.609" v="418" actId="14100"/>
          <ac:cxnSpMkLst>
            <pc:docMk/>
            <pc:sldMk cId="2794331159" sldId="2076138474"/>
            <ac:cxnSpMk id="76" creationId="{09CCFE85-AE99-D506-0045-A9CC525D13C0}"/>
          </ac:cxnSpMkLst>
        </pc:cxnChg>
        <pc:cxnChg chg="add mod">
          <ac:chgData name="Keisuke Takahashi" userId="a3db1eab-8987-4160-b949-372b06a7df04" providerId="ADAL" clId="{53AA7843-4E99-2343-A7EF-8C10FCF87531}" dt="2022-12-16T00:24:33.066" v="423" actId="14100"/>
          <ac:cxnSpMkLst>
            <pc:docMk/>
            <pc:sldMk cId="2794331159" sldId="2076138474"/>
            <ac:cxnSpMk id="86" creationId="{24032533-1B5B-E77A-F6A8-0480EEA51C42}"/>
          </ac:cxnSpMkLst>
        </pc:cxnChg>
        <pc:cxnChg chg="mod">
          <ac:chgData name="Keisuke Takahashi" userId="a3db1eab-8987-4160-b949-372b06a7df04" providerId="ADAL" clId="{53AA7843-4E99-2343-A7EF-8C10FCF87531}" dt="2022-12-16T00:10:11.891" v="200" actId="14100"/>
          <ac:cxnSpMkLst>
            <pc:docMk/>
            <pc:sldMk cId="2794331159" sldId="2076138474"/>
            <ac:cxnSpMk id="89" creationId="{7EBFF39F-66E7-1C4A-9AD3-EEF6FDE26316}"/>
          </ac:cxnSpMkLst>
        </pc:cxnChg>
        <pc:cxnChg chg="mod">
          <ac:chgData name="Keisuke Takahashi" userId="a3db1eab-8987-4160-b949-372b06a7df04" providerId="ADAL" clId="{53AA7843-4E99-2343-A7EF-8C10FCF87531}" dt="2022-12-15T10:03:43.814" v="162" actId="14100"/>
          <ac:cxnSpMkLst>
            <pc:docMk/>
            <pc:sldMk cId="2794331159" sldId="2076138474"/>
            <ac:cxnSpMk id="91" creationId="{59BEBF01-5CE2-D545-9F8C-999BE31A8A25}"/>
          </ac:cxnSpMkLst>
        </pc:cxnChg>
        <pc:cxnChg chg="add mod">
          <ac:chgData name="Keisuke Takahashi" userId="a3db1eab-8987-4160-b949-372b06a7df04" providerId="ADAL" clId="{53AA7843-4E99-2343-A7EF-8C10FCF87531}" dt="2022-12-16T00:25:14.397" v="427"/>
          <ac:cxnSpMkLst>
            <pc:docMk/>
            <pc:sldMk cId="2794331159" sldId="2076138474"/>
            <ac:cxnSpMk id="93" creationId="{8D3DD5A3-C29D-837B-0648-A05C322D4D30}"/>
          </ac:cxnSpMkLst>
        </pc:cxnChg>
        <pc:cxnChg chg="mod">
          <ac:chgData name="Keisuke Takahashi" userId="a3db1eab-8987-4160-b949-372b06a7df04" providerId="ADAL" clId="{53AA7843-4E99-2343-A7EF-8C10FCF87531}" dt="2022-12-16T00:08:42.593" v="171" actId="14100"/>
          <ac:cxnSpMkLst>
            <pc:docMk/>
            <pc:sldMk cId="2794331159" sldId="2076138474"/>
            <ac:cxnSpMk id="112" creationId="{CFEE956A-DF8E-2543-A81D-8386EFCB822C}"/>
          </ac:cxnSpMkLst>
        </pc:cxnChg>
        <pc:cxnChg chg="mod">
          <ac:chgData name="Keisuke Takahashi" userId="a3db1eab-8987-4160-b949-372b06a7df04" providerId="ADAL" clId="{53AA7843-4E99-2343-A7EF-8C10FCF87531}" dt="2022-12-16T00:09:00.225" v="173" actId="1076"/>
          <ac:cxnSpMkLst>
            <pc:docMk/>
            <pc:sldMk cId="2794331159" sldId="2076138474"/>
            <ac:cxnSpMk id="117" creationId="{6D55296A-94F4-564C-9290-27D91B2F1425}"/>
          </ac:cxnSpMkLst>
        </pc:cxnChg>
        <pc:cxnChg chg="mod">
          <ac:chgData name="Keisuke Takahashi" userId="a3db1eab-8987-4160-b949-372b06a7df04" providerId="ADAL" clId="{53AA7843-4E99-2343-A7EF-8C10FCF87531}" dt="2022-12-16T00:11:10.926" v="222" actId="1076"/>
          <ac:cxnSpMkLst>
            <pc:docMk/>
            <pc:sldMk cId="2794331159" sldId="2076138474"/>
            <ac:cxnSpMk id="126" creationId="{9190379C-E301-814A-94A1-6A8AD665E07A}"/>
          </ac:cxnSpMkLst>
        </pc:cxnChg>
        <pc:cxnChg chg="del mod">
          <ac:chgData name="Keisuke Takahashi" userId="a3db1eab-8987-4160-b949-372b06a7df04" providerId="ADAL" clId="{53AA7843-4E99-2343-A7EF-8C10FCF87531}" dt="2022-12-16T00:15:15.318" v="269" actId="478"/>
          <ac:cxnSpMkLst>
            <pc:docMk/>
            <pc:sldMk cId="2794331159" sldId="2076138474"/>
            <ac:cxnSpMk id="131" creationId="{A8B034DB-7DB8-BC45-AF72-2021BB4007F8}"/>
          </ac:cxnSpMkLst>
        </pc:cxnChg>
        <pc:cxnChg chg="mod">
          <ac:chgData name="Keisuke Takahashi" userId="a3db1eab-8987-4160-b949-372b06a7df04" providerId="ADAL" clId="{53AA7843-4E99-2343-A7EF-8C10FCF87531}" dt="2022-12-16T00:18:06.571" v="311" actId="14100"/>
          <ac:cxnSpMkLst>
            <pc:docMk/>
            <pc:sldMk cId="2794331159" sldId="2076138474"/>
            <ac:cxnSpMk id="133" creationId="{D4861BB2-0FD2-1B49-BBE1-ED0995572F81}"/>
          </ac:cxnSpMkLst>
        </pc:cxnChg>
        <pc:cxnChg chg="mod">
          <ac:chgData name="Keisuke Takahashi" userId="a3db1eab-8987-4160-b949-372b06a7df04" providerId="ADAL" clId="{53AA7843-4E99-2343-A7EF-8C10FCF87531}" dt="2022-12-16T00:08:16.944" v="169" actId="1076"/>
          <ac:cxnSpMkLst>
            <pc:docMk/>
            <pc:sldMk cId="2794331159" sldId="2076138474"/>
            <ac:cxnSpMk id="134" creationId="{93172551-B2BE-464F-AC5B-222C6A302D23}"/>
          </ac:cxnSpMkLst>
        </pc:cxnChg>
        <pc:cxnChg chg="mod">
          <ac:chgData name="Keisuke Takahashi" userId="a3db1eab-8987-4160-b949-372b06a7df04" providerId="ADAL" clId="{53AA7843-4E99-2343-A7EF-8C10FCF87531}" dt="2022-12-15T10:02:55.610" v="154" actId="1076"/>
          <ac:cxnSpMkLst>
            <pc:docMk/>
            <pc:sldMk cId="2794331159" sldId="2076138474"/>
            <ac:cxnSpMk id="244" creationId="{7D68938E-E374-4A47-BF36-814887ACC288}"/>
          </ac:cxnSpMkLst>
        </pc:cxnChg>
        <pc:cxnChg chg="mod">
          <ac:chgData name="Keisuke Takahashi" userId="a3db1eab-8987-4160-b949-372b06a7df04" providerId="ADAL" clId="{53AA7843-4E99-2343-A7EF-8C10FCF87531}" dt="2022-12-15T10:05:25.366" v="165" actId="1076"/>
          <ac:cxnSpMkLst>
            <pc:docMk/>
            <pc:sldMk cId="2794331159" sldId="2076138474"/>
            <ac:cxnSpMk id="246" creationId="{1BBA37C0-12D2-D442-9CD4-3D8E227ADC2A}"/>
          </ac:cxnSpMkLst>
        </pc:cxnChg>
        <pc:cxnChg chg="mod">
          <ac:chgData name="Keisuke Takahashi" userId="a3db1eab-8987-4160-b949-372b06a7df04" providerId="ADAL" clId="{53AA7843-4E99-2343-A7EF-8C10FCF87531}" dt="2022-12-15T10:05:25.366" v="165" actId="1076"/>
          <ac:cxnSpMkLst>
            <pc:docMk/>
            <pc:sldMk cId="2794331159" sldId="2076138474"/>
            <ac:cxnSpMk id="251" creationId="{8906D0B2-1EC9-CF45-954A-A8CE499A7314}"/>
          </ac:cxnSpMkLst>
        </pc:cxnChg>
        <pc:cxnChg chg="del">
          <ac:chgData name="Keisuke Takahashi" userId="a3db1eab-8987-4160-b949-372b06a7df04" providerId="ADAL" clId="{53AA7843-4E99-2343-A7EF-8C10FCF87531}" dt="2022-12-16T00:18:15.050" v="313" actId="478"/>
          <ac:cxnSpMkLst>
            <pc:docMk/>
            <pc:sldMk cId="2794331159" sldId="2076138474"/>
            <ac:cxnSpMk id="256" creationId="{138D2F53-1FEF-D742-8488-ED25925CB6BE}"/>
          </ac:cxnSpMkLst>
        </pc:cxnChg>
        <pc:cxnChg chg="del">
          <ac:chgData name="Keisuke Takahashi" userId="a3db1eab-8987-4160-b949-372b06a7df04" providerId="ADAL" clId="{53AA7843-4E99-2343-A7EF-8C10FCF87531}" dt="2022-12-16T00:18:13.226" v="312" actId="478"/>
          <ac:cxnSpMkLst>
            <pc:docMk/>
            <pc:sldMk cId="2794331159" sldId="2076138474"/>
            <ac:cxnSpMk id="260" creationId="{B16A02AC-12E2-794C-997F-1E1B0FEDF6B8}"/>
          </ac:cxnSpMkLst>
        </pc:cxnChg>
      </pc:sldChg>
      <pc:sldChg chg="addSp delSp modSp add mod">
        <pc:chgData name="Keisuke Takahashi" userId="a3db1eab-8987-4160-b949-372b06a7df04" providerId="ADAL" clId="{53AA7843-4E99-2343-A7EF-8C10FCF87531}" dt="2022-12-16T00:26:46.043" v="499" actId="20577"/>
        <pc:sldMkLst>
          <pc:docMk/>
          <pc:sldMk cId="3524887474" sldId="2145705747"/>
        </pc:sldMkLst>
        <pc:spChg chg="mod">
          <ac:chgData name="Keisuke Takahashi" userId="a3db1eab-8987-4160-b949-372b06a7df04" providerId="ADAL" clId="{53AA7843-4E99-2343-A7EF-8C10FCF87531}" dt="2022-12-16T00:26:46.043" v="499" actId="20577"/>
          <ac:spMkLst>
            <pc:docMk/>
            <pc:sldMk cId="3524887474" sldId="2145705747"/>
            <ac:spMk id="2" creationId="{872BDB05-0B9F-CF42-8D3F-43044D2C56D1}"/>
          </ac:spMkLst>
        </pc:spChg>
        <pc:picChg chg="add del">
          <ac:chgData name="Keisuke Takahashi" userId="a3db1eab-8987-4160-b949-372b06a7df04" providerId="ADAL" clId="{53AA7843-4E99-2343-A7EF-8C10FCF87531}" dt="2022-12-16T00:20:55.815" v="353" actId="478"/>
          <ac:picMkLst>
            <pc:docMk/>
            <pc:sldMk cId="3524887474" sldId="2145705747"/>
            <ac:picMk id="270" creationId="{0DC1AD84-12C8-9645-9E8E-CF6DAD81B380}"/>
          </ac:picMkLst>
        </pc:picChg>
        <pc:picChg chg="add del">
          <ac:chgData name="Keisuke Takahashi" userId="a3db1eab-8987-4160-b949-372b06a7df04" providerId="ADAL" clId="{53AA7843-4E99-2343-A7EF-8C10FCF87531}" dt="2022-12-16T00:20:55.815" v="353" actId="478"/>
          <ac:picMkLst>
            <pc:docMk/>
            <pc:sldMk cId="3524887474" sldId="2145705747"/>
            <ac:picMk id="272" creationId="{F3C5A101-B41F-0546-A9EF-B807ADB48A45}"/>
          </ac:picMkLst>
        </pc:picChg>
      </pc:sldChg>
      <pc:sldChg chg="add del">
        <pc:chgData name="Keisuke Takahashi" userId="a3db1eab-8987-4160-b949-372b06a7df04" providerId="ADAL" clId="{53AA7843-4E99-2343-A7EF-8C10FCF87531}" dt="2022-12-16T00:20:37.868" v="349" actId="2696"/>
        <pc:sldMkLst>
          <pc:docMk/>
          <pc:sldMk cId="462919708" sldId="2145705748"/>
        </pc:sldMkLst>
      </pc:sldChg>
      <pc:sldChg chg="addSp modSp add mod modNotesTx">
        <pc:chgData name="Keisuke Takahashi" userId="a3db1eab-8987-4160-b949-372b06a7df04" providerId="ADAL" clId="{53AA7843-4E99-2343-A7EF-8C10FCF87531}" dt="2022-12-16T00:26:31.706" v="486" actId="20577"/>
        <pc:sldMkLst>
          <pc:docMk/>
          <pc:sldMk cId="3429854497" sldId="2145705748"/>
        </pc:sldMkLst>
        <pc:spChg chg="mod">
          <ac:chgData name="Keisuke Takahashi" userId="a3db1eab-8987-4160-b949-372b06a7df04" providerId="ADAL" clId="{53AA7843-4E99-2343-A7EF-8C10FCF87531}" dt="2022-12-16T00:26:31.706" v="486" actId="20577"/>
          <ac:spMkLst>
            <pc:docMk/>
            <pc:sldMk cId="3429854497" sldId="2145705748"/>
            <ac:spMk id="2" creationId="{872BDB05-0B9F-CF42-8D3F-43044D2C56D1}"/>
          </ac:spMkLst>
        </pc:spChg>
        <pc:cxnChg chg="add mod">
          <ac:chgData name="Keisuke Takahashi" userId="a3db1eab-8987-4160-b949-372b06a7df04" providerId="ADAL" clId="{53AA7843-4E99-2343-A7EF-8C10FCF87531}" dt="2022-12-16T00:25:03.233" v="426" actId="14100"/>
          <ac:cxnSpMkLst>
            <pc:docMk/>
            <pc:sldMk cId="3429854497" sldId="2145705748"/>
            <ac:cxnSpMk id="5" creationId="{10AA43B0-0EC6-073A-5DC3-82B6ED520450}"/>
          </ac:cxnSpMkLst>
        </pc:cxnChg>
      </pc:sldChg>
      <pc:sldChg chg="modSp add mod setBg">
        <pc:chgData name="Keisuke Takahashi" userId="a3db1eab-8987-4160-b949-372b06a7df04" providerId="ADAL" clId="{53AA7843-4E99-2343-A7EF-8C10FCF87531}" dt="2022-12-16T00:28:41.772" v="510" actId="207"/>
        <pc:sldMkLst>
          <pc:docMk/>
          <pc:sldMk cId="2243436495" sldId="2145705749"/>
        </pc:sldMkLst>
        <pc:spChg chg="mod">
          <ac:chgData name="Keisuke Takahashi" userId="a3db1eab-8987-4160-b949-372b06a7df04" providerId="ADAL" clId="{53AA7843-4E99-2343-A7EF-8C10FCF87531}" dt="2022-12-16T00:27:23.805" v="503"/>
          <ac:spMkLst>
            <pc:docMk/>
            <pc:sldMk cId="2243436495" sldId="2145705749"/>
            <ac:spMk id="2" creationId="{872BDB05-0B9F-CF42-8D3F-43044D2C56D1}"/>
          </ac:spMkLst>
        </pc:spChg>
        <pc:spChg chg="mod">
          <ac:chgData name="Keisuke Takahashi" userId="a3db1eab-8987-4160-b949-372b06a7df04" providerId="ADAL" clId="{53AA7843-4E99-2343-A7EF-8C10FCF87531}" dt="2022-12-16T00:28:41.772" v="510" actId="207"/>
          <ac:spMkLst>
            <pc:docMk/>
            <pc:sldMk cId="2243436495" sldId="2145705749"/>
            <ac:spMk id="211" creationId="{235D40CC-88CF-9241-A896-8E1303C6BDDF}"/>
          </ac:spMkLst>
        </pc:spChg>
        <pc:cxnChg chg="mod">
          <ac:chgData name="Keisuke Takahashi" userId="a3db1eab-8987-4160-b949-372b06a7df04" providerId="ADAL" clId="{53AA7843-4E99-2343-A7EF-8C10FCF87531}" dt="2022-12-16T00:28:12.203" v="507" actId="692"/>
          <ac:cxnSpMkLst>
            <pc:docMk/>
            <pc:sldMk cId="2243436495" sldId="2145705749"/>
            <ac:cxnSpMk id="76" creationId="{09CCFE85-AE99-D506-0045-A9CC525D13C0}"/>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12/16/22 9:07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12/16/22 9:07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MVP: Minimum Viable Product (実用最小限の製品)</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42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早期の価値検証</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01042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DX推進側からのデータ活用アプローチ</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718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1904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36971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9:24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5561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Azure Purview … データガバナンス</a:t>
            </a:r>
          </a:p>
          <a:p>
            <a:r>
              <a:rPr lang="en-JP" dirty="0"/>
              <a:t>Azure ML … プログラミングによる高度な分析、ノーコードによるデータサイエンスの民主化</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12/16/22 9:07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8849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0563825A-F6AA-4151-A6AC-7E5685033920}" type="slidenum">
              <a:rPr lang="en-US" smtClean="0"/>
              <a:t>11</a:t>
            </a:fld>
            <a:endParaRPr lang="en-US"/>
          </a:p>
        </p:txBody>
      </p:sp>
    </p:spTree>
    <p:extLst>
      <p:ext uri="{BB962C8B-B14F-4D97-AF65-F5344CB8AC3E}">
        <p14:creationId xmlns:p14="http://schemas.microsoft.com/office/powerpoint/2010/main" val="935321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End 1">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456965-7C8F-D64A-A5A8-3FFB1D626A75}"/>
              </a:ext>
            </a:extLst>
          </p:cNvPr>
          <p:cNvSpPr txBox="1"/>
          <p:nvPr userDrawn="1"/>
        </p:nvSpPr>
        <p:spPr>
          <a:xfrm>
            <a:off x="387275" y="6239436"/>
            <a:ext cx="10962042" cy="490647"/>
          </a:xfrm>
          <a:prstGeom prst="rect">
            <a:avLst/>
          </a:prstGeom>
          <a:noFill/>
        </p:spPr>
        <p:txBody>
          <a:bodyPr wrap="square" rtlCol="0">
            <a:spAutoFit/>
          </a:bodyPr>
          <a:lstStyle/>
          <a:p>
            <a:pPr>
              <a:lnSpc>
                <a:spcPct val="150000"/>
              </a:lnSpc>
            </a:pPr>
            <a:r>
              <a:rPr lang="en-US" sz="600" b="0" i="0" dirty="0">
                <a:latin typeface="Segoe UI" panose="020B0502040204020203" pitchFamily="34" charset="0"/>
                <a:cs typeface="Segoe UI" panose="020B0502040204020203" pitchFamily="34" charset="0"/>
              </a:rPr>
              <a:t>© 2021 Microsoft Corporation. All rights reserved. Microsoft, Windows, Windows Vista and other product names are or may be registered trademarks and/or trademarks in the U.S. and/or other countries.</a:t>
            </a:r>
          </a:p>
          <a:p>
            <a:pPr>
              <a:lnSpc>
                <a:spcPct val="150000"/>
              </a:lnSpc>
            </a:pPr>
            <a:r>
              <a:rPr lang="en-US" sz="600" b="0" i="0" dirty="0">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descr="A close up of a sign&#10;&#10;Description automatically generated">
            <a:extLst>
              <a:ext uri="{FF2B5EF4-FFF2-40B4-BE49-F238E27FC236}">
                <a16:creationId xmlns:a16="http://schemas.microsoft.com/office/drawing/2014/main" id="{BCF7F8FB-3E02-034A-8398-4BB6E6D452DF}"/>
              </a:ext>
            </a:extLst>
          </p:cNvPr>
          <p:cNvPicPr>
            <a:picLocks noChangeAspect="1"/>
          </p:cNvPicPr>
          <p:nvPr userDrawn="1"/>
        </p:nvPicPr>
        <p:blipFill>
          <a:blip r:embed="rId2"/>
          <a:stretch>
            <a:fillRect/>
          </a:stretch>
        </p:blipFill>
        <p:spPr>
          <a:xfrm>
            <a:off x="504539" y="3183675"/>
            <a:ext cx="2296503" cy="490647"/>
          </a:xfrm>
          <a:prstGeom prst="rect">
            <a:avLst/>
          </a:prstGeom>
        </p:spPr>
      </p:pic>
    </p:spTree>
    <p:extLst>
      <p:ext uri="{BB962C8B-B14F-4D97-AF65-F5344CB8AC3E}">
        <p14:creationId xmlns:p14="http://schemas.microsoft.com/office/powerpoint/2010/main" val="308955755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AE159-E921-4F7D-B080-17A0B66DC9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5C7E46-F657-46C1-ABFA-B32830DD3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B3443F2-C8A6-46D3-84A3-30FA76A38448}"/>
              </a:ext>
            </a:extLst>
          </p:cNvPr>
          <p:cNvSpPr>
            <a:spLocks noGrp="1"/>
          </p:cNvSpPr>
          <p:nvPr>
            <p:ph type="dt" sz="half" idx="10"/>
          </p:nvPr>
        </p:nvSpPr>
        <p:spPr/>
        <p:txBody>
          <a:bodyPr/>
          <a:lstStyle/>
          <a:p>
            <a:fld id="{595854C2-9A73-44DA-843E-500B6FDAAB52}" type="datetimeFigureOut">
              <a:rPr kumimoji="1" lang="ja-JP" altLang="en-US" smtClean="0"/>
              <a:t>2022/12/16</a:t>
            </a:fld>
            <a:endParaRPr kumimoji="1" lang="ja-JP" altLang="en-US"/>
          </a:p>
        </p:txBody>
      </p:sp>
      <p:sp>
        <p:nvSpPr>
          <p:cNvPr id="5" name="フッター プレースホルダー 4">
            <a:extLst>
              <a:ext uri="{FF2B5EF4-FFF2-40B4-BE49-F238E27FC236}">
                <a16:creationId xmlns:a16="http://schemas.microsoft.com/office/drawing/2014/main" id="{4BB70C5C-0110-41CB-8FA6-804DDF123E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8FAC7-974B-4F7B-A179-1F76987EC54B}"/>
              </a:ext>
            </a:extLst>
          </p:cNvPr>
          <p:cNvSpPr>
            <a:spLocks noGrp="1"/>
          </p:cNvSpPr>
          <p:nvPr>
            <p:ph type="sldNum" sz="quarter" idx="12"/>
          </p:nvPr>
        </p:nvSpPr>
        <p:spPr/>
        <p:txBody>
          <a:bodyPr/>
          <a:lstStyle/>
          <a:p>
            <a:fld id="{E879D9DE-49C0-492E-BF05-AF2336EDDB88}" type="slidenum">
              <a:rPr kumimoji="1" lang="ja-JP" altLang="en-US" smtClean="0"/>
              <a:t>‹#›</a:t>
            </a:fld>
            <a:endParaRPr kumimoji="1" lang="ja-JP" altLang="en-US"/>
          </a:p>
        </p:txBody>
      </p:sp>
    </p:spTree>
    <p:extLst>
      <p:ext uri="{BB962C8B-B14F-4D97-AF65-F5344CB8AC3E}">
        <p14:creationId xmlns:p14="http://schemas.microsoft.com/office/powerpoint/2010/main" val="153809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398" r:id="rId1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115.xml"/></Relationships>
</file>

<file path=ppt/slides/_rels/slide10.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7.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35.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4.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6.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26.svg"/><Relationship Id="rId7" Type="http://schemas.openxmlformats.org/officeDocument/2006/relationships/image" Target="../media/image30.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image" Target="../media/image25.png"/><Relationship Id="rId16" Type="http://schemas.openxmlformats.org/officeDocument/2006/relationships/image" Target="../media/image39.png"/><Relationship Id="rId1" Type="http://schemas.openxmlformats.org/officeDocument/2006/relationships/slideLayout" Target="../slideLayouts/slideLayout35.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5.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18" Type="http://schemas.openxmlformats.org/officeDocument/2006/relationships/image" Target="../media/image40.sv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17" Type="http://schemas.openxmlformats.org/officeDocument/2006/relationships/image" Target="../media/image39.png"/><Relationship Id="rId2" Type="http://schemas.openxmlformats.org/officeDocument/2006/relationships/notesSlide" Target="../notesSlides/notesSlide6.xml"/><Relationship Id="rId16" Type="http://schemas.openxmlformats.org/officeDocument/2006/relationships/image" Target="../media/image38.svg"/><Relationship Id="rId1" Type="http://schemas.openxmlformats.org/officeDocument/2006/relationships/slideLayout" Target="../slideLayouts/slideLayout35.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old medal">
            <a:extLst>
              <a:ext uri="{FF2B5EF4-FFF2-40B4-BE49-F238E27FC236}">
                <a16:creationId xmlns:a16="http://schemas.microsoft.com/office/drawing/2014/main" id="{5F7AEC92-FC5E-CB4B-924B-626E457D0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297056" cy="6858000"/>
          </a:xfrm>
          <a:prstGeom prst="rect">
            <a:avLst/>
          </a:prstGeom>
        </p:spPr>
      </p:pic>
      <p:sp>
        <p:nvSpPr>
          <p:cNvPr id="8" name="Rectangle 7">
            <a:extLst>
              <a:ext uri="{FF2B5EF4-FFF2-40B4-BE49-F238E27FC236}">
                <a16:creationId xmlns:a16="http://schemas.microsoft.com/office/drawing/2014/main" id="{7159974C-D3DA-7A4F-9E3E-C4DC3A945735}"/>
              </a:ext>
            </a:extLst>
          </p:cNvPr>
          <p:cNvSpPr/>
          <p:nvPr/>
        </p:nvSpPr>
        <p:spPr>
          <a:xfrm>
            <a:off x="10297056" y="0"/>
            <a:ext cx="1894944" cy="6858000"/>
          </a:xfrm>
          <a:prstGeom prst="rect">
            <a:avLst/>
          </a:prstGeom>
          <a:solidFill>
            <a:srgbClr val="0E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Title 1">
            <a:extLst>
              <a:ext uri="{FF2B5EF4-FFF2-40B4-BE49-F238E27FC236}">
                <a16:creationId xmlns:a16="http://schemas.microsoft.com/office/drawing/2014/main" id="{DA344EAB-203F-434A-8B9B-013A147F528C}"/>
              </a:ext>
            </a:extLst>
          </p:cNvPr>
          <p:cNvSpPr>
            <a:spLocks noGrp="1"/>
          </p:cNvSpPr>
          <p:nvPr>
            <p:ph type="ctrTitle"/>
          </p:nvPr>
        </p:nvSpPr>
        <p:spPr>
          <a:xfrm>
            <a:off x="5364480" y="1999487"/>
            <a:ext cx="5303520" cy="1510475"/>
          </a:xfrm>
        </p:spPr>
        <p:txBody>
          <a:bodyPr>
            <a:normAutofit/>
          </a:bodyPr>
          <a:lstStyle/>
          <a:p>
            <a:pPr algn="r"/>
            <a:r>
              <a:rPr lang="en-JP" sz="3200" b="1" dirty="0">
                <a:solidFill>
                  <a:schemeClr val="bg1"/>
                </a:solidFill>
                <a:latin typeface="Microsoft GothicNeo" panose="02000300000000000000" pitchFamily="2" charset="-127"/>
                <a:ea typeface="Microsoft GothicNeo" panose="02000300000000000000" pitchFamily="2" charset="-127"/>
              </a:rPr>
              <a:t>セルフサービスBIの</a:t>
            </a:r>
            <a:br>
              <a:rPr lang="en-JP" sz="3200" b="1" dirty="0">
                <a:solidFill>
                  <a:schemeClr val="bg1"/>
                </a:solidFill>
                <a:latin typeface="Microsoft GothicNeo" panose="02000300000000000000" pitchFamily="2" charset="-127"/>
                <a:ea typeface="Microsoft GothicNeo" panose="02000300000000000000" pitchFamily="2" charset="-127"/>
              </a:rPr>
            </a:br>
            <a:r>
              <a:rPr lang="en-JP" sz="3200" b="1" dirty="0">
                <a:solidFill>
                  <a:schemeClr val="bg1"/>
                </a:solidFill>
                <a:latin typeface="Microsoft GothicNeo" panose="02000300000000000000" pitchFamily="2" charset="-127"/>
                <a:ea typeface="Microsoft GothicNeo" panose="02000300000000000000" pitchFamily="2" charset="-127"/>
              </a:rPr>
              <a:t>実現ステップ</a:t>
            </a:r>
          </a:p>
        </p:txBody>
      </p:sp>
      <p:sp>
        <p:nvSpPr>
          <p:cNvPr id="3" name="Subtitle 2">
            <a:extLst>
              <a:ext uri="{FF2B5EF4-FFF2-40B4-BE49-F238E27FC236}">
                <a16:creationId xmlns:a16="http://schemas.microsoft.com/office/drawing/2014/main" id="{558E3F12-46D7-D948-8D81-766D446A415B}"/>
              </a:ext>
            </a:extLst>
          </p:cNvPr>
          <p:cNvSpPr>
            <a:spLocks noGrp="1"/>
          </p:cNvSpPr>
          <p:nvPr>
            <p:ph type="subTitle" idx="1"/>
          </p:nvPr>
        </p:nvSpPr>
        <p:spPr>
          <a:xfrm>
            <a:off x="6815328" y="5196712"/>
            <a:ext cx="3852672" cy="625474"/>
          </a:xfrm>
        </p:spPr>
        <p:txBody>
          <a:bodyPr>
            <a:normAutofit/>
          </a:bodyPr>
          <a:lstStyle/>
          <a:p>
            <a:pPr algn="r"/>
            <a:r>
              <a:rPr lang="en-JP" sz="1800" dirty="0">
                <a:solidFill>
                  <a:schemeClr val="bg1"/>
                </a:solidFill>
                <a:latin typeface="Meiryo" panose="020B0604030504040204" pitchFamily="34" charset="-128"/>
                <a:ea typeface="Meiryo" panose="020B0604030504040204" pitchFamily="34" charset="-128"/>
                <a:cs typeface="Microsoft GothicNeo" panose="020B0500000101010101" pitchFamily="34" charset="-127"/>
              </a:rPr>
              <a:t>2021/09</a:t>
            </a:r>
          </a:p>
          <a:p>
            <a:pPr algn="r"/>
            <a:r>
              <a:rPr lang="en-JP" sz="1800" dirty="0">
                <a:solidFill>
                  <a:schemeClr val="bg1"/>
                </a:solidFill>
                <a:latin typeface="Meiryo" panose="020B0604030504040204" pitchFamily="34" charset="-128"/>
                <a:ea typeface="Meiryo" panose="020B0604030504040204" pitchFamily="34" charset="-128"/>
                <a:cs typeface="Microsoft GothicNeo" panose="020B0500000101010101" pitchFamily="34" charset="-127"/>
              </a:rPr>
              <a:t>日本マイクロソフト株式会社</a:t>
            </a:r>
          </a:p>
        </p:txBody>
      </p:sp>
      <p:pic>
        <p:nvPicPr>
          <p:cNvPr id="10" name="Picture 9">
            <a:extLst>
              <a:ext uri="{FF2B5EF4-FFF2-40B4-BE49-F238E27FC236}">
                <a16:creationId xmlns:a16="http://schemas.microsoft.com/office/drawing/2014/main" id="{88DE26A1-55A7-C24C-975D-22F563444F8A}"/>
              </a:ext>
            </a:extLst>
          </p:cNvPr>
          <p:cNvPicPr>
            <a:picLocks noChangeAspect="1"/>
          </p:cNvPicPr>
          <p:nvPr/>
        </p:nvPicPr>
        <p:blipFill>
          <a:blip r:embed="rId3"/>
          <a:srcRect/>
          <a:stretch/>
        </p:blipFill>
        <p:spPr>
          <a:xfrm>
            <a:off x="0" y="0"/>
            <a:ext cx="2097051" cy="941710"/>
          </a:xfrm>
          <a:prstGeom prst="rect">
            <a:avLst/>
          </a:prstGeom>
        </p:spPr>
      </p:pic>
    </p:spTree>
    <p:extLst>
      <p:ext uri="{BB962C8B-B14F-4D97-AF65-F5344CB8AC3E}">
        <p14:creationId xmlns:p14="http://schemas.microsoft.com/office/powerpoint/2010/main" val="179460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6 - システムのさらなる高度化</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r>
                <a:rPr lang="en-JP" sz="1000" dirty="0"/>
                <a:t>データソース1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en-US" sz="1000" dirty="0"/>
                <a:t>データソース2</a:t>
              </a:r>
              <a:endParaRPr lang="en-JP" sz="1000" dirty="0"/>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6"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US" sz="1400" dirty="0" err="1"/>
              <a:t>データ活用</a:t>
            </a:r>
            <a:endParaRPr lang="en-JP" sz="1400" dirty="0"/>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t>Power Query Online による</a:t>
            </a:r>
          </a:p>
          <a:p>
            <a:pPr algn="ctr"/>
            <a:r>
              <a:rPr lang="en-JP" sz="1000" dirty="0"/>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t>アプリ</a:t>
            </a:r>
          </a:p>
          <a:p>
            <a:pPr algn="l"/>
            <a:r>
              <a:rPr lang="en-JP" sz="1000" dirty="0"/>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t>データセットハブ</a:t>
            </a:r>
          </a:p>
          <a:p>
            <a:pPr algn="l"/>
            <a:r>
              <a:rPr lang="en-JP" sz="1000" dirty="0"/>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2170C9-DD81-BDAF-F927-28619ED91121}"/>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Tree>
    <p:extLst>
      <p:ext uri="{BB962C8B-B14F-4D97-AF65-F5344CB8AC3E}">
        <p14:creationId xmlns:p14="http://schemas.microsoft.com/office/powerpoint/2010/main" val="35248874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85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1 - PoC/プロトタイピング</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6">
              <a:duotone>
                <a:schemeClr val="bg2">
                  <a:shade val="45000"/>
                  <a:satMod val="135000"/>
                </a:schemeClr>
                <a:prstClr val="white"/>
              </a:duotone>
              <a:extLst>
                <a:ext uri="{96DAC541-7B7A-43D3-8B79-37D633B846F1}">
                  <asvg:svgBlip xmlns:asvg="http://schemas.microsoft.com/office/drawing/2016/SVG/main" r:embed="rId7"/>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54161" y="3441209"/>
            <a:ext cx="358776" cy="358776"/>
          </a:xfrm>
          <a:prstGeom prst="rect">
            <a:avLst/>
          </a:prstGeom>
        </p:spPr>
      </p:pic>
      <p:sp>
        <p:nvSpPr>
          <p:cNvPr id="34" name="TextBox 33">
            <a:extLst>
              <a:ext uri="{FF2B5EF4-FFF2-40B4-BE49-F238E27FC236}">
                <a16:creationId xmlns:a16="http://schemas.microsoft.com/office/drawing/2014/main" id="{1D3B2BB8-24D4-694E-9380-2F81CA1699B3}"/>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2">
            <a:duotone>
              <a:schemeClr val="bg2">
                <a:shade val="45000"/>
                <a:satMod val="135000"/>
              </a:schemeClr>
              <a:prstClr val="white"/>
            </a:duotone>
            <a:extLst>
              <a:ext uri="{96DAC541-7B7A-43D3-8B79-37D633B846F1}">
                <asvg:svgBlip xmlns:asvg="http://schemas.microsoft.com/office/drawing/2016/SVG/main" r:embed="rId13"/>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solidFill>
                  <a:schemeClr val="bg1">
                    <a:lumMod val="85000"/>
                  </a:schemeClr>
                </a:solidFill>
              </a:rPr>
              <a:t>Power BI</a:t>
            </a:r>
          </a:p>
          <a:p>
            <a:pPr algn="l"/>
            <a:r>
              <a:rPr lang="en-JP" sz="1400" dirty="0">
                <a:solidFill>
                  <a:schemeClr val="bg1">
                    <a:lumMod val="85000"/>
                  </a:schemeClr>
                </a:solidFill>
              </a:rPr>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2</a:t>
              </a:r>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7"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JP" sz="1400" dirty="0">
                <a:solidFill>
                  <a:schemeClr val="bg1">
                    <a:lumMod val="85000"/>
                  </a:schemeClr>
                </a:solidFill>
              </a:rPr>
              <a:t>データ活用</a:t>
            </a:r>
          </a:p>
          <a:p>
            <a:pPr algn="ctr"/>
            <a:r>
              <a:rPr lang="en-JP" sz="1400" dirty="0">
                <a:solidFill>
                  <a:schemeClr val="bg1">
                    <a:lumMod val="85000"/>
                  </a:schemeClr>
                </a:solidFill>
              </a:rPr>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bg1">
                <a:lumMod val="8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bg1">
                <a:lumMod val="8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bg1">
                <a:lumMod val="6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bg1">
                <a:lumMod val="8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solidFill>
                  <a:schemeClr val="bg1">
                    <a:lumMod val="85000"/>
                  </a:schemeClr>
                </a:solidFill>
              </a:rPr>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solidFill>
                  <a:schemeClr val="bg1">
                    <a:lumMod val="85000"/>
                  </a:schemeClr>
                </a:solidFill>
              </a:rPr>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solidFill>
                  <a:schemeClr val="bg1">
                    <a:lumMod val="85000"/>
                  </a:schemeClr>
                </a:solidFill>
              </a:rPr>
              <a:t>Power Query Online による</a:t>
            </a:r>
          </a:p>
          <a:p>
            <a:pPr algn="ctr"/>
            <a:r>
              <a:rPr lang="en-JP" sz="1000" dirty="0">
                <a:solidFill>
                  <a:schemeClr val="bg1">
                    <a:lumMod val="85000"/>
                  </a:schemeClr>
                </a:solidFill>
              </a:rPr>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solidFill>
                  <a:schemeClr val="bg1">
                    <a:lumMod val="85000"/>
                  </a:schemeClr>
                </a:solidFill>
              </a:rPr>
              <a:t>アプリ</a:t>
            </a:r>
          </a:p>
          <a:p>
            <a:pPr algn="l"/>
            <a:r>
              <a:rPr lang="en-JP" sz="1000" dirty="0">
                <a:solidFill>
                  <a:schemeClr val="bg1">
                    <a:lumMod val="85000"/>
                  </a:schemeClr>
                </a:solidFill>
              </a:rPr>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chemeClr val="bg1">
                  <a:lumMod val="85000"/>
                </a:schemeClr>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6">
            <a:duotone>
              <a:schemeClr val="bg2">
                <a:shade val="45000"/>
                <a:satMod val="135000"/>
              </a:schemeClr>
              <a:prstClr val="white"/>
            </a:duotone>
            <a:extLst>
              <a:ext uri="{96DAC541-7B7A-43D3-8B79-37D633B846F1}">
                <asvg:svgBlip xmlns:asvg="http://schemas.microsoft.com/office/drawing/2016/SVG/main" r:embed="rId7"/>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solidFill>
                  <a:schemeClr val="bg1">
                    <a:lumMod val="85000"/>
                  </a:schemeClr>
                </a:solidFill>
              </a:rPr>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t>手作業での</a:t>
            </a:r>
          </a:p>
          <a:p>
            <a:pPr algn="r"/>
            <a:r>
              <a:rPr lang="en-JP" sz="1000" dirty="0"/>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solidFill>
                  <a:schemeClr val="bg1">
                    <a:lumMod val="85000"/>
                  </a:schemeClr>
                </a:solidFill>
              </a:rPr>
              <a:t>データセットハブ</a:t>
            </a:r>
          </a:p>
          <a:p>
            <a:pPr algn="l"/>
            <a:r>
              <a:rPr lang="en-JP" sz="1000" dirty="0">
                <a:solidFill>
                  <a:schemeClr val="bg1">
                    <a:lumMod val="85000"/>
                  </a:schemeClr>
                </a:solidFill>
              </a:rPr>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6">
            <a:duotone>
              <a:schemeClr val="bg2">
                <a:shade val="45000"/>
                <a:satMod val="135000"/>
              </a:schemeClr>
              <a:prstClr val="white"/>
            </a:duotone>
            <a:extLst>
              <a:ext uri="{96DAC541-7B7A-43D3-8B79-37D633B846F1}">
                <asvg:svgBlip xmlns:asvg="http://schemas.microsoft.com/office/drawing/2016/SVG/main" r:embed="rId17"/>
              </a:ext>
            </a:extLst>
          </a:blip>
          <a:stretch>
            <a:fillRect/>
          </a:stretch>
        </p:blipFill>
        <p:spPr>
          <a:xfrm>
            <a:off x="11683910" y="6401630"/>
            <a:ext cx="361508" cy="361508"/>
          </a:xfrm>
          <a:prstGeom prst="rect">
            <a:avLst/>
          </a:prstGeom>
        </p:spPr>
      </p:pic>
    </p:spTree>
    <p:extLst>
      <p:ext uri="{BB962C8B-B14F-4D97-AF65-F5344CB8AC3E}">
        <p14:creationId xmlns:p14="http://schemas.microsoft.com/office/powerpoint/2010/main" val="30643133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2 - MVP</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duotone>
              <a:schemeClr val="bg2">
                <a:shade val="45000"/>
                <a:satMod val="135000"/>
              </a:schemeClr>
              <a:prstClr val="white"/>
            </a:duotone>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solidFill>
                  <a:schemeClr val="bg1">
                    <a:lumMod val="85000"/>
                  </a:schemeClr>
                </a:solidFill>
              </a:rPr>
              <a:t>Power BI</a:t>
            </a:r>
          </a:p>
          <a:p>
            <a:pPr algn="l"/>
            <a:r>
              <a:rPr lang="en-JP" sz="1400" dirty="0">
                <a:solidFill>
                  <a:schemeClr val="bg1">
                    <a:lumMod val="85000"/>
                  </a:schemeClr>
                </a:solidFill>
              </a:rPr>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2</a:t>
              </a:r>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5"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JP" sz="1400" dirty="0">
                <a:solidFill>
                  <a:schemeClr val="bg1">
                    <a:lumMod val="85000"/>
                  </a:schemeClr>
                </a:solidFill>
              </a:rPr>
              <a:t>データ活用</a:t>
            </a:r>
          </a:p>
          <a:p>
            <a:pPr algn="ctr"/>
            <a:r>
              <a:rPr lang="en-JP" sz="1400" dirty="0">
                <a:solidFill>
                  <a:schemeClr val="bg1">
                    <a:lumMod val="85000"/>
                  </a:schemeClr>
                </a:solidFill>
              </a:rPr>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bg1">
                <a:lumMod val="8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bg1">
                <a:lumMod val="6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solidFill>
                  <a:schemeClr val="bg1">
                    <a:lumMod val="85000"/>
                  </a:schemeClr>
                </a:solidFill>
              </a:rPr>
              <a:t>Power Query Online による</a:t>
            </a:r>
          </a:p>
          <a:p>
            <a:pPr algn="ctr"/>
            <a:r>
              <a:rPr lang="en-JP" sz="1000" dirty="0">
                <a:solidFill>
                  <a:schemeClr val="bg1">
                    <a:lumMod val="85000"/>
                  </a:schemeClr>
                </a:solidFill>
              </a:rPr>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solidFill>
                  <a:schemeClr val="bg1">
                    <a:lumMod val="85000"/>
                  </a:schemeClr>
                </a:solidFill>
              </a:rPr>
              <a:t>アプリ</a:t>
            </a:r>
          </a:p>
          <a:p>
            <a:pPr algn="l"/>
            <a:r>
              <a:rPr lang="en-JP" sz="1000" dirty="0">
                <a:solidFill>
                  <a:schemeClr val="bg1">
                    <a:lumMod val="85000"/>
                  </a:schemeClr>
                </a:solidFill>
              </a:rPr>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solidFill>
                  <a:schemeClr val="bg1">
                    <a:lumMod val="85000"/>
                  </a:schemeClr>
                </a:solidFill>
              </a:rPr>
              <a:t>データセットハブ</a:t>
            </a:r>
          </a:p>
          <a:p>
            <a:pPr algn="l"/>
            <a:r>
              <a:rPr lang="en-JP" sz="1000" dirty="0">
                <a:solidFill>
                  <a:schemeClr val="bg1">
                    <a:lumMod val="85000"/>
                  </a:schemeClr>
                </a:solidFill>
              </a:rPr>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207D80B-BCEE-C51C-6C9E-39FA8D10F282}"/>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Tree>
    <p:extLst>
      <p:ext uri="{BB962C8B-B14F-4D97-AF65-F5344CB8AC3E}">
        <p14:creationId xmlns:p14="http://schemas.microsoft.com/office/powerpoint/2010/main" val="2165095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3</a:t>
            </a:r>
            <a:r>
              <a:rPr lang="ja-JP" altLang="en-US"/>
              <a:t> </a:t>
            </a:r>
            <a:r>
              <a:rPr lang="en-US" altLang="ja-JP" dirty="0"/>
              <a:t>- </a:t>
            </a:r>
            <a:r>
              <a:rPr lang="ja-JP" altLang="en-US"/>
              <a:t>フィールドトライアル</a:t>
            </a:r>
            <a:endParaRPr lang="en-JP" dirty="0"/>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2</a:t>
              </a:r>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6" y="2000666"/>
            <a:ext cx="586892"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US" sz="1400" dirty="0" err="1"/>
              <a:t>データ活用</a:t>
            </a:r>
            <a:endParaRPr lang="en-JP" sz="1400" dirty="0"/>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solidFill>
                  <a:schemeClr val="bg1">
                    <a:lumMod val="85000"/>
                  </a:schemeClr>
                </a:solidFill>
              </a:rPr>
              <a:t>Power Query Online による</a:t>
            </a:r>
          </a:p>
          <a:p>
            <a:pPr algn="ctr"/>
            <a:r>
              <a:rPr lang="en-JP" sz="1000" dirty="0">
                <a:solidFill>
                  <a:schemeClr val="bg1">
                    <a:lumMod val="85000"/>
                  </a:schemeClr>
                </a:solidFill>
              </a:rPr>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t>アプリ</a:t>
            </a:r>
          </a:p>
          <a:p>
            <a:pPr algn="l"/>
            <a:r>
              <a:rPr lang="en-JP" sz="1000" dirty="0"/>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solidFill>
                  <a:schemeClr val="bg1">
                    <a:lumMod val="85000"/>
                  </a:schemeClr>
                </a:solidFill>
              </a:rPr>
              <a:t>データセットハブ</a:t>
            </a:r>
          </a:p>
          <a:p>
            <a:pPr algn="l"/>
            <a:r>
              <a:rPr lang="en-JP" sz="1000" dirty="0">
                <a:solidFill>
                  <a:schemeClr val="bg1">
                    <a:lumMod val="85000"/>
                  </a:schemeClr>
                </a:solidFill>
              </a:rPr>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D26B72D-E70A-5761-11E5-AE55C6C5648B}"/>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Tree>
    <p:extLst>
      <p:ext uri="{BB962C8B-B14F-4D97-AF65-F5344CB8AC3E}">
        <p14:creationId xmlns:p14="http://schemas.microsoft.com/office/powerpoint/2010/main" val="32463513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4 - インサイトの共有</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2</a:t>
              </a:r>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5" y="2000666"/>
            <a:ext cx="586892"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JP" sz="1400" dirty="0"/>
              <a:t>データ活用</a:t>
            </a:r>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t>Power Query Online による</a:t>
            </a:r>
          </a:p>
          <a:p>
            <a:pPr algn="ctr"/>
            <a:r>
              <a:rPr lang="en-JP" sz="1000" dirty="0"/>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t>アプリ</a:t>
            </a:r>
          </a:p>
          <a:p>
            <a:pPr algn="l"/>
            <a:r>
              <a:rPr lang="en-JP" sz="1000" dirty="0"/>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t>データセットハブ</a:t>
            </a:r>
          </a:p>
          <a:p>
            <a:pPr algn="l"/>
            <a:r>
              <a:rPr lang="en-JP" sz="1000" dirty="0"/>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6447D10-9353-7C3C-3039-D3E4C9279640}"/>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Tree>
    <p:extLst>
      <p:ext uri="{BB962C8B-B14F-4D97-AF65-F5344CB8AC3E}">
        <p14:creationId xmlns:p14="http://schemas.microsoft.com/office/powerpoint/2010/main" val="14191549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3805455" y="5362449"/>
            <a:ext cx="3187936"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6817075" y="5366423"/>
            <a:ext cx="3639400"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1943811"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US" dirty="0"/>
              <a:t>Step 4 - </a:t>
            </a:r>
            <a:r>
              <a:rPr lang="ja-JP" altLang="en-US"/>
              <a:t>インサイトの共有</a:t>
            </a:r>
            <a:endParaRPr lang="en-JP" dirty="0"/>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669787" y="3275897"/>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14683" cy="430887"/>
            </a:xfrm>
            <a:prstGeom prst="rect">
              <a:avLst/>
            </a:prstGeom>
            <a:noFill/>
          </p:spPr>
          <p:txBody>
            <a:bodyPr wrap="none" lIns="0" tIns="0" rIns="0" bIns="0" rtlCol="0">
              <a:spAutoFit/>
            </a:bodyPr>
            <a:lstStyle/>
            <a:p>
              <a:pPr algn="l"/>
              <a:r>
                <a:rPr lang="en-JP" sz="1400" dirty="0"/>
                <a:t>専用</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r>
                <a:rPr lang="en-JP" sz="1000" dirty="0"/>
                <a:t>データソース1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en-US" sz="1000" dirty="0"/>
                <a:t>データソース2</a:t>
              </a:r>
              <a:endParaRPr lang="en-JP" sz="1000" dirty="0"/>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6"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7" y="2018213"/>
            <a:ext cx="897682" cy="430887"/>
          </a:xfrm>
          <a:prstGeom prst="rect">
            <a:avLst/>
          </a:prstGeom>
          <a:noFill/>
        </p:spPr>
        <p:txBody>
          <a:bodyPr wrap="none" lIns="0" tIns="0" rIns="0" bIns="0" rtlCol="0">
            <a:spAutoFit/>
          </a:bodyPr>
          <a:lstStyle/>
          <a:p>
            <a:pPr algn="ctr"/>
            <a:r>
              <a:rPr lang="en-US" sz="1400" dirty="0" err="1"/>
              <a:t>データ活用</a:t>
            </a:r>
            <a:endParaRPr lang="en-JP" sz="1400" dirty="0"/>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a:endCxn id="15" idx="1"/>
          </p:cNvCxnSpPr>
          <p:nvPr/>
        </p:nvCxnSpPr>
        <p:spPr>
          <a:xfrm>
            <a:off x="1274213" y="4727090"/>
            <a:ext cx="708820" cy="1389809"/>
          </a:xfrm>
          <a:prstGeom prst="bentConnector3">
            <a:avLst>
              <a:gd name="adj1" fmla="val 50000"/>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21211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568356"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6993391" y="5925747"/>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flipV="1">
            <a:off x="8282898" y="3625006"/>
            <a:ext cx="517491" cy="6359"/>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a:cxnSpLocks/>
            <a:endCxn id="60" idx="1"/>
          </p:cNvCxnSpPr>
          <p:nvPr/>
        </p:nvCxnSpPr>
        <p:spPr>
          <a:xfrm>
            <a:off x="8335139" y="3850920"/>
            <a:ext cx="2180220"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464284" y="3875163"/>
            <a:ext cx="1981869" cy="2192488"/>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521250" cy="153888"/>
          </a:xfrm>
          <a:prstGeom prst="rect">
            <a:avLst/>
          </a:prstGeom>
          <a:noFill/>
        </p:spPr>
        <p:txBody>
          <a:bodyPr wrap="none" lIns="0" tIns="0" rIns="0" bIns="0" rtlCol="0">
            <a:spAutoFit/>
          </a:bodyPr>
          <a:lstStyle/>
          <a:p>
            <a:pPr algn="l"/>
            <a:r>
              <a:rPr lang="en-JP" sz="1000" dirty="0"/>
              <a:t>ETL, 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8954161" y="2615326"/>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6453779" y="4869753"/>
            <a:ext cx="641201" cy="461665"/>
          </a:xfrm>
          <a:prstGeom prst="rect">
            <a:avLst/>
          </a:prstGeom>
          <a:noFill/>
        </p:spPr>
        <p:txBody>
          <a:bodyPr wrap="none" lIns="0" tIns="0" rIns="0" bIns="0" rtlCol="0">
            <a:spAutoFit/>
          </a:bodyPr>
          <a:lstStyle/>
          <a:p>
            <a:pPr algn="r"/>
            <a:r>
              <a:rPr lang="en-JP" sz="1000" dirty="0"/>
              <a:t>ETL出力や</a:t>
            </a:r>
          </a:p>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2933015"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3926844" y="593363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29242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7357759" y="4919873"/>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641201" cy="153888"/>
          </a:xfrm>
          <a:prstGeom prst="rect">
            <a:avLst/>
          </a:prstGeom>
          <a:noFill/>
        </p:spPr>
        <p:txBody>
          <a:bodyPr wrap="none" lIns="0" tIns="0" rIns="0" bIns="0" rtlCol="0">
            <a:spAutoFit/>
          </a:bodyPr>
          <a:lstStyle/>
          <a:p>
            <a:pPr algn="l"/>
            <a:r>
              <a:rPr lang="en-JP" sz="1000" dirty="0"/>
              <a:t>アプリ起動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331487" y="2837197"/>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9551461" y="6137724"/>
            <a:ext cx="1555522" cy="537286"/>
          </a:xfrm>
          <a:prstGeom prst="ribbon2">
            <a:avLst>
              <a:gd name="adj1" fmla="val 20140"/>
              <a:gd name="adj2" fmla="val 63084"/>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lumMod val="85000"/>
                  </a:schemeClr>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8" y="4153860"/>
            <a:ext cx="5304210"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136906" cy="1803212"/>
          </a:xfrm>
          <a:prstGeom prst="bentConnector3">
            <a:avLst>
              <a:gd name="adj1" fmla="val 99923"/>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268939" y="4031185"/>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494238" y="4706354"/>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243318" y="402263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069653" y="402263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5" cy="312929"/>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2170C9-DD81-BDAF-F927-28619ED91121}"/>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grpSp>
        <p:nvGrpSpPr>
          <p:cNvPr id="19" name="Group 18">
            <a:extLst>
              <a:ext uri="{FF2B5EF4-FFF2-40B4-BE49-F238E27FC236}">
                <a16:creationId xmlns:a16="http://schemas.microsoft.com/office/drawing/2014/main" id="{08A3A84C-17CF-2D48-DB7C-9FA5D64F43C7}"/>
              </a:ext>
            </a:extLst>
          </p:cNvPr>
          <p:cNvGrpSpPr/>
          <p:nvPr/>
        </p:nvGrpSpPr>
        <p:grpSpPr>
          <a:xfrm>
            <a:off x="7729270" y="4053775"/>
            <a:ext cx="1613111" cy="698217"/>
            <a:chOff x="6910085" y="3501812"/>
            <a:chExt cx="1613111" cy="698217"/>
          </a:xfrm>
        </p:grpSpPr>
        <p:sp>
          <p:nvSpPr>
            <p:cNvPr id="21" name="Rounded Rectangle 20">
              <a:extLst>
                <a:ext uri="{FF2B5EF4-FFF2-40B4-BE49-F238E27FC236}">
                  <a16:creationId xmlns:a16="http://schemas.microsoft.com/office/drawing/2014/main" id="{81771BFF-7F27-BEC2-19D1-A99BE21175C0}"/>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3" name="Graphic 22">
              <a:extLst>
                <a:ext uri="{FF2B5EF4-FFF2-40B4-BE49-F238E27FC236}">
                  <a16:creationId xmlns:a16="http://schemas.microsoft.com/office/drawing/2014/main" id="{09444844-CFFD-1F6D-0E10-DE8D47BE3B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5" name="TextBox 24">
              <a:extLst>
                <a:ext uri="{FF2B5EF4-FFF2-40B4-BE49-F238E27FC236}">
                  <a16:creationId xmlns:a16="http://schemas.microsoft.com/office/drawing/2014/main" id="{59814169-729F-92D1-B016-34C41D55F0C6}"/>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sp>
        <p:nvSpPr>
          <p:cNvPr id="27" name="TextBox 26">
            <a:extLst>
              <a:ext uri="{FF2B5EF4-FFF2-40B4-BE49-F238E27FC236}">
                <a16:creationId xmlns:a16="http://schemas.microsoft.com/office/drawing/2014/main" id="{E2D47D04-E5F7-57C5-FAC4-8B23C99F2925}"/>
              </a:ext>
            </a:extLst>
          </p:cNvPr>
          <p:cNvSpPr txBox="1"/>
          <p:nvPr/>
        </p:nvSpPr>
        <p:spPr>
          <a:xfrm>
            <a:off x="11294318" y="3198611"/>
            <a:ext cx="897682" cy="307777"/>
          </a:xfrm>
          <a:prstGeom prst="rect">
            <a:avLst/>
          </a:prstGeom>
          <a:noFill/>
        </p:spPr>
        <p:txBody>
          <a:bodyPr wrap="none" lIns="0" tIns="0" rIns="0" bIns="0" rtlCol="0">
            <a:spAutoFit/>
          </a:bodyPr>
          <a:lstStyle/>
          <a:p>
            <a:pPr algn="ctr"/>
            <a:r>
              <a:rPr lang="en-JP" sz="1000" dirty="0"/>
              <a:t>ダッシュボード</a:t>
            </a:r>
          </a:p>
          <a:p>
            <a:pPr algn="ctr"/>
            <a:r>
              <a:rPr lang="en-JP" sz="1000" dirty="0"/>
              <a:t>作成</a:t>
            </a:r>
          </a:p>
        </p:txBody>
      </p:sp>
      <p:cxnSp>
        <p:nvCxnSpPr>
          <p:cNvPr id="29" name="Straight Arrow Connector 28">
            <a:extLst>
              <a:ext uri="{FF2B5EF4-FFF2-40B4-BE49-F238E27FC236}">
                <a16:creationId xmlns:a16="http://schemas.microsoft.com/office/drawing/2014/main" id="{F39052DD-4308-B869-5E76-0010921FA664}"/>
              </a:ext>
            </a:extLst>
          </p:cNvPr>
          <p:cNvCxnSpPr>
            <a:cxnSpLocks/>
          </p:cNvCxnSpPr>
          <p:nvPr/>
        </p:nvCxnSpPr>
        <p:spPr>
          <a:xfrm rot="10800000" flipV="1">
            <a:off x="10187008" y="2507471"/>
            <a:ext cx="866601" cy="764105"/>
          </a:xfrm>
          <a:prstGeom prst="bentConnector3">
            <a:avLst>
              <a:gd name="adj1" fmla="val 100246"/>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F0C893-1FAE-ACDD-F0D3-98E78A849B7B}"/>
              </a:ext>
            </a:extLst>
          </p:cNvPr>
          <p:cNvSpPr txBox="1"/>
          <p:nvPr/>
        </p:nvSpPr>
        <p:spPr>
          <a:xfrm>
            <a:off x="10270086" y="2577623"/>
            <a:ext cx="512961" cy="307777"/>
          </a:xfrm>
          <a:prstGeom prst="rect">
            <a:avLst/>
          </a:prstGeom>
          <a:noFill/>
        </p:spPr>
        <p:txBody>
          <a:bodyPr wrap="none" lIns="0" tIns="0" rIns="0" bIns="0" rtlCol="0">
            <a:spAutoFit/>
          </a:bodyPr>
          <a:lstStyle/>
          <a:p>
            <a:pPr algn="l"/>
            <a:r>
              <a:rPr lang="en-JP" sz="1000" dirty="0"/>
              <a:t>ブラウザ</a:t>
            </a:r>
          </a:p>
          <a:p>
            <a:pPr algn="l"/>
            <a:r>
              <a:rPr lang="en-JP" sz="1000" dirty="0"/>
              <a:t>から接続</a:t>
            </a:r>
          </a:p>
        </p:txBody>
      </p:sp>
      <p:cxnSp>
        <p:nvCxnSpPr>
          <p:cNvPr id="38" name="Elbow Connector 37">
            <a:extLst>
              <a:ext uri="{FF2B5EF4-FFF2-40B4-BE49-F238E27FC236}">
                <a16:creationId xmlns:a16="http://schemas.microsoft.com/office/drawing/2014/main" id="{F43FE4D5-C92A-429C-6990-6874145D444F}"/>
              </a:ext>
            </a:extLst>
          </p:cNvPr>
          <p:cNvCxnSpPr>
            <a:cxnSpLocks/>
          </p:cNvCxnSpPr>
          <p:nvPr/>
        </p:nvCxnSpPr>
        <p:spPr>
          <a:xfrm>
            <a:off x="10270085" y="3414115"/>
            <a:ext cx="578436" cy="167233"/>
          </a:xfrm>
          <a:prstGeom prst="bentConnector3">
            <a:avLst>
              <a:gd name="adj1" fmla="val 100039"/>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31465251-0343-CDDB-98D9-80701032336A}"/>
              </a:ext>
            </a:extLst>
          </p:cNvPr>
          <p:cNvCxnSpPr>
            <a:cxnSpLocks/>
            <a:endCxn id="21" idx="3"/>
          </p:cNvCxnSpPr>
          <p:nvPr/>
        </p:nvCxnSpPr>
        <p:spPr>
          <a:xfrm rot="5400000">
            <a:off x="9204055" y="4118799"/>
            <a:ext cx="422412" cy="145759"/>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3" name="Graphic 62">
            <a:extLst>
              <a:ext uri="{FF2B5EF4-FFF2-40B4-BE49-F238E27FC236}">
                <a16:creationId xmlns:a16="http://schemas.microsoft.com/office/drawing/2014/main" id="{6FE9B56A-0BD8-B1E5-4CB3-152DE98AB54A}"/>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66" name="Graphic 65">
            <a:extLst>
              <a:ext uri="{FF2B5EF4-FFF2-40B4-BE49-F238E27FC236}">
                <a16:creationId xmlns:a16="http://schemas.microsoft.com/office/drawing/2014/main" id="{65325082-A12C-DA53-03FC-D80440510513}"/>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sp>
        <p:nvSpPr>
          <p:cNvPr id="69" name="CRMArticles_EFF5" title="Icon of two documents stacked together with writing on them">
            <a:extLst>
              <a:ext uri="{FF2B5EF4-FFF2-40B4-BE49-F238E27FC236}">
                <a16:creationId xmlns:a16="http://schemas.microsoft.com/office/drawing/2014/main" id="{B69AF80B-428C-2795-C2A0-6D9CDE5C80D0}"/>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0" name="Elbow Connector 69">
            <a:extLst>
              <a:ext uri="{FF2B5EF4-FFF2-40B4-BE49-F238E27FC236}">
                <a16:creationId xmlns:a16="http://schemas.microsoft.com/office/drawing/2014/main" id="{78283EA9-BF8E-18F6-5555-59210D7757AD}"/>
              </a:ext>
            </a:extLst>
          </p:cNvPr>
          <p:cNvCxnSpPr/>
          <p:nvPr/>
        </p:nvCxnSpPr>
        <p:spPr>
          <a:xfrm>
            <a:off x="9902456" y="3974221"/>
            <a:ext cx="276105" cy="272537"/>
          </a:xfrm>
          <a:prstGeom prst="bentConnector3">
            <a:avLst>
              <a:gd name="adj1" fmla="val 122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E67B40F3-1817-C999-08C2-B6808E18A42F}"/>
              </a:ext>
            </a:extLst>
          </p:cNvPr>
          <p:cNvCxnSpPr>
            <a:cxnSpLocks/>
          </p:cNvCxnSpPr>
          <p:nvPr/>
        </p:nvCxnSpPr>
        <p:spPr>
          <a:xfrm flipV="1">
            <a:off x="10456475" y="4107195"/>
            <a:ext cx="377966" cy="147077"/>
          </a:xfrm>
          <a:prstGeom prst="bentConnector3">
            <a:avLst>
              <a:gd name="adj1" fmla="val 9999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B6BF957-F27E-1BFD-CD90-2BB9AE7B2EB5}"/>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t>データセットハブ</a:t>
            </a:r>
          </a:p>
          <a:p>
            <a:pPr algn="l"/>
            <a:r>
              <a:rPr lang="en-JP" sz="1000" dirty="0"/>
              <a:t>による共有</a:t>
            </a:r>
          </a:p>
        </p:txBody>
      </p:sp>
      <p:cxnSp>
        <p:nvCxnSpPr>
          <p:cNvPr id="76" name="Elbow Connector 75">
            <a:extLst>
              <a:ext uri="{FF2B5EF4-FFF2-40B4-BE49-F238E27FC236}">
                <a16:creationId xmlns:a16="http://schemas.microsoft.com/office/drawing/2014/main" id="{09CCFE85-AE99-D506-0045-A9CC525D13C0}"/>
              </a:ext>
            </a:extLst>
          </p:cNvPr>
          <p:cNvCxnSpPr>
            <a:cxnSpLocks/>
          </p:cNvCxnSpPr>
          <p:nvPr/>
        </p:nvCxnSpPr>
        <p:spPr>
          <a:xfrm rot="10800000" flipV="1">
            <a:off x="7377297" y="4137440"/>
            <a:ext cx="3889136" cy="1953058"/>
          </a:xfrm>
          <a:prstGeom prst="bentConnector3">
            <a:avLst>
              <a:gd name="adj1" fmla="val 364"/>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B580AF8-FB8E-0198-878A-536BA64C51E3}"/>
              </a:ext>
            </a:extLst>
          </p:cNvPr>
          <p:cNvSpPr txBox="1"/>
          <p:nvPr/>
        </p:nvSpPr>
        <p:spPr>
          <a:xfrm>
            <a:off x="9631491" y="4999568"/>
            <a:ext cx="1554913" cy="307777"/>
          </a:xfrm>
          <a:prstGeom prst="rect">
            <a:avLst/>
          </a:prstGeom>
          <a:noFill/>
        </p:spPr>
        <p:txBody>
          <a:bodyPr wrap="none" lIns="0" tIns="0" rIns="0" bIns="0" rtlCol="0">
            <a:spAutoFit/>
          </a:bodyPr>
          <a:lstStyle/>
          <a:p>
            <a:pPr algn="ctr"/>
            <a:r>
              <a:rPr lang="en-JP" sz="1000" dirty="0"/>
              <a:t>Power Query Online による</a:t>
            </a:r>
          </a:p>
          <a:p>
            <a:pPr algn="ctr"/>
            <a:r>
              <a:rPr lang="en-JP" sz="1000" dirty="0"/>
              <a:t>セルフサービスデータ加工</a:t>
            </a:r>
          </a:p>
        </p:txBody>
      </p:sp>
      <p:cxnSp>
        <p:nvCxnSpPr>
          <p:cNvPr id="86" name="Elbow Connector 85">
            <a:extLst>
              <a:ext uri="{FF2B5EF4-FFF2-40B4-BE49-F238E27FC236}">
                <a16:creationId xmlns:a16="http://schemas.microsoft.com/office/drawing/2014/main" id="{24032533-1B5B-E77A-F6A8-0480EEA51C42}"/>
              </a:ext>
            </a:extLst>
          </p:cNvPr>
          <p:cNvCxnSpPr>
            <a:cxnSpLocks/>
          </p:cNvCxnSpPr>
          <p:nvPr/>
        </p:nvCxnSpPr>
        <p:spPr>
          <a:xfrm rot="10800000" flipV="1">
            <a:off x="9342381" y="4129678"/>
            <a:ext cx="1727608" cy="480755"/>
          </a:xfrm>
          <a:prstGeom prst="bentConnector3">
            <a:avLst>
              <a:gd name="adj1" fmla="val 43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8D3DD5A3-C29D-837B-0648-A05C322D4D30}"/>
              </a:ext>
            </a:extLst>
          </p:cNvPr>
          <p:cNvCxnSpPr>
            <a:cxnSpLocks/>
          </p:cNvCxnSpPr>
          <p:nvPr/>
        </p:nvCxnSpPr>
        <p:spPr>
          <a:xfrm rot="5400000">
            <a:off x="7389012" y="4699630"/>
            <a:ext cx="1094452" cy="1199176"/>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4364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4399882" y="5362449"/>
            <a:ext cx="3003012"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7453463" y="5366423"/>
            <a:ext cx="3003012"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2416850"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a:xfrm>
            <a:off x="588263" y="457200"/>
            <a:ext cx="11018520" cy="553998"/>
          </a:xfrm>
        </p:spPr>
        <p:txBody>
          <a:bodyPr/>
          <a:lstStyle/>
          <a:p>
            <a:r>
              <a:rPr lang="en-JP" dirty="0"/>
              <a:t>Step 5 - セルフサービスBIの確立</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6">
              <a:duotone>
                <a:schemeClr val="bg2">
                  <a:shade val="45000"/>
                  <a:satMod val="135000"/>
                </a:schemeClr>
                <a:prstClr val="white"/>
              </a:duotone>
              <a:extLst>
                <a:ext uri="{96DAC541-7B7A-43D3-8B79-37D633B846F1}">
                  <asvg:svgBlip xmlns:asvg="http://schemas.microsoft.com/office/drawing/2016/SVG/main" r:embed="rId7"/>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960125" y="3282256"/>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ja-JP" altLang="en-US" sz="1000"/>
                <a:t>データソース</a:t>
              </a:r>
              <a:r>
                <a:rPr lang="en-US" altLang="ja-JP" sz="1000" dirty="0"/>
                <a:t>2</a:t>
              </a:r>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5" y="2000666"/>
            <a:ext cx="586892"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1" y="2018213"/>
            <a:ext cx="897682" cy="430887"/>
          </a:xfrm>
          <a:prstGeom prst="rect">
            <a:avLst/>
          </a:prstGeom>
          <a:noFill/>
        </p:spPr>
        <p:txBody>
          <a:bodyPr wrap="none" lIns="0" tIns="0" rIns="0" bIns="0" rtlCol="0">
            <a:spAutoFit/>
          </a:bodyPr>
          <a:lstStyle/>
          <a:p>
            <a:pPr algn="ctr"/>
            <a:r>
              <a:rPr lang="en-JP" sz="1400" dirty="0"/>
              <a:t>データ活用</a:t>
            </a:r>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p:cNvCxnSpPr>
          <p:nvPr/>
        </p:nvCxnSpPr>
        <p:spPr>
          <a:xfrm>
            <a:off x="1274213" y="4727090"/>
            <a:ext cx="1197362" cy="1187495"/>
          </a:xfrm>
          <a:prstGeom prst="bentConnector3">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44314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799388"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7698479"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a:off x="8573236" y="3631365"/>
            <a:ext cx="227153"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1" name="Elbow Connector 130">
            <a:extLst>
              <a:ext uri="{FF2B5EF4-FFF2-40B4-BE49-F238E27FC236}">
                <a16:creationId xmlns:a16="http://schemas.microsoft.com/office/drawing/2014/main" id="{A8B034DB-7DB8-BC45-AF72-2021BB4007F8}"/>
              </a:ext>
            </a:extLst>
          </p:cNvPr>
          <p:cNvCxnSpPr>
            <a:cxnSpLocks/>
            <a:stCxn id="60" idx="2"/>
          </p:cNvCxnSpPr>
          <p:nvPr/>
        </p:nvCxnSpPr>
        <p:spPr>
          <a:xfrm rot="5400000">
            <a:off x="8663239" y="3486374"/>
            <a:ext cx="1952127" cy="3254260"/>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p:nvPr/>
        </p:nvCxnSpPr>
        <p:spPr>
          <a:xfrm flipH="1" flipV="1">
            <a:off x="8551461" y="3863918"/>
            <a:ext cx="1992163" cy="7237"/>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823718" y="4220817"/>
            <a:ext cx="1968088" cy="1487400"/>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266372" cy="153888"/>
          </a:xfrm>
          <a:prstGeom prst="rect">
            <a:avLst/>
          </a:prstGeom>
          <a:noFill/>
        </p:spPr>
        <p:txBody>
          <a:bodyPr wrap="none" lIns="0" tIns="0" rIns="0" bIns="0" rtlCol="0">
            <a:spAutoFit/>
          </a:bodyPr>
          <a:lstStyle/>
          <a:p>
            <a:pPr algn="l"/>
            <a:r>
              <a:rPr lang="en-JP" sz="1000" dirty="0"/>
              <a:t>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9665600" y="2617885"/>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7098330" y="4919898"/>
            <a:ext cx="641201" cy="307777"/>
          </a:xfrm>
          <a:prstGeom prst="rect">
            <a:avLst/>
          </a:prstGeom>
          <a:noFill/>
        </p:spPr>
        <p:txBody>
          <a:bodyPr wrap="none" lIns="0" tIns="0" rIns="0" bIns="0" rtlCol="0">
            <a:spAutoFit/>
          </a:bodyPr>
          <a:lstStyle/>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3164047" y="5911966"/>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4312588" y="591095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678171" y="590567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8003564" y="4920132"/>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4" name="TextBox 203">
            <a:extLst>
              <a:ext uri="{FF2B5EF4-FFF2-40B4-BE49-F238E27FC236}">
                <a16:creationId xmlns:a16="http://schemas.microsoft.com/office/drawing/2014/main" id="{C5D21B33-041A-0341-9BAC-F4B3DC0EA1E6}"/>
              </a:ext>
            </a:extLst>
          </p:cNvPr>
          <p:cNvSpPr txBox="1"/>
          <p:nvPr/>
        </p:nvSpPr>
        <p:spPr>
          <a:xfrm>
            <a:off x="9631491" y="4930066"/>
            <a:ext cx="1554913" cy="307777"/>
          </a:xfrm>
          <a:prstGeom prst="rect">
            <a:avLst/>
          </a:prstGeom>
          <a:noFill/>
        </p:spPr>
        <p:txBody>
          <a:bodyPr wrap="none" lIns="0" tIns="0" rIns="0" bIns="0" rtlCol="0">
            <a:spAutoFit/>
          </a:bodyPr>
          <a:lstStyle/>
          <a:p>
            <a:pPr algn="ctr"/>
            <a:r>
              <a:rPr lang="en-JP" sz="1000" dirty="0"/>
              <a:t>Power Query Online による</a:t>
            </a:r>
          </a:p>
          <a:p>
            <a:pPr algn="ctr"/>
            <a:r>
              <a:rPr lang="en-JP" sz="1000" dirty="0"/>
              <a:t>セルフサービスデータ加工</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384721" cy="307777"/>
          </a:xfrm>
          <a:prstGeom prst="rect">
            <a:avLst/>
          </a:prstGeom>
          <a:noFill/>
        </p:spPr>
        <p:txBody>
          <a:bodyPr wrap="none" lIns="0" tIns="0" rIns="0" bIns="0" rtlCol="0">
            <a:spAutoFit/>
          </a:bodyPr>
          <a:lstStyle/>
          <a:p>
            <a:pPr algn="l"/>
            <a:r>
              <a:rPr lang="en-JP" sz="1000" dirty="0"/>
              <a:t>アプリ</a:t>
            </a:r>
          </a:p>
          <a:p>
            <a:pPr algn="l"/>
            <a:r>
              <a:rPr lang="en-JP" sz="1000" dirty="0"/>
              <a:t>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447930" y="2836959"/>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8091843" y="6150468"/>
            <a:ext cx="1555522"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7" y="4153860"/>
            <a:ext cx="6380209"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793349" cy="1783730"/>
          </a:xfrm>
          <a:prstGeom prst="bentConnector3">
            <a:avLst>
              <a:gd name="adj1" fmla="val 9999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914523" y="4011703"/>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685112" y="4698062"/>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629062" y="399995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455397" y="399995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3" name="CRMArticles_EFF5" title="Icon of two documents stacked together with writing on them">
            <a:extLst>
              <a:ext uri="{FF2B5EF4-FFF2-40B4-BE49-F238E27FC236}">
                <a16:creationId xmlns:a16="http://schemas.microsoft.com/office/drawing/2014/main" id="{61E44F55-3F13-304B-8754-7F1505BBE79C}"/>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56" name="Elbow Connector 255">
            <a:extLst>
              <a:ext uri="{FF2B5EF4-FFF2-40B4-BE49-F238E27FC236}">
                <a16:creationId xmlns:a16="http://schemas.microsoft.com/office/drawing/2014/main" id="{138D2F53-1FEF-D742-8488-ED25925CB6BE}"/>
              </a:ext>
            </a:extLst>
          </p:cNvPr>
          <p:cNvCxnSpPr/>
          <p:nvPr/>
        </p:nvCxnSpPr>
        <p:spPr>
          <a:xfrm>
            <a:off x="9902456" y="3974221"/>
            <a:ext cx="276105" cy="272537"/>
          </a:xfrm>
          <a:prstGeom prst="bentConnector3">
            <a:avLst>
              <a:gd name="adj1" fmla="val 122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a:extLst>
              <a:ext uri="{FF2B5EF4-FFF2-40B4-BE49-F238E27FC236}">
                <a16:creationId xmlns:a16="http://schemas.microsoft.com/office/drawing/2014/main" id="{B16A02AC-12E2-794C-997F-1E1B0FEDF6B8}"/>
              </a:ext>
            </a:extLst>
          </p:cNvPr>
          <p:cNvCxnSpPr>
            <a:cxnSpLocks/>
          </p:cNvCxnSpPr>
          <p:nvPr/>
        </p:nvCxnSpPr>
        <p:spPr>
          <a:xfrm flipV="1">
            <a:off x="10456475" y="4107195"/>
            <a:ext cx="377966" cy="147077"/>
          </a:xfrm>
          <a:prstGeom prst="bentConnector3">
            <a:avLst>
              <a:gd name="adj1" fmla="val 9999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B035F7B-BB43-5F4F-9600-5AF6500D4FF6}"/>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t>データセットハブ</a:t>
            </a:r>
          </a:p>
          <a:p>
            <a:pPr algn="l"/>
            <a:r>
              <a:rPr lang="en-JP" sz="1000" dirty="0"/>
              <a:t>による共有</a:t>
            </a:r>
          </a:p>
        </p:txBody>
      </p:sp>
      <p:pic>
        <p:nvPicPr>
          <p:cNvPr id="270" name="Graphic 269">
            <a:extLst>
              <a:ext uri="{FF2B5EF4-FFF2-40B4-BE49-F238E27FC236}">
                <a16:creationId xmlns:a16="http://schemas.microsoft.com/office/drawing/2014/main" id="{0DC1AD84-12C8-9645-9E8E-CF6DAD81B380}"/>
              </a:ext>
            </a:extLst>
          </p:cNvPr>
          <p:cNvPicPr>
            <a:picLocks noChangeAspect="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60236" y="6400800"/>
            <a:ext cx="361508" cy="361508"/>
          </a:xfrm>
          <a:prstGeom prst="rect">
            <a:avLst/>
          </a:prstGeom>
        </p:spPr>
      </p:pic>
      <p:pic>
        <p:nvPicPr>
          <p:cNvPr id="272" name="Graphic 271">
            <a:extLst>
              <a:ext uri="{FF2B5EF4-FFF2-40B4-BE49-F238E27FC236}">
                <a16:creationId xmlns:a16="http://schemas.microsoft.com/office/drawing/2014/main" id="{F3C5A101-B41F-0546-A9EF-B807ADB48A45}"/>
              </a:ext>
            </a:extLst>
          </p:cNvPr>
          <p:cNvPicPr>
            <a:picLocks noChangeAspect="1"/>
          </p:cNvPicPr>
          <p:nvPr/>
        </p:nvPicPr>
        <p:blipFill>
          <a:blip r:embed="rId16">
            <a:duotone>
              <a:schemeClr val="bg2">
                <a:shade val="45000"/>
                <a:satMod val="135000"/>
              </a:schemeClr>
              <a:prstClr val="white"/>
            </a:duotone>
            <a:extLst>
              <a:ext uri="{96DAC541-7B7A-43D3-8B79-37D633B846F1}">
                <asvg:svgBlip xmlns:asvg="http://schemas.microsoft.com/office/drawing/2016/SVG/main" r:embed="rId17"/>
              </a:ext>
            </a:extLst>
          </a:blip>
          <a:stretch>
            <a:fillRect/>
          </a:stretch>
        </p:blipFill>
        <p:spPr>
          <a:xfrm>
            <a:off x="11683910" y="6401630"/>
            <a:ext cx="361508" cy="361508"/>
          </a:xfrm>
          <a:prstGeom prst="rect">
            <a:avLst/>
          </a:prstGeom>
        </p:spPr>
      </p:pic>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4" cy="312929"/>
          </a:xfrm>
          <a:prstGeom prst="bentConnector3">
            <a:avLst>
              <a:gd name="adj1" fmla="val 64658"/>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E834E9-BD92-779B-251F-4553F0A488F6}"/>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spTree>
    <p:extLst>
      <p:ext uri="{BB962C8B-B14F-4D97-AF65-F5344CB8AC3E}">
        <p14:creationId xmlns:p14="http://schemas.microsoft.com/office/powerpoint/2010/main" val="2141201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3805455" y="5362449"/>
            <a:ext cx="3187936"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6817075" y="5366423"/>
            <a:ext cx="3639400"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1943811"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US" dirty="0"/>
              <a:t>Step 5 - </a:t>
            </a:r>
            <a:r>
              <a:rPr lang="ja-JP" altLang="en-US"/>
              <a:t>セルフサービス</a:t>
            </a:r>
            <a:r>
              <a:rPr lang="en-US" dirty="0"/>
              <a:t>BI</a:t>
            </a:r>
            <a:r>
              <a:rPr lang="ja-JP" altLang="en-US"/>
              <a:t>の確立</a:t>
            </a:r>
            <a:endParaRPr lang="en-JP" dirty="0"/>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669787" y="3275897"/>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14683" cy="430887"/>
            </a:xfrm>
            <a:prstGeom prst="rect">
              <a:avLst/>
            </a:prstGeom>
            <a:noFill/>
          </p:spPr>
          <p:txBody>
            <a:bodyPr wrap="none" lIns="0" tIns="0" rIns="0" bIns="0" rtlCol="0">
              <a:spAutoFit/>
            </a:bodyPr>
            <a:lstStyle/>
            <a:p>
              <a:pPr algn="l"/>
              <a:r>
                <a:rPr lang="en-JP" sz="1400" dirty="0"/>
                <a:t>専用</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686535" cy="430887"/>
          </a:xfrm>
          <a:prstGeom prst="rect">
            <a:avLst/>
          </a:prstGeom>
          <a:noFill/>
        </p:spPr>
        <p:txBody>
          <a:bodyPr wrap="none" lIns="0" tIns="0" rIns="0" bIns="0" rtlCol="0">
            <a:spAutoFit/>
          </a:bodyPr>
          <a:lstStyle/>
          <a:p>
            <a:pPr algn="l"/>
            <a:r>
              <a:rPr lang="en-JP" sz="1400" dirty="0"/>
              <a:t>Power BI</a:t>
            </a:r>
          </a:p>
          <a:p>
            <a:pPr algn="l"/>
            <a:r>
              <a:rPr lang="en-JP" sz="1400" dirty="0"/>
              <a:t>Desktop</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r>
                <a:rPr lang="en-JP" sz="1000" dirty="0"/>
                <a:t>データソース1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en-US" sz="1000" dirty="0"/>
                <a:t>データソース2</a:t>
              </a:r>
              <a:endParaRPr lang="en-JP" sz="1000" dirty="0"/>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6"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757437" y="2018213"/>
            <a:ext cx="897682" cy="430887"/>
          </a:xfrm>
          <a:prstGeom prst="rect">
            <a:avLst/>
          </a:prstGeom>
          <a:noFill/>
        </p:spPr>
        <p:txBody>
          <a:bodyPr wrap="none" lIns="0" tIns="0" rIns="0" bIns="0" rtlCol="0">
            <a:spAutoFit/>
          </a:bodyPr>
          <a:lstStyle/>
          <a:p>
            <a:pPr algn="ctr"/>
            <a:r>
              <a:rPr lang="en-US" sz="1400" dirty="0" err="1"/>
              <a:t>データ活用</a:t>
            </a:r>
            <a:endParaRPr lang="en-JP" sz="1400" dirty="0"/>
          </a:p>
          <a:p>
            <a:pPr algn="ctr"/>
            <a:r>
              <a:rPr lang="en-JP" sz="1400" dirty="0"/>
              <a:t>担当者</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a:endCxn id="15" idx="1"/>
          </p:cNvCxnSpPr>
          <p:nvPr/>
        </p:nvCxnSpPr>
        <p:spPr>
          <a:xfrm>
            <a:off x="1274213" y="4727090"/>
            <a:ext cx="708820" cy="1389809"/>
          </a:xfrm>
          <a:prstGeom prst="bentConnector3">
            <a:avLst>
              <a:gd name="adj1" fmla="val 50000"/>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21211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568356"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6993391" y="5925747"/>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flipV="1">
            <a:off x="8282898" y="3625006"/>
            <a:ext cx="517491" cy="6359"/>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a:cxnSpLocks/>
            <a:endCxn id="60" idx="1"/>
          </p:cNvCxnSpPr>
          <p:nvPr/>
        </p:nvCxnSpPr>
        <p:spPr>
          <a:xfrm>
            <a:off x="8335139" y="3850920"/>
            <a:ext cx="2180220"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464284" y="3875163"/>
            <a:ext cx="1981869" cy="2192488"/>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521250" cy="153888"/>
          </a:xfrm>
          <a:prstGeom prst="rect">
            <a:avLst/>
          </a:prstGeom>
          <a:noFill/>
        </p:spPr>
        <p:txBody>
          <a:bodyPr wrap="none" lIns="0" tIns="0" rIns="0" bIns="0" rtlCol="0">
            <a:spAutoFit/>
          </a:bodyPr>
          <a:lstStyle/>
          <a:p>
            <a:pPr algn="l"/>
            <a:r>
              <a:rPr lang="en-JP" sz="1000" dirty="0"/>
              <a:t>ETL, 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8954161" y="2615326"/>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6453779" y="4869753"/>
            <a:ext cx="641201" cy="461665"/>
          </a:xfrm>
          <a:prstGeom prst="rect">
            <a:avLst/>
          </a:prstGeom>
          <a:noFill/>
        </p:spPr>
        <p:txBody>
          <a:bodyPr wrap="none" lIns="0" tIns="0" rIns="0" bIns="0" rtlCol="0">
            <a:spAutoFit/>
          </a:bodyPr>
          <a:lstStyle/>
          <a:p>
            <a:pPr algn="r"/>
            <a:r>
              <a:rPr lang="en-JP" sz="1000" dirty="0"/>
              <a:t>ETL出力や</a:t>
            </a:r>
          </a:p>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2933015"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3926844" y="593363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29242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7357759" y="4919873"/>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641201" cy="153888"/>
          </a:xfrm>
          <a:prstGeom prst="rect">
            <a:avLst/>
          </a:prstGeom>
          <a:noFill/>
        </p:spPr>
        <p:txBody>
          <a:bodyPr wrap="none" lIns="0" tIns="0" rIns="0" bIns="0" rtlCol="0">
            <a:spAutoFit/>
          </a:bodyPr>
          <a:lstStyle/>
          <a:p>
            <a:pPr algn="l"/>
            <a:r>
              <a:rPr lang="en-JP" sz="1000" dirty="0"/>
              <a:t>アプリ起動</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331487" y="2837197"/>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9551461" y="6137724"/>
            <a:ext cx="1555522"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8" y="4153860"/>
            <a:ext cx="5304210"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136906" cy="1803212"/>
          </a:xfrm>
          <a:prstGeom prst="bentConnector3">
            <a:avLst>
              <a:gd name="adj1" fmla="val 99923"/>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268939" y="4031185"/>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494238" y="4706354"/>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243318" y="402263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069653" y="402263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5" cy="312929"/>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2170C9-DD81-BDAF-F927-28619ED91121}"/>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grpSp>
        <p:nvGrpSpPr>
          <p:cNvPr id="19" name="Group 18">
            <a:extLst>
              <a:ext uri="{FF2B5EF4-FFF2-40B4-BE49-F238E27FC236}">
                <a16:creationId xmlns:a16="http://schemas.microsoft.com/office/drawing/2014/main" id="{08A3A84C-17CF-2D48-DB7C-9FA5D64F43C7}"/>
              </a:ext>
            </a:extLst>
          </p:cNvPr>
          <p:cNvGrpSpPr/>
          <p:nvPr/>
        </p:nvGrpSpPr>
        <p:grpSpPr>
          <a:xfrm>
            <a:off x="7729270" y="4053775"/>
            <a:ext cx="1613111" cy="698217"/>
            <a:chOff x="6910085" y="3501812"/>
            <a:chExt cx="1613111" cy="698217"/>
          </a:xfrm>
        </p:grpSpPr>
        <p:sp>
          <p:nvSpPr>
            <p:cNvPr id="21" name="Rounded Rectangle 20">
              <a:extLst>
                <a:ext uri="{FF2B5EF4-FFF2-40B4-BE49-F238E27FC236}">
                  <a16:creationId xmlns:a16="http://schemas.microsoft.com/office/drawing/2014/main" id="{81771BFF-7F27-BEC2-19D1-A99BE21175C0}"/>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3" name="Graphic 22">
              <a:extLst>
                <a:ext uri="{FF2B5EF4-FFF2-40B4-BE49-F238E27FC236}">
                  <a16:creationId xmlns:a16="http://schemas.microsoft.com/office/drawing/2014/main" id="{09444844-CFFD-1F6D-0E10-DE8D47BE3B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5" name="TextBox 24">
              <a:extLst>
                <a:ext uri="{FF2B5EF4-FFF2-40B4-BE49-F238E27FC236}">
                  <a16:creationId xmlns:a16="http://schemas.microsoft.com/office/drawing/2014/main" id="{59814169-729F-92D1-B016-34C41D55F0C6}"/>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sp>
        <p:nvSpPr>
          <p:cNvPr id="27" name="TextBox 26">
            <a:extLst>
              <a:ext uri="{FF2B5EF4-FFF2-40B4-BE49-F238E27FC236}">
                <a16:creationId xmlns:a16="http://schemas.microsoft.com/office/drawing/2014/main" id="{E2D47D04-E5F7-57C5-FAC4-8B23C99F2925}"/>
              </a:ext>
            </a:extLst>
          </p:cNvPr>
          <p:cNvSpPr txBox="1"/>
          <p:nvPr/>
        </p:nvSpPr>
        <p:spPr>
          <a:xfrm>
            <a:off x="11294318" y="3198611"/>
            <a:ext cx="897682" cy="307777"/>
          </a:xfrm>
          <a:prstGeom prst="rect">
            <a:avLst/>
          </a:prstGeom>
          <a:noFill/>
        </p:spPr>
        <p:txBody>
          <a:bodyPr wrap="none" lIns="0" tIns="0" rIns="0" bIns="0" rtlCol="0">
            <a:spAutoFit/>
          </a:bodyPr>
          <a:lstStyle/>
          <a:p>
            <a:pPr algn="ctr"/>
            <a:r>
              <a:rPr lang="en-JP" sz="1000" dirty="0"/>
              <a:t>ダッシュボード</a:t>
            </a:r>
          </a:p>
          <a:p>
            <a:pPr algn="ctr"/>
            <a:r>
              <a:rPr lang="en-JP" sz="1000" dirty="0"/>
              <a:t>作成</a:t>
            </a:r>
          </a:p>
        </p:txBody>
      </p:sp>
      <p:cxnSp>
        <p:nvCxnSpPr>
          <p:cNvPr id="29" name="Straight Arrow Connector 28">
            <a:extLst>
              <a:ext uri="{FF2B5EF4-FFF2-40B4-BE49-F238E27FC236}">
                <a16:creationId xmlns:a16="http://schemas.microsoft.com/office/drawing/2014/main" id="{F39052DD-4308-B869-5E76-0010921FA664}"/>
              </a:ext>
            </a:extLst>
          </p:cNvPr>
          <p:cNvCxnSpPr>
            <a:cxnSpLocks/>
          </p:cNvCxnSpPr>
          <p:nvPr/>
        </p:nvCxnSpPr>
        <p:spPr>
          <a:xfrm rot="10800000" flipV="1">
            <a:off x="10187008" y="2507471"/>
            <a:ext cx="866601" cy="764105"/>
          </a:xfrm>
          <a:prstGeom prst="bentConnector3">
            <a:avLst>
              <a:gd name="adj1" fmla="val 100246"/>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F0C893-1FAE-ACDD-F0D3-98E78A849B7B}"/>
              </a:ext>
            </a:extLst>
          </p:cNvPr>
          <p:cNvSpPr txBox="1"/>
          <p:nvPr/>
        </p:nvSpPr>
        <p:spPr>
          <a:xfrm>
            <a:off x="10270086" y="2577623"/>
            <a:ext cx="512961" cy="307777"/>
          </a:xfrm>
          <a:prstGeom prst="rect">
            <a:avLst/>
          </a:prstGeom>
          <a:noFill/>
        </p:spPr>
        <p:txBody>
          <a:bodyPr wrap="none" lIns="0" tIns="0" rIns="0" bIns="0" rtlCol="0">
            <a:spAutoFit/>
          </a:bodyPr>
          <a:lstStyle/>
          <a:p>
            <a:pPr algn="l"/>
            <a:r>
              <a:rPr lang="en-JP" sz="1000" dirty="0"/>
              <a:t>ブラウザ</a:t>
            </a:r>
          </a:p>
          <a:p>
            <a:pPr algn="l"/>
            <a:r>
              <a:rPr lang="en-JP" sz="1000" dirty="0"/>
              <a:t>から接続</a:t>
            </a:r>
          </a:p>
        </p:txBody>
      </p:sp>
      <p:cxnSp>
        <p:nvCxnSpPr>
          <p:cNvPr id="38" name="Elbow Connector 37">
            <a:extLst>
              <a:ext uri="{FF2B5EF4-FFF2-40B4-BE49-F238E27FC236}">
                <a16:creationId xmlns:a16="http://schemas.microsoft.com/office/drawing/2014/main" id="{F43FE4D5-C92A-429C-6990-6874145D444F}"/>
              </a:ext>
            </a:extLst>
          </p:cNvPr>
          <p:cNvCxnSpPr>
            <a:cxnSpLocks/>
          </p:cNvCxnSpPr>
          <p:nvPr/>
        </p:nvCxnSpPr>
        <p:spPr>
          <a:xfrm>
            <a:off x="10270085" y="3414115"/>
            <a:ext cx="578436" cy="167233"/>
          </a:xfrm>
          <a:prstGeom prst="bentConnector3">
            <a:avLst>
              <a:gd name="adj1" fmla="val 100039"/>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31465251-0343-CDDB-98D9-80701032336A}"/>
              </a:ext>
            </a:extLst>
          </p:cNvPr>
          <p:cNvCxnSpPr>
            <a:cxnSpLocks/>
            <a:endCxn id="21" idx="3"/>
          </p:cNvCxnSpPr>
          <p:nvPr/>
        </p:nvCxnSpPr>
        <p:spPr>
          <a:xfrm rot="5400000">
            <a:off x="9204055" y="4118799"/>
            <a:ext cx="422412" cy="145759"/>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3" name="Graphic 62">
            <a:extLst>
              <a:ext uri="{FF2B5EF4-FFF2-40B4-BE49-F238E27FC236}">
                <a16:creationId xmlns:a16="http://schemas.microsoft.com/office/drawing/2014/main" id="{6FE9B56A-0BD8-B1E5-4CB3-152DE98AB54A}"/>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66" name="Graphic 65">
            <a:extLst>
              <a:ext uri="{FF2B5EF4-FFF2-40B4-BE49-F238E27FC236}">
                <a16:creationId xmlns:a16="http://schemas.microsoft.com/office/drawing/2014/main" id="{65325082-A12C-DA53-03FC-D80440510513}"/>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sp>
        <p:nvSpPr>
          <p:cNvPr id="69" name="CRMArticles_EFF5" title="Icon of two documents stacked together with writing on them">
            <a:extLst>
              <a:ext uri="{FF2B5EF4-FFF2-40B4-BE49-F238E27FC236}">
                <a16:creationId xmlns:a16="http://schemas.microsoft.com/office/drawing/2014/main" id="{B69AF80B-428C-2795-C2A0-6D9CDE5C80D0}"/>
              </a:ext>
            </a:extLst>
          </p:cNvPr>
          <p:cNvSpPr>
            <a:spLocks noChangeAspect="1" noEditPoints="1"/>
          </p:cNvSpPr>
          <p:nvPr/>
        </p:nvSpPr>
        <p:spPr bwMode="auto">
          <a:xfrm>
            <a:off x="10179732" y="4063878"/>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0" name="Elbow Connector 69">
            <a:extLst>
              <a:ext uri="{FF2B5EF4-FFF2-40B4-BE49-F238E27FC236}">
                <a16:creationId xmlns:a16="http://schemas.microsoft.com/office/drawing/2014/main" id="{78283EA9-BF8E-18F6-5555-59210D7757AD}"/>
              </a:ext>
            </a:extLst>
          </p:cNvPr>
          <p:cNvCxnSpPr/>
          <p:nvPr/>
        </p:nvCxnSpPr>
        <p:spPr>
          <a:xfrm>
            <a:off x="9902456" y="3974221"/>
            <a:ext cx="276105" cy="272537"/>
          </a:xfrm>
          <a:prstGeom prst="bentConnector3">
            <a:avLst>
              <a:gd name="adj1" fmla="val 122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E67B40F3-1817-C999-08C2-B6808E18A42F}"/>
              </a:ext>
            </a:extLst>
          </p:cNvPr>
          <p:cNvCxnSpPr>
            <a:cxnSpLocks/>
          </p:cNvCxnSpPr>
          <p:nvPr/>
        </p:nvCxnSpPr>
        <p:spPr>
          <a:xfrm flipV="1">
            <a:off x="10456475" y="4107195"/>
            <a:ext cx="377966" cy="147077"/>
          </a:xfrm>
          <a:prstGeom prst="bentConnector3">
            <a:avLst>
              <a:gd name="adj1" fmla="val 99991"/>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B6BF957-F27E-1BFD-CD90-2BB9AE7B2EB5}"/>
              </a:ext>
            </a:extLst>
          </p:cNvPr>
          <p:cNvSpPr txBox="1"/>
          <p:nvPr/>
        </p:nvSpPr>
        <p:spPr>
          <a:xfrm>
            <a:off x="9971195" y="4447812"/>
            <a:ext cx="1025922" cy="307777"/>
          </a:xfrm>
          <a:prstGeom prst="rect">
            <a:avLst/>
          </a:prstGeom>
          <a:noFill/>
        </p:spPr>
        <p:txBody>
          <a:bodyPr wrap="none" lIns="0" tIns="0" rIns="0" bIns="0" rtlCol="0">
            <a:spAutoFit/>
          </a:bodyPr>
          <a:lstStyle/>
          <a:p>
            <a:pPr algn="l"/>
            <a:r>
              <a:rPr lang="en-JP" sz="1000" dirty="0"/>
              <a:t>データセットハブ</a:t>
            </a:r>
          </a:p>
          <a:p>
            <a:pPr algn="l"/>
            <a:r>
              <a:rPr lang="en-JP" sz="1000" dirty="0"/>
              <a:t>による共有</a:t>
            </a:r>
          </a:p>
        </p:txBody>
      </p:sp>
      <p:cxnSp>
        <p:nvCxnSpPr>
          <p:cNvPr id="76" name="Elbow Connector 75">
            <a:extLst>
              <a:ext uri="{FF2B5EF4-FFF2-40B4-BE49-F238E27FC236}">
                <a16:creationId xmlns:a16="http://schemas.microsoft.com/office/drawing/2014/main" id="{09CCFE85-AE99-D506-0045-A9CC525D13C0}"/>
              </a:ext>
            </a:extLst>
          </p:cNvPr>
          <p:cNvCxnSpPr>
            <a:cxnSpLocks/>
          </p:cNvCxnSpPr>
          <p:nvPr/>
        </p:nvCxnSpPr>
        <p:spPr>
          <a:xfrm rot="10800000" flipV="1">
            <a:off x="7377297" y="4137440"/>
            <a:ext cx="3889136" cy="1953058"/>
          </a:xfrm>
          <a:prstGeom prst="bentConnector3">
            <a:avLst>
              <a:gd name="adj1" fmla="val 364"/>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B580AF8-FB8E-0198-878A-536BA64C51E3}"/>
              </a:ext>
            </a:extLst>
          </p:cNvPr>
          <p:cNvSpPr txBox="1"/>
          <p:nvPr/>
        </p:nvSpPr>
        <p:spPr>
          <a:xfrm>
            <a:off x="9631491" y="4999568"/>
            <a:ext cx="1554913" cy="307777"/>
          </a:xfrm>
          <a:prstGeom prst="rect">
            <a:avLst/>
          </a:prstGeom>
          <a:noFill/>
        </p:spPr>
        <p:txBody>
          <a:bodyPr wrap="none" lIns="0" tIns="0" rIns="0" bIns="0" rtlCol="0">
            <a:spAutoFit/>
          </a:bodyPr>
          <a:lstStyle/>
          <a:p>
            <a:pPr algn="ctr"/>
            <a:r>
              <a:rPr lang="en-JP" sz="1000" dirty="0"/>
              <a:t>Power Query Online による</a:t>
            </a:r>
          </a:p>
          <a:p>
            <a:pPr algn="ctr"/>
            <a:r>
              <a:rPr lang="en-JP" sz="1000" dirty="0"/>
              <a:t>セルフサービスデータ加工</a:t>
            </a:r>
          </a:p>
        </p:txBody>
      </p:sp>
      <p:cxnSp>
        <p:nvCxnSpPr>
          <p:cNvPr id="86" name="Elbow Connector 85">
            <a:extLst>
              <a:ext uri="{FF2B5EF4-FFF2-40B4-BE49-F238E27FC236}">
                <a16:creationId xmlns:a16="http://schemas.microsoft.com/office/drawing/2014/main" id="{24032533-1B5B-E77A-F6A8-0480EEA51C42}"/>
              </a:ext>
            </a:extLst>
          </p:cNvPr>
          <p:cNvCxnSpPr>
            <a:cxnSpLocks/>
          </p:cNvCxnSpPr>
          <p:nvPr/>
        </p:nvCxnSpPr>
        <p:spPr>
          <a:xfrm rot="10800000" flipV="1">
            <a:off x="9342381" y="4129678"/>
            <a:ext cx="1727608" cy="480755"/>
          </a:xfrm>
          <a:prstGeom prst="bentConnector3">
            <a:avLst>
              <a:gd name="adj1" fmla="val 43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8D3DD5A3-C29D-837B-0648-A05C322D4D30}"/>
              </a:ext>
            </a:extLst>
          </p:cNvPr>
          <p:cNvCxnSpPr>
            <a:cxnSpLocks/>
          </p:cNvCxnSpPr>
          <p:nvPr/>
        </p:nvCxnSpPr>
        <p:spPr>
          <a:xfrm rot="5400000">
            <a:off x="7389012" y="4699630"/>
            <a:ext cx="1094452" cy="1199176"/>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311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hevron 142">
            <a:extLst>
              <a:ext uri="{FF2B5EF4-FFF2-40B4-BE49-F238E27FC236}">
                <a16:creationId xmlns:a16="http://schemas.microsoft.com/office/drawing/2014/main" id="{096D80B8-7D51-4A49-8D26-439DB13A8E16}"/>
              </a:ext>
            </a:extLst>
          </p:cNvPr>
          <p:cNvSpPr/>
          <p:nvPr/>
        </p:nvSpPr>
        <p:spPr bwMode="auto">
          <a:xfrm>
            <a:off x="3805455" y="5362449"/>
            <a:ext cx="3187936" cy="237765"/>
          </a:xfrm>
          <a:prstGeom prst="chevron">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Silver (最低限のクレンジング済みデータ)</a:t>
            </a:r>
          </a:p>
        </p:txBody>
      </p:sp>
      <p:sp>
        <p:nvSpPr>
          <p:cNvPr id="145" name="Chevron 144">
            <a:extLst>
              <a:ext uri="{FF2B5EF4-FFF2-40B4-BE49-F238E27FC236}">
                <a16:creationId xmlns:a16="http://schemas.microsoft.com/office/drawing/2014/main" id="{4B9760A8-852B-3D4E-A877-19DFEB56B83C}"/>
              </a:ext>
            </a:extLst>
          </p:cNvPr>
          <p:cNvSpPr/>
          <p:nvPr/>
        </p:nvSpPr>
        <p:spPr bwMode="auto">
          <a:xfrm>
            <a:off x="6817075" y="5366423"/>
            <a:ext cx="3639400" cy="237765"/>
          </a:xfrm>
          <a:prstGeom prst="chevron">
            <a:avLst/>
          </a:prstGeom>
          <a:solidFill>
            <a:srgbClr val="FFF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chemeClr val="tx1"/>
                </a:solidFill>
                <a:ea typeface="Segoe UI" pitchFamily="34" charset="0"/>
                <a:cs typeface="Segoe UI" pitchFamily="34" charset="0"/>
              </a:rPr>
              <a:t>Gold</a:t>
            </a:r>
            <a:r>
              <a:rPr lang="en-US" sz="1000" dirty="0">
                <a:solidFill>
                  <a:schemeClr val="tx1"/>
                </a:solidFill>
                <a:ea typeface="Segoe UI" pitchFamily="34" charset="0"/>
                <a:cs typeface="Segoe UI" pitchFamily="34" charset="0"/>
              </a:rPr>
              <a:t> (</a:t>
            </a:r>
            <a:r>
              <a:rPr lang="en-US" sz="1000" dirty="0" err="1">
                <a:solidFill>
                  <a:schemeClr val="tx1"/>
                </a:solidFill>
                <a:ea typeface="Segoe UI" pitchFamily="34" charset="0"/>
                <a:cs typeface="Segoe UI" pitchFamily="34" charset="0"/>
              </a:rPr>
              <a:t>目的に沿って加工されたデータ</a:t>
            </a:r>
            <a:r>
              <a:rPr lang="en-US" sz="1000" dirty="0">
                <a:solidFill>
                  <a:schemeClr val="tx1"/>
                </a:solidFill>
                <a:ea typeface="Segoe UI" pitchFamily="34" charset="0"/>
                <a:cs typeface="Segoe UI" pitchFamily="34" charset="0"/>
              </a:rPr>
              <a:t>)</a:t>
            </a:r>
            <a:endParaRPr lang="en-JP" sz="1000" dirty="0">
              <a:solidFill>
                <a:schemeClr val="tx1"/>
              </a:solidFill>
              <a:ea typeface="Segoe UI" pitchFamily="34" charset="0"/>
              <a:cs typeface="Segoe UI" pitchFamily="34" charset="0"/>
            </a:endParaRPr>
          </a:p>
        </p:txBody>
      </p:sp>
      <p:sp>
        <p:nvSpPr>
          <p:cNvPr id="141" name="Pentagon 140">
            <a:extLst>
              <a:ext uri="{FF2B5EF4-FFF2-40B4-BE49-F238E27FC236}">
                <a16:creationId xmlns:a16="http://schemas.microsoft.com/office/drawing/2014/main" id="{FCCDA229-EBD7-7D4B-95F4-40FFF9F7DE06}"/>
              </a:ext>
            </a:extLst>
          </p:cNvPr>
          <p:cNvSpPr/>
          <p:nvPr/>
        </p:nvSpPr>
        <p:spPr bwMode="auto">
          <a:xfrm>
            <a:off x="1983033" y="5366424"/>
            <a:ext cx="1943811" cy="237765"/>
          </a:xfrm>
          <a:prstGeom prst="homePlat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r" defTabSz="932472" fontAlgn="base">
              <a:spcBef>
                <a:spcPct val="0"/>
              </a:spcBef>
              <a:spcAft>
                <a:spcPct val="0"/>
              </a:spcAft>
            </a:pPr>
            <a:r>
              <a:rPr lang="en-JP" sz="1000" dirty="0">
                <a:solidFill>
                  <a:srgbClr val="FFFFFF"/>
                </a:solidFill>
                <a:ea typeface="Segoe UI" pitchFamily="34" charset="0"/>
                <a:cs typeface="Segoe UI" pitchFamily="34" charset="0"/>
              </a:rPr>
              <a:t>Bronze</a:t>
            </a:r>
            <a:r>
              <a:rPr lang="en-US" sz="1000" dirty="0">
                <a:solidFill>
                  <a:srgbClr val="FFFFFF"/>
                </a:solidFill>
                <a:ea typeface="Segoe UI" pitchFamily="34" charset="0"/>
                <a:cs typeface="Segoe UI" pitchFamily="34" charset="0"/>
              </a:rPr>
              <a:t> (</a:t>
            </a:r>
            <a:r>
              <a:rPr lang="en-US" sz="1000" dirty="0" err="1">
                <a:solidFill>
                  <a:srgbClr val="FFFFFF"/>
                </a:solidFill>
                <a:ea typeface="Segoe UI" pitchFamily="34" charset="0"/>
                <a:cs typeface="Segoe UI" pitchFamily="34" charset="0"/>
              </a:rPr>
              <a:t>生データ</a:t>
            </a:r>
            <a:r>
              <a:rPr lang="en-US" sz="1000" dirty="0">
                <a:solidFill>
                  <a:srgbClr val="FFFFFF"/>
                </a:solidFill>
                <a:ea typeface="Segoe UI" pitchFamily="34" charset="0"/>
                <a:cs typeface="Segoe UI" pitchFamily="34" charset="0"/>
              </a:rPr>
              <a:t>)</a:t>
            </a:r>
            <a:endParaRPr lang="en-JP" sz="1000" dirty="0">
              <a:solidFill>
                <a:srgbClr val="FFFFFF"/>
              </a:solidFill>
              <a:ea typeface="Segoe UI" pitchFamily="34" charset="0"/>
              <a:cs typeface="Segoe UI" pitchFamily="34" charset="0"/>
            </a:endParaRPr>
          </a:p>
        </p:txBody>
      </p:sp>
      <p:sp>
        <p:nvSpPr>
          <p:cNvPr id="20" name="Rounded Rectangle 19">
            <a:extLst>
              <a:ext uri="{FF2B5EF4-FFF2-40B4-BE49-F238E27FC236}">
                <a16:creationId xmlns:a16="http://schemas.microsoft.com/office/drawing/2014/main" id="{FB265784-D2E9-414C-AAB0-B730707A4F6C}"/>
              </a:ext>
            </a:extLst>
          </p:cNvPr>
          <p:cNvSpPr/>
          <p:nvPr/>
        </p:nvSpPr>
        <p:spPr bwMode="auto">
          <a:xfrm>
            <a:off x="1989291" y="2895543"/>
            <a:ext cx="7808240" cy="1917692"/>
          </a:xfrm>
          <a:prstGeom prst="roundRect">
            <a:avLst>
              <a:gd name="adj" fmla="val 320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15" name="Rounded Rectangle 14">
            <a:extLst>
              <a:ext uri="{FF2B5EF4-FFF2-40B4-BE49-F238E27FC236}">
                <a16:creationId xmlns:a16="http://schemas.microsoft.com/office/drawing/2014/main" id="{D2311199-8606-C945-B301-A0044F107516}"/>
              </a:ext>
            </a:extLst>
          </p:cNvPr>
          <p:cNvSpPr/>
          <p:nvPr/>
        </p:nvSpPr>
        <p:spPr bwMode="auto">
          <a:xfrm>
            <a:off x="1983033" y="5651414"/>
            <a:ext cx="8473442" cy="930970"/>
          </a:xfrm>
          <a:prstGeom prst="roundRect">
            <a:avLst>
              <a:gd name="adj" fmla="val 689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72BDB05-0B9F-CF42-8D3F-43044D2C56D1}"/>
              </a:ext>
            </a:extLst>
          </p:cNvPr>
          <p:cNvSpPr>
            <a:spLocks noGrp="1"/>
          </p:cNvSpPr>
          <p:nvPr>
            <p:ph type="title"/>
          </p:nvPr>
        </p:nvSpPr>
        <p:spPr/>
        <p:txBody>
          <a:bodyPr/>
          <a:lstStyle/>
          <a:p>
            <a:r>
              <a:rPr lang="en-JP" dirty="0"/>
              <a:t>Step 6 – データマートの設置と利用者の高度化</a:t>
            </a:r>
          </a:p>
        </p:txBody>
      </p:sp>
      <p:pic>
        <p:nvPicPr>
          <p:cNvPr id="4" name="Graphic 3">
            <a:extLst>
              <a:ext uri="{FF2B5EF4-FFF2-40B4-BE49-F238E27FC236}">
                <a16:creationId xmlns:a16="http://schemas.microsoft.com/office/drawing/2014/main" id="{4D909DF6-7F61-FF4F-ABCA-48A73DDF7E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61" y="3177686"/>
            <a:ext cx="719912" cy="719912"/>
          </a:xfrm>
          <a:prstGeom prst="rect">
            <a:avLst/>
          </a:prstGeom>
        </p:spPr>
      </p:pic>
      <p:pic>
        <p:nvPicPr>
          <p:cNvPr id="6" name="Graphic 5">
            <a:extLst>
              <a:ext uri="{FF2B5EF4-FFF2-40B4-BE49-F238E27FC236}">
                <a16:creationId xmlns:a16="http://schemas.microsoft.com/office/drawing/2014/main" id="{9491E092-3949-6B46-92B5-6EC7486654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827" y="5651413"/>
            <a:ext cx="719912" cy="719912"/>
          </a:xfrm>
          <a:prstGeom prst="rect">
            <a:avLst/>
          </a:prstGeom>
        </p:spPr>
      </p:pic>
      <p:sp>
        <p:nvSpPr>
          <p:cNvPr id="16" name="TextBox 15">
            <a:extLst>
              <a:ext uri="{FF2B5EF4-FFF2-40B4-BE49-F238E27FC236}">
                <a16:creationId xmlns:a16="http://schemas.microsoft.com/office/drawing/2014/main" id="{162E205E-D038-234F-BF2A-1B0B87662A93}"/>
              </a:ext>
            </a:extLst>
          </p:cNvPr>
          <p:cNvSpPr txBox="1"/>
          <p:nvPr/>
        </p:nvSpPr>
        <p:spPr>
          <a:xfrm>
            <a:off x="4937691" y="6298048"/>
            <a:ext cx="2559547" cy="215444"/>
          </a:xfrm>
          <a:prstGeom prst="rect">
            <a:avLst/>
          </a:prstGeom>
          <a:noFill/>
        </p:spPr>
        <p:txBody>
          <a:bodyPr wrap="none" lIns="0" tIns="0" rIns="0" bIns="0" rtlCol="0">
            <a:spAutoFit/>
          </a:bodyPr>
          <a:lstStyle/>
          <a:p>
            <a:pPr algn="l"/>
            <a:r>
              <a:rPr lang="en-JP" sz="1400" b="1" dirty="0"/>
              <a:t>Azure Data Lake Storage Gen2</a:t>
            </a:r>
          </a:p>
        </p:txBody>
      </p:sp>
      <p:sp>
        <p:nvSpPr>
          <p:cNvPr id="18" name="TextBox 17">
            <a:extLst>
              <a:ext uri="{FF2B5EF4-FFF2-40B4-BE49-F238E27FC236}">
                <a16:creationId xmlns:a16="http://schemas.microsoft.com/office/drawing/2014/main" id="{F0434507-CBA8-154E-A149-6ED672A8B42C}"/>
              </a:ext>
            </a:extLst>
          </p:cNvPr>
          <p:cNvSpPr txBox="1"/>
          <p:nvPr/>
        </p:nvSpPr>
        <p:spPr>
          <a:xfrm>
            <a:off x="5193511" y="2935997"/>
            <a:ext cx="2042162" cy="215444"/>
          </a:xfrm>
          <a:prstGeom prst="rect">
            <a:avLst/>
          </a:prstGeom>
          <a:noFill/>
        </p:spPr>
        <p:txBody>
          <a:bodyPr wrap="none" lIns="0" tIns="0" rIns="0" bIns="0" rtlCol="0">
            <a:spAutoFit/>
          </a:bodyPr>
          <a:lstStyle/>
          <a:p>
            <a:pPr algn="ctr"/>
            <a:r>
              <a:rPr lang="en-JP" sz="1400" b="1" dirty="0"/>
              <a:t>Azure Synapse Analytics</a:t>
            </a:r>
          </a:p>
        </p:txBody>
      </p:sp>
      <p:grpSp>
        <p:nvGrpSpPr>
          <p:cNvPr id="232" name="Group 231">
            <a:extLst>
              <a:ext uri="{FF2B5EF4-FFF2-40B4-BE49-F238E27FC236}">
                <a16:creationId xmlns:a16="http://schemas.microsoft.com/office/drawing/2014/main" id="{50D8394B-3DEB-0A49-8A87-E1E2EAA585AC}"/>
              </a:ext>
            </a:extLst>
          </p:cNvPr>
          <p:cNvGrpSpPr/>
          <p:nvPr/>
        </p:nvGrpSpPr>
        <p:grpSpPr>
          <a:xfrm>
            <a:off x="2441057" y="3082649"/>
            <a:ext cx="1459497" cy="698217"/>
            <a:chOff x="2441057" y="3082649"/>
            <a:chExt cx="1459497" cy="698217"/>
          </a:xfrm>
        </p:grpSpPr>
        <p:sp>
          <p:nvSpPr>
            <p:cNvPr id="22" name="Rounded Rectangle 21">
              <a:extLst>
                <a:ext uri="{FF2B5EF4-FFF2-40B4-BE49-F238E27FC236}">
                  <a16:creationId xmlns:a16="http://schemas.microsoft.com/office/drawing/2014/main" id="{9190E30B-0CCA-4042-B0B8-5A9F3C218AAF}"/>
                </a:ext>
              </a:extLst>
            </p:cNvPr>
            <p:cNvSpPr/>
            <p:nvPr/>
          </p:nvSpPr>
          <p:spPr bwMode="auto">
            <a:xfrm>
              <a:off x="2441057" y="3082649"/>
              <a:ext cx="1459497" cy="698217"/>
            </a:xfrm>
            <a:prstGeom prst="roundRect">
              <a:avLst>
                <a:gd name="adj" fmla="val 10958"/>
              </a:avLst>
            </a:prstGeom>
            <a:solidFill>
              <a:schemeClr val="bg1">
                <a:lumMod val="95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8" name="Graphic 7">
              <a:extLst>
                <a:ext uri="{FF2B5EF4-FFF2-40B4-BE49-F238E27FC236}">
                  <a16:creationId xmlns:a16="http://schemas.microsoft.com/office/drawing/2014/main" id="{026EA597-2DF4-C349-A9EA-41CC0156F279}"/>
                </a:ext>
              </a:extLst>
            </p:cNvPr>
            <p:cNvPicPr>
              <a:picLocks noChangeAspect="1"/>
            </p:cNvPicPr>
            <p:nvPr/>
          </p:nvPicPr>
          <p:blipFill>
            <a:blip r:embed="rId7">
              <a:duotone>
                <a:schemeClr val="bg2">
                  <a:shade val="45000"/>
                  <a:satMod val="135000"/>
                </a:schemeClr>
                <a:prstClr val="white"/>
              </a:duotone>
              <a:extLst>
                <a:ext uri="{96DAC541-7B7A-43D3-8B79-37D633B846F1}">
                  <asvg:svgBlip xmlns:asvg="http://schemas.microsoft.com/office/drawing/2016/SVG/main" r:embed="rId8"/>
                </a:ext>
              </a:extLst>
            </a:blip>
            <a:stretch>
              <a:fillRect/>
            </a:stretch>
          </p:blipFill>
          <p:spPr>
            <a:xfrm>
              <a:off x="2634812" y="3237422"/>
              <a:ext cx="358775" cy="358775"/>
            </a:xfrm>
            <a:prstGeom prst="rect">
              <a:avLst/>
            </a:prstGeom>
          </p:spPr>
        </p:pic>
        <p:sp>
          <p:nvSpPr>
            <p:cNvPr id="24" name="TextBox 23">
              <a:extLst>
                <a:ext uri="{FF2B5EF4-FFF2-40B4-BE49-F238E27FC236}">
                  <a16:creationId xmlns:a16="http://schemas.microsoft.com/office/drawing/2014/main" id="{28257186-FA64-C949-80CD-ADCB0E01E9B2}"/>
                </a:ext>
              </a:extLst>
            </p:cNvPr>
            <p:cNvSpPr txBox="1"/>
            <p:nvPr/>
          </p:nvSpPr>
          <p:spPr>
            <a:xfrm>
              <a:off x="3054636" y="3216314"/>
              <a:ext cx="714939" cy="430887"/>
            </a:xfrm>
            <a:prstGeom prst="rect">
              <a:avLst/>
            </a:prstGeom>
            <a:noFill/>
          </p:spPr>
          <p:txBody>
            <a:bodyPr wrap="none" lIns="0" tIns="0" rIns="0" bIns="0" rtlCol="0">
              <a:spAutoFit/>
            </a:bodyPr>
            <a:lstStyle/>
            <a:p>
              <a:pPr algn="l"/>
              <a:r>
                <a:rPr lang="en-JP" sz="1400" dirty="0">
                  <a:solidFill>
                    <a:schemeClr val="bg1">
                      <a:lumMod val="85000"/>
                    </a:schemeClr>
                  </a:solidFill>
                </a:rPr>
                <a:t>Mapping</a:t>
              </a:r>
            </a:p>
            <a:p>
              <a:pPr algn="l"/>
              <a:r>
                <a:rPr lang="en-JP" sz="1400" dirty="0">
                  <a:solidFill>
                    <a:schemeClr val="bg1">
                      <a:lumMod val="85000"/>
                    </a:schemeClr>
                  </a:solidFill>
                </a:rPr>
                <a:t>Dataflow</a:t>
              </a:r>
            </a:p>
          </p:txBody>
        </p:sp>
      </p:grpSp>
      <p:grpSp>
        <p:nvGrpSpPr>
          <p:cNvPr id="108" name="Group 107">
            <a:extLst>
              <a:ext uri="{FF2B5EF4-FFF2-40B4-BE49-F238E27FC236}">
                <a16:creationId xmlns:a16="http://schemas.microsoft.com/office/drawing/2014/main" id="{69882C9F-3176-EB40-8E9C-6C3AC6E3ABAB}"/>
              </a:ext>
            </a:extLst>
          </p:cNvPr>
          <p:cNvGrpSpPr/>
          <p:nvPr/>
        </p:nvGrpSpPr>
        <p:grpSpPr>
          <a:xfrm>
            <a:off x="6669787" y="3275897"/>
            <a:ext cx="1613111" cy="698217"/>
            <a:chOff x="6910085" y="3501812"/>
            <a:chExt cx="1613111" cy="698217"/>
          </a:xfrm>
        </p:grpSpPr>
        <p:sp>
          <p:nvSpPr>
            <p:cNvPr id="32" name="Rounded Rectangle 31">
              <a:extLst>
                <a:ext uri="{FF2B5EF4-FFF2-40B4-BE49-F238E27FC236}">
                  <a16:creationId xmlns:a16="http://schemas.microsoft.com/office/drawing/2014/main" id="{5E1832CA-5EFC-CA4B-B6D5-CBCAFA0E9A39}"/>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2" name="Graphic 11">
              <a:extLst>
                <a:ext uri="{FF2B5EF4-FFF2-40B4-BE49-F238E27FC236}">
                  <a16:creationId xmlns:a16="http://schemas.microsoft.com/office/drawing/2014/main" id="{1A464F3A-C1DA-E745-8666-140507416A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6" name="TextBox 25">
              <a:extLst>
                <a:ext uri="{FF2B5EF4-FFF2-40B4-BE49-F238E27FC236}">
                  <a16:creationId xmlns:a16="http://schemas.microsoft.com/office/drawing/2014/main" id="{3314689E-27E1-C84C-912B-925218FB085C}"/>
                </a:ext>
              </a:extLst>
            </p:cNvPr>
            <p:cNvSpPr txBox="1"/>
            <p:nvPr/>
          </p:nvSpPr>
          <p:spPr>
            <a:xfrm>
              <a:off x="7517107" y="3640030"/>
              <a:ext cx="714683" cy="430887"/>
            </a:xfrm>
            <a:prstGeom prst="rect">
              <a:avLst/>
            </a:prstGeom>
            <a:noFill/>
          </p:spPr>
          <p:txBody>
            <a:bodyPr wrap="none" lIns="0" tIns="0" rIns="0" bIns="0" rtlCol="0">
              <a:spAutoFit/>
            </a:bodyPr>
            <a:lstStyle/>
            <a:p>
              <a:pPr algn="l"/>
              <a:r>
                <a:rPr lang="en-JP" sz="1400" dirty="0"/>
                <a:t>専用</a:t>
              </a:r>
            </a:p>
            <a:p>
              <a:pPr algn="l"/>
              <a:r>
                <a:rPr lang="en-JP" sz="1400" dirty="0"/>
                <a:t>SQL Pool</a:t>
              </a:r>
            </a:p>
          </p:txBody>
        </p:sp>
      </p:grpSp>
      <p:grpSp>
        <p:nvGrpSpPr>
          <p:cNvPr id="39" name="Group 38">
            <a:extLst>
              <a:ext uri="{FF2B5EF4-FFF2-40B4-BE49-F238E27FC236}">
                <a16:creationId xmlns:a16="http://schemas.microsoft.com/office/drawing/2014/main" id="{C5956963-065D-2849-ABB1-84299702C4B9}"/>
              </a:ext>
            </a:extLst>
          </p:cNvPr>
          <p:cNvGrpSpPr/>
          <p:nvPr/>
        </p:nvGrpSpPr>
        <p:grpSpPr>
          <a:xfrm>
            <a:off x="3796846" y="3276004"/>
            <a:ext cx="1096113" cy="698217"/>
            <a:chOff x="3810891" y="4310469"/>
            <a:chExt cx="1096113" cy="698217"/>
          </a:xfrm>
        </p:grpSpPr>
        <p:sp>
          <p:nvSpPr>
            <p:cNvPr id="30" name="Rounded Rectangle 29">
              <a:extLst>
                <a:ext uri="{FF2B5EF4-FFF2-40B4-BE49-F238E27FC236}">
                  <a16:creationId xmlns:a16="http://schemas.microsoft.com/office/drawing/2014/main" id="{CF3F9F02-980A-BB40-B394-546D1C71A8C8}"/>
                </a:ext>
              </a:extLst>
            </p:cNvPr>
            <p:cNvSpPr/>
            <p:nvPr/>
          </p:nvSpPr>
          <p:spPr bwMode="auto">
            <a:xfrm>
              <a:off x="3810891" y="4310469"/>
              <a:ext cx="1096113"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8" name="Graphic 27">
              <a:extLst>
                <a:ext uri="{FF2B5EF4-FFF2-40B4-BE49-F238E27FC236}">
                  <a16:creationId xmlns:a16="http://schemas.microsoft.com/office/drawing/2014/main" id="{FFF3C745-4E57-524B-8B09-54053479556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35457" y="4461583"/>
              <a:ext cx="690811" cy="358776"/>
            </a:xfrm>
            <a:prstGeom prst="rect">
              <a:avLst/>
            </a:prstGeom>
          </p:spPr>
        </p:pic>
      </p:grpSp>
      <p:sp>
        <p:nvSpPr>
          <p:cNvPr id="36" name="Rounded Rectangle 35">
            <a:extLst>
              <a:ext uri="{FF2B5EF4-FFF2-40B4-BE49-F238E27FC236}">
                <a16:creationId xmlns:a16="http://schemas.microsoft.com/office/drawing/2014/main" id="{B73E94E0-931C-6546-9517-3FC2DAC1236C}"/>
              </a:ext>
            </a:extLst>
          </p:cNvPr>
          <p:cNvSpPr/>
          <p:nvPr/>
        </p:nvSpPr>
        <p:spPr bwMode="auto">
          <a:xfrm>
            <a:off x="8800389" y="3282256"/>
            <a:ext cx="1502145"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14" name="Graphic 13">
            <a:extLst>
              <a:ext uri="{FF2B5EF4-FFF2-40B4-BE49-F238E27FC236}">
                <a16:creationId xmlns:a16="http://schemas.microsoft.com/office/drawing/2014/main" id="{F552677E-22FA-764C-A8DF-F21978E133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54161" y="3441209"/>
            <a:ext cx="358776" cy="358776"/>
          </a:xfrm>
          <a:prstGeom prst="rect">
            <a:avLst/>
          </a:prstGeom>
        </p:spPr>
      </p:pic>
      <p:sp>
        <p:nvSpPr>
          <p:cNvPr id="37" name="TextBox 36">
            <a:extLst>
              <a:ext uri="{FF2B5EF4-FFF2-40B4-BE49-F238E27FC236}">
                <a16:creationId xmlns:a16="http://schemas.microsoft.com/office/drawing/2014/main" id="{B1D3E270-92E6-B047-A895-4855B3C5B93B}"/>
              </a:ext>
            </a:extLst>
          </p:cNvPr>
          <p:cNvSpPr txBox="1"/>
          <p:nvPr/>
        </p:nvSpPr>
        <p:spPr>
          <a:xfrm>
            <a:off x="56707" y="5103628"/>
            <a:ext cx="65" cy="307777"/>
          </a:xfrm>
          <a:prstGeom prst="rect">
            <a:avLst/>
          </a:prstGeom>
          <a:noFill/>
        </p:spPr>
        <p:txBody>
          <a:bodyPr wrap="none" lIns="0" tIns="0" rIns="0" bIns="0" rtlCol="0">
            <a:spAutoFit/>
          </a:bodyPr>
          <a:lstStyle/>
          <a:p>
            <a:pPr algn="l"/>
            <a:endParaRPr lang="en-JP" sz="2000" dirty="0" err="1"/>
          </a:p>
        </p:txBody>
      </p:sp>
      <p:grpSp>
        <p:nvGrpSpPr>
          <p:cNvPr id="68" name="Group 67">
            <a:extLst>
              <a:ext uri="{FF2B5EF4-FFF2-40B4-BE49-F238E27FC236}">
                <a16:creationId xmlns:a16="http://schemas.microsoft.com/office/drawing/2014/main" id="{8BF2D50D-1181-1E47-A6AB-5F664DAF67FF}"/>
              </a:ext>
            </a:extLst>
          </p:cNvPr>
          <p:cNvGrpSpPr/>
          <p:nvPr/>
        </p:nvGrpSpPr>
        <p:grpSpPr>
          <a:xfrm>
            <a:off x="680902" y="1497369"/>
            <a:ext cx="784361" cy="433367"/>
            <a:chOff x="680902" y="1497369"/>
            <a:chExt cx="784361" cy="433367"/>
          </a:xfrm>
        </p:grpSpPr>
        <p:sp>
          <p:nvSpPr>
            <p:cNvPr id="43" name="people_4" title="Icon of a person">
              <a:extLst>
                <a:ext uri="{FF2B5EF4-FFF2-40B4-BE49-F238E27FC236}">
                  <a16:creationId xmlns:a16="http://schemas.microsoft.com/office/drawing/2014/main" id="{6A812609-5F27-F748-9875-61B7D6DE7E56}"/>
                </a:ext>
              </a:extLst>
            </p:cNvPr>
            <p:cNvSpPr>
              <a:spLocks noChangeAspect="1" noEditPoints="1"/>
            </p:cNvSpPr>
            <p:nvPr/>
          </p:nvSpPr>
          <p:spPr bwMode="auto">
            <a:xfrm>
              <a:off x="680902" y="156497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aptop_E770" title="Icon of a laptop">
              <a:extLst>
                <a:ext uri="{FF2B5EF4-FFF2-40B4-BE49-F238E27FC236}">
                  <a16:creationId xmlns:a16="http://schemas.microsoft.com/office/drawing/2014/main" id="{49EC993C-045C-824F-8928-5A3DFAFDE56F}"/>
                </a:ext>
              </a:extLst>
            </p:cNvPr>
            <p:cNvSpPr>
              <a:spLocks noChangeAspect="1" noEditPoints="1"/>
            </p:cNvSpPr>
            <p:nvPr/>
          </p:nvSpPr>
          <p:spPr bwMode="auto">
            <a:xfrm>
              <a:off x="1008063" y="1497369"/>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grpSp>
        <p:nvGrpSpPr>
          <p:cNvPr id="71" name="Group 70">
            <a:extLst>
              <a:ext uri="{FF2B5EF4-FFF2-40B4-BE49-F238E27FC236}">
                <a16:creationId xmlns:a16="http://schemas.microsoft.com/office/drawing/2014/main" id="{E45AB87C-DFCE-DC42-A439-7605793AA68A}"/>
              </a:ext>
            </a:extLst>
          </p:cNvPr>
          <p:cNvGrpSpPr/>
          <p:nvPr/>
        </p:nvGrpSpPr>
        <p:grpSpPr>
          <a:xfrm>
            <a:off x="10834441" y="1480474"/>
            <a:ext cx="698992" cy="462733"/>
            <a:chOff x="10747690" y="1339715"/>
            <a:chExt cx="698992" cy="462733"/>
          </a:xfrm>
        </p:grpSpPr>
        <p:sp>
          <p:nvSpPr>
            <p:cNvPr id="49" name="desktop" title="a desktop PC">
              <a:extLst>
                <a:ext uri="{FF2B5EF4-FFF2-40B4-BE49-F238E27FC236}">
                  <a16:creationId xmlns:a16="http://schemas.microsoft.com/office/drawing/2014/main" id="{C55AC93A-9523-0D43-B58C-E9E162B62C92}"/>
                </a:ext>
              </a:extLst>
            </p:cNvPr>
            <p:cNvSpPr>
              <a:spLocks noChangeAspect="1" noEditPoints="1"/>
            </p:cNvSpPr>
            <p:nvPr/>
          </p:nvSpPr>
          <p:spPr bwMode="auto">
            <a:xfrm>
              <a:off x="10747690" y="1339715"/>
              <a:ext cx="371831" cy="365760"/>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people_4" title="Icon of a person">
              <a:extLst>
                <a:ext uri="{FF2B5EF4-FFF2-40B4-BE49-F238E27FC236}">
                  <a16:creationId xmlns:a16="http://schemas.microsoft.com/office/drawing/2014/main" id="{C4FB7A51-32E6-3A44-A1A3-340491468B2F}"/>
                </a:ext>
              </a:extLst>
            </p:cNvPr>
            <p:cNvSpPr>
              <a:spLocks noChangeAspect="1" noEditPoints="1"/>
            </p:cNvSpPr>
            <p:nvPr/>
          </p:nvSpPr>
          <p:spPr bwMode="auto">
            <a:xfrm>
              <a:off x="11119521" y="1436688"/>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ounded Rectangle 52">
            <a:extLst>
              <a:ext uri="{FF2B5EF4-FFF2-40B4-BE49-F238E27FC236}">
                <a16:creationId xmlns:a16="http://schemas.microsoft.com/office/drawing/2014/main" id="{316CCECE-4212-154C-8ED7-E5C16C68B561}"/>
              </a:ext>
            </a:extLst>
          </p:cNvPr>
          <p:cNvSpPr/>
          <p:nvPr/>
        </p:nvSpPr>
        <p:spPr bwMode="auto">
          <a:xfrm>
            <a:off x="1939242" y="1999254"/>
            <a:ext cx="7858282" cy="553998"/>
          </a:xfrm>
          <a:prstGeom prst="roundRect">
            <a:avLst>
              <a:gd name="adj" fmla="val 1201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55" name="TextBox 54">
            <a:extLst>
              <a:ext uri="{FF2B5EF4-FFF2-40B4-BE49-F238E27FC236}">
                <a16:creationId xmlns:a16="http://schemas.microsoft.com/office/drawing/2014/main" id="{14C2523E-B266-354A-8162-3D980B5E215C}"/>
              </a:ext>
            </a:extLst>
          </p:cNvPr>
          <p:cNvSpPr txBox="1"/>
          <p:nvPr/>
        </p:nvSpPr>
        <p:spPr>
          <a:xfrm>
            <a:off x="5637493" y="2164109"/>
            <a:ext cx="1205202" cy="215444"/>
          </a:xfrm>
          <a:prstGeom prst="rect">
            <a:avLst/>
          </a:prstGeom>
          <a:noFill/>
        </p:spPr>
        <p:txBody>
          <a:bodyPr wrap="none" lIns="0" tIns="0" rIns="0" bIns="0" rtlCol="0">
            <a:spAutoFit/>
          </a:bodyPr>
          <a:lstStyle/>
          <a:p>
            <a:pPr algn="l"/>
            <a:r>
              <a:rPr lang="en-JP" sz="1400" dirty="0"/>
              <a:t>Synapse Studio</a:t>
            </a:r>
          </a:p>
        </p:txBody>
      </p:sp>
      <p:pic>
        <p:nvPicPr>
          <p:cNvPr id="57" name="Graphic 56">
            <a:extLst>
              <a:ext uri="{FF2B5EF4-FFF2-40B4-BE49-F238E27FC236}">
                <a16:creationId xmlns:a16="http://schemas.microsoft.com/office/drawing/2014/main" id="{EA691CD0-C90E-5446-B464-03B1253E8C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5658" y="2100518"/>
            <a:ext cx="361294" cy="361294"/>
          </a:xfrm>
          <a:prstGeom prst="rect">
            <a:avLst/>
          </a:prstGeom>
        </p:spPr>
      </p:pic>
      <p:sp>
        <p:nvSpPr>
          <p:cNvPr id="60" name="Rounded Rectangle 59">
            <a:extLst>
              <a:ext uri="{FF2B5EF4-FFF2-40B4-BE49-F238E27FC236}">
                <a16:creationId xmlns:a16="http://schemas.microsoft.com/office/drawing/2014/main" id="{22A61A17-82A6-E74F-B196-73EF3F449E0B}"/>
              </a:ext>
            </a:extLst>
          </p:cNvPr>
          <p:cNvSpPr/>
          <p:nvPr/>
        </p:nvSpPr>
        <p:spPr bwMode="auto">
          <a:xfrm>
            <a:off x="10515359" y="3564398"/>
            <a:ext cx="1502145" cy="573043"/>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61" name="Graphic 60">
            <a:extLst>
              <a:ext uri="{FF2B5EF4-FFF2-40B4-BE49-F238E27FC236}">
                <a16:creationId xmlns:a16="http://schemas.microsoft.com/office/drawing/2014/main" id="{4856A37A-3D9E-B943-8DDA-B80BE560B1C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69131" y="3660163"/>
            <a:ext cx="358776" cy="358776"/>
          </a:xfrm>
          <a:prstGeom prst="rect">
            <a:avLst/>
          </a:prstGeom>
        </p:spPr>
      </p:pic>
      <p:sp>
        <p:nvSpPr>
          <p:cNvPr id="62" name="TextBox 61">
            <a:extLst>
              <a:ext uri="{FF2B5EF4-FFF2-40B4-BE49-F238E27FC236}">
                <a16:creationId xmlns:a16="http://schemas.microsoft.com/office/drawing/2014/main" id="{173F9AFC-8E9D-6341-A176-A831E1090168}"/>
              </a:ext>
            </a:extLst>
          </p:cNvPr>
          <p:cNvSpPr txBox="1"/>
          <p:nvPr/>
        </p:nvSpPr>
        <p:spPr>
          <a:xfrm>
            <a:off x="11147077" y="3640030"/>
            <a:ext cx="744178" cy="430887"/>
          </a:xfrm>
          <a:prstGeom prst="rect">
            <a:avLst/>
          </a:prstGeom>
          <a:noFill/>
        </p:spPr>
        <p:txBody>
          <a:bodyPr wrap="none" lIns="0" tIns="0" rIns="0" bIns="0" rtlCol="0">
            <a:spAutoFit/>
          </a:bodyPr>
          <a:lstStyle/>
          <a:p>
            <a:pPr algn="l"/>
            <a:r>
              <a:rPr lang="en-JP" sz="1400" dirty="0"/>
              <a:t>Power BI</a:t>
            </a:r>
          </a:p>
          <a:p>
            <a:pPr algn="l"/>
            <a:r>
              <a:rPr lang="en-JP" sz="1400" dirty="0"/>
              <a:t>Datamart</a:t>
            </a:r>
          </a:p>
        </p:txBody>
      </p:sp>
      <p:grpSp>
        <p:nvGrpSpPr>
          <p:cNvPr id="67" name="Group 66">
            <a:extLst>
              <a:ext uri="{FF2B5EF4-FFF2-40B4-BE49-F238E27FC236}">
                <a16:creationId xmlns:a16="http://schemas.microsoft.com/office/drawing/2014/main" id="{0D42398B-F76B-F444-8A01-4EBC21100AE0}"/>
              </a:ext>
            </a:extLst>
          </p:cNvPr>
          <p:cNvGrpSpPr/>
          <p:nvPr/>
        </p:nvGrpSpPr>
        <p:grpSpPr>
          <a:xfrm>
            <a:off x="1934040" y="1354960"/>
            <a:ext cx="1502145" cy="553998"/>
            <a:chOff x="2470150" y="2590841"/>
            <a:chExt cx="1502145" cy="553998"/>
          </a:xfrm>
        </p:grpSpPr>
        <p:sp>
          <p:nvSpPr>
            <p:cNvPr id="64" name="Rounded Rectangle 63">
              <a:extLst>
                <a:ext uri="{FF2B5EF4-FFF2-40B4-BE49-F238E27FC236}">
                  <a16:creationId xmlns:a16="http://schemas.microsoft.com/office/drawing/2014/main" id="{380C2227-F735-484C-9F05-16DDFEB24CA8}"/>
                </a:ext>
              </a:extLst>
            </p:cNvPr>
            <p:cNvSpPr/>
            <p:nvPr/>
          </p:nvSpPr>
          <p:spPr bwMode="auto">
            <a:xfrm>
              <a:off x="2470150" y="2590841"/>
              <a:ext cx="1502145" cy="553998"/>
            </a:xfrm>
            <a:prstGeom prst="roundRect">
              <a:avLst>
                <a:gd name="adj" fmla="val 13294"/>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sp>
          <p:nvSpPr>
            <p:cNvPr id="65" name="TextBox 64">
              <a:extLst>
                <a:ext uri="{FF2B5EF4-FFF2-40B4-BE49-F238E27FC236}">
                  <a16:creationId xmlns:a16="http://schemas.microsoft.com/office/drawing/2014/main" id="{0B4DEFB4-81BB-CE4F-B274-B3F164727AD2}"/>
                </a:ext>
              </a:extLst>
            </p:cNvPr>
            <p:cNvSpPr txBox="1"/>
            <p:nvPr/>
          </p:nvSpPr>
          <p:spPr>
            <a:xfrm>
              <a:off x="2749004" y="2755696"/>
              <a:ext cx="965970" cy="215444"/>
            </a:xfrm>
            <a:prstGeom prst="rect">
              <a:avLst/>
            </a:prstGeom>
            <a:noFill/>
          </p:spPr>
          <p:txBody>
            <a:bodyPr wrap="none" lIns="0" tIns="0" rIns="0" bIns="0" rtlCol="0">
              <a:spAutoFit/>
            </a:bodyPr>
            <a:lstStyle/>
            <a:p>
              <a:pPr algn="l"/>
              <a:r>
                <a:rPr lang="en-JP" sz="1400" dirty="0"/>
                <a:t>Azure Portal</a:t>
              </a:r>
            </a:p>
          </p:txBody>
        </p:sp>
      </p:grpSp>
      <p:grpSp>
        <p:nvGrpSpPr>
          <p:cNvPr id="80" name="Group 79">
            <a:extLst>
              <a:ext uri="{FF2B5EF4-FFF2-40B4-BE49-F238E27FC236}">
                <a16:creationId xmlns:a16="http://schemas.microsoft.com/office/drawing/2014/main" id="{AF37EAE3-14E4-BF4D-98AB-8ADF860734FC}"/>
              </a:ext>
            </a:extLst>
          </p:cNvPr>
          <p:cNvGrpSpPr/>
          <p:nvPr/>
        </p:nvGrpSpPr>
        <p:grpSpPr>
          <a:xfrm>
            <a:off x="741871" y="4107194"/>
            <a:ext cx="838371" cy="590868"/>
            <a:chOff x="624069" y="3828286"/>
            <a:chExt cx="838371" cy="590868"/>
          </a:xfrm>
        </p:grpSpPr>
        <p:sp>
          <p:nvSpPr>
            <p:cNvPr id="74" name="Database_EFC7" title="Icon of a cylinder">
              <a:extLst>
                <a:ext uri="{FF2B5EF4-FFF2-40B4-BE49-F238E27FC236}">
                  <a16:creationId xmlns:a16="http://schemas.microsoft.com/office/drawing/2014/main" id="{44954550-7737-3846-83F1-7713D1F0A239}"/>
                </a:ext>
              </a:extLst>
            </p:cNvPr>
            <p:cNvSpPr>
              <a:spLocks noChangeAspect="1" noEditPoints="1"/>
            </p:cNvSpPr>
            <p:nvPr/>
          </p:nvSpPr>
          <p:spPr bwMode="auto">
            <a:xfrm>
              <a:off x="654751" y="3828286"/>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TextBox 74">
              <a:extLst>
                <a:ext uri="{FF2B5EF4-FFF2-40B4-BE49-F238E27FC236}">
                  <a16:creationId xmlns:a16="http://schemas.microsoft.com/office/drawing/2014/main" id="{718A0216-D3BE-AB43-B24D-17BF9972F391}"/>
                </a:ext>
              </a:extLst>
            </p:cNvPr>
            <p:cNvSpPr txBox="1"/>
            <p:nvPr/>
          </p:nvSpPr>
          <p:spPr>
            <a:xfrm>
              <a:off x="624069" y="4265266"/>
              <a:ext cx="838371" cy="153888"/>
            </a:xfrm>
            <a:prstGeom prst="rect">
              <a:avLst/>
            </a:prstGeom>
            <a:noFill/>
          </p:spPr>
          <p:txBody>
            <a:bodyPr wrap="none" lIns="0" tIns="0" rIns="0" bIns="0" rtlCol="0">
              <a:spAutoFit/>
            </a:bodyPr>
            <a:lstStyle/>
            <a:p>
              <a:r>
                <a:rPr lang="en-JP" sz="1000" dirty="0"/>
                <a:t>データソース1</a:t>
              </a:r>
            </a:p>
          </p:txBody>
        </p:sp>
      </p:grpSp>
      <p:grpSp>
        <p:nvGrpSpPr>
          <p:cNvPr id="81" name="Group 80">
            <a:extLst>
              <a:ext uri="{FF2B5EF4-FFF2-40B4-BE49-F238E27FC236}">
                <a16:creationId xmlns:a16="http://schemas.microsoft.com/office/drawing/2014/main" id="{8D4431FB-3886-5640-ACF8-2C5D3BD74B36}"/>
              </a:ext>
            </a:extLst>
          </p:cNvPr>
          <p:cNvGrpSpPr/>
          <p:nvPr/>
        </p:nvGrpSpPr>
        <p:grpSpPr>
          <a:xfrm>
            <a:off x="679226" y="4820992"/>
            <a:ext cx="838371" cy="590413"/>
            <a:chOff x="561424" y="4542084"/>
            <a:chExt cx="838371" cy="590413"/>
          </a:xfrm>
        </p:grpSpPr>
        <p:sp>
          <p:nvSpPr>
            <p:cNvPr id="77" name="Database_EFC7" title="Icon of a cylinder">
              <a:extLst>
                <a:ext uri="{FF2B5EF4-FFF2-40B4-BE49-F238E27FC236}">
                  <a16:creationId xmlns:a16="http://schemas.microsoft.com/office/drawing/2014/main" id="{B19AF59B-F86C-AC42-BC4C-4AC7BAB09246}"/>
                </a:ext>
              </a:extLst>
            </p:cNvPr>
            <p:cNvSpPr>
              <a:spLocks noChangeAspect="1" noEditPoints="1"/>
            </p:cNvSpPr>
            <p:nvPr/>
          </p:nvSpPr>
          <p:spPr bwMode="auto">
            <a:xfrm>
              <a:off x="654751" y="4542084"/>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TextBox 78">
              <a:extLst>
                <a:ext uri="{FF2B5EF4-FFF2-40B4-BE49-F238E27FC236}">
                  <a16:creationId xmlns:a16="http://schemas.microsoft.com/office/drawing/2014/main" id="{519E9E76-F1DF-BD4E-A957-58898D4E0149}"/>
                </a:ext>
              </a:extLst>
            </p:cNvPr>
            <p:cNvSpPr txBox="1"/>
            <p:nvPr/>
          </p:nvSpPr>
          <p:spPr>
            <a:xfrm>
              <a:off x="561424" y="4978609"/>
              <a:ext cx="838371" cy="153888"/>
            </a:xfrm>
            <a:prstGeom prst="rect">
              <a:avLst/>
            </a:prstGeom>
            <a:noFill/>
          </p:spPr>
          <p:txBody>
            <a:bodyPr wrap="none" lIns="0" tIns="0" rIns="0" bIns="0" rtlCol="0">
              <a:spAutoFit/>
            </a:bodyPr>
            <a:lstStyle/>
            <a:p>
              <a:pPr algn="l"/>
              <a:r>
                <a:rPr lang="en-US" sz="1000" dirty="0"/>
                <a:t>データソース2</a:t>
              </a:r>
              <a:endParaRPr lang="en-JP" sz="1000" dirty="0"/>
            </a:p>
          </p:txBody>
        </p:sp>
      </p:grpSp>
      <p:sp>
        <p:nvSpPr>
          <p:cNvPr id="82" name="TextBox 81">
            <a:extLst>
              <a:ext uri="{FF2B5EF4-FFF2-40B4-BE49-F238E27FC236}">
                <a16:creationId xmlns:a16="http://schemas.microsoft.com/office/drawing/2014/main" id="{271CE3F9-715B-074B-9793-8438A096B42A}"/>
              </a:ext>
            </a:extLst>
          </p:cNvPr>
          <p:cNvSpPr txBox="1"/>
          <p:nvPr/>
        </p:nvSpPr>
        <p:spPr>
          <a:xfrm>
            <a:off x="838606" y="2000666"/>
            <a:ext cx="586891" cy="430887"/>
          </a:xfrm>
          <a:prstGeom prst="rect">
            <a:avLst/>
          </a:prstGeom>
          <a:noFill/>
        </p:spPr>
        <p:txBody>
          <a:bodyPr wrap="none" lIns="0" tIns="0" rIns="0" bIns="0" rtlCol="0">
            <a:spAutoFit/>
          </a:bodyPr>
          <a:lstStyle/>
          <a:p>
            <a:pPr algn="ctr"/>
            <a:r>
              <a:rPr lang="en-JP" sz="1400" dirty="0"/>
              <a:t>DX推進</a:t>
            </a:r>
          </a:p>
          <a:p>
            <a:pPr algn="ctr"/>
            <a:r>
              <a:rPr lang="en-JP" sz="1400" dirty="0"/>
              <a:t>担当者</a:t>
            </a:r>
          </a:p>
        </p:txBody>
      </p:sp>
      <p:sp>
        <p:nvSpPr>
          <p:cNvPr id="84" name="TextBox 83">
            <a:extLst>
              <a:ext uri="{FF2B5EF4-FFF2-40B4-BE49-F238E27FC236}">
                <a16:creationId xmlns:a16="http://schemas.microsoft.com/office/drawing/2014/main" id="{83C750DC-5309-6146-88E5-EE6519085FDA}"/>
              </a:ext>
            </a:extLst>
          </p:cNvPr>
          <p:cNvSpPr txBox="1"/>
          <p:nvPr/>
        </p:nvSpPr>
        <p:spPr>
          <a:xfrm>
            <a:off x="10523399" y="2018213"/>
            <a:ext cx="1365758" cy="430887"/>
          </a:xfrm>
          <a:prstGeom prst="rect">
            <a:avLst/>
          </a:prstGeom>
          <a:noFill/>
        </p:spPr>
        <p:txBody>
          <a:bodyPr wrap="none" lIns="0" tIns="0" rIns="0" bIns="0" rtlCol="0">
            <a:spAutoFit/>
          </a:bodyPr>
          <a:lstStyle/>
          <a:p>
            <a:pPr algn="ctr"/>
            <a:r>
              <a:rPr lang="en-US" sz="1400" dirty="0" err="1"/>
              <a:t>データ活用</a:t>
            </a:r>
            <a:endParaRPr lang="en-JP" sz="1400" dirty="0"/>
          </a:p>
          <a:p>
            <a:pPr algn="ctr"/>
            <a:r>
              <a:rPr lang="en-JP" sz="1400" dirty="0"/>
              <a:t>担当者(中級以上)</a:t>
            </a:r>
          </a:p>
        </p:txBody>
      </p:sp>
      <p:sp>
        <p:nvSpPr>
          <p:cNvPr id="87" name="Rounded Rectangle 86">
            <a:extLst>
              <a:ext uri="{FF2B5EF4-FFF2-40B4-BE49-F238E27FC236}">
                <a16:creationId xmlns:a16="http://schemas.microsoft.com/office/drawing/2014/main" id="{59B0360A-7E31-D847-AE0A-8C3305F9DDB2}"/>
              </a:ext>
            </a:extLst>
          </p:cNvPr>
          <p:cNvSpPr/>
          <p:nvPr/>
        </p:nvSpPr>
        <p:spPr bwMode="auto">
          <a:xfrm>
            <a:off x="618369" y="3733864"/>
            <a:ext cx="655844" cy="1986452"/>
          </a:xfrm>
          <a:prstGeom prst="round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cxnSp>
        <p:nvCxnSpPr>
          <p:cNvPr id="91" name="Elbow Connector 90">
            <a:extLst>
              <a:ext uri="{FF2B5EF4-FFF2-40B4-BE49-F238E27FC236}">
                <a16:creationId xmlns:a16="http://schemas.microsoft.com/office/drawing/2014/main" id="{59BEBF01-5CE2-D545-9F8C-999BE31A8A25}"/>
              </a:ext>
            </a:extLst>
          </p:cNvPr>
          <p:cNvCxnSpPr>
            <a:cxnSpLocks/>
            <a:stCxn id="87" idx="3"/>
            <a:endCxn id="15" idx="1"/>
          </p:cNvCxnSpPr>
          <p:nvPr/>
        </p:nvCxnSpPr>
        <p:spPr>
          <a:xfrm>
            <a:off x="1274213" y="4727090"/>
            <a:ext cx="708820" cy="1389809"/>
          </a:xfrm>
          <a:prstGeom prst="bentConnector3">
            <a:avLst>
              <a:gd name="adj1" fmla="val 50000"/>
            </a:avLst>
          </a:prstGeom>
          <a:ln>
            <a:solidFill>
              <a:schemeClr val="bg1">
                <a:lumMod val="8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4" name="Script_F03A" title="Icon of an unrolled document with writing on it">
            <a:extLst>
              <a:ext uri="{FF2B5EF4-FFF2-40B4-BE49-F238E27FC236}">
                <a16:creationId xmlns:a16="http://schemas.microsoft.com/office/drawing/2014/main" id="{C7D5F030-BCA4-B34D-8B3C-7351BC308137}"/>
              </a:ext>
            </a:extLst>
          </p:cNvPr>
          <p:cNvSpPr>
            <a:spLocks noChangeAspect="1" noEditPoints="1"/>
          </p:cNvSpPr>
          <p:nvPr/>
        </p:nvSpPr>
        <p:spPr bwMode="auto">
          <a:xfrm>
            <a:off x="221211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Script_F03A" title="Icon of an unrolled document with writing on it">
            <a:extLst>
              <a:ext uri="{FF2B5EF4-FFF2-40B4-BE49-F238E27FC236}">
                <a16:creationId xmlns:a16="http://schemas.microsoft.com/office/drawing/2014/main" id="{454697D7-4D54-AD45-8EB9-C1F6D669DDC8}"/>
              </a:ext>
            </a:extLst>
          </p:cNvPr>
          <p:cNvSpPr>
            <a:spLocks noChangeAspect="1" noEditPoints="1"/>
          </p:cNvSpPr>
          <p:nvPr/>
        </p:nvSpPr>
        <p:spPr bwMode="auto">
          <a:xfrm>
            <a:off x="2568356"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Script_F03A" title="Icon of an unrolled document with writing on it">
            <a:extLst>
              <a:ext uri="{FF2B5EF4-FFF2-40B4-BE49-F238E27FC236}">
                <a16:creationId xmlns:a16="http://schemas.microsoft.com/office/drawing/2014/main" id="{58C74CAF-37DF-0C46-9955-EFA6E8A0FD8F}"/>
              </a:ext>
            </a:extLst>
          </p:cNvPr>
          <p:cNvSpPr>
            <a:spLocks noChangeAspect="1" noEditPoints="1"/>
          </p:cNvSpPr>
          <p:nvPr/>
        </p:nvSpPr>
        <p:spPr bwMode="auto">
          <a:xfrm>
            <a:off x="6993391" y="5925747"/>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26" name="Straight Arrow Connector 125">
            <a:extLst>
              <a:ext uri="{FF2B5EF4-FFF2-40B4-BE49-F238E27FC236}">
                <a16:creationId xmlns:a16="http://schemas.microsoft.com/office/drawing/2014/main" id="{9190379C-E301-814A-94A1-6A8AD665E07A}"/>
              </a:ext>
            </a:extLst>
          </p:cNvPr>
          <p:cNvCxnSpPr>
            <a:stCxn id="36" idx="1"/>
            <a:endCxn id="32" idx="3"/>
          </p:cNvCxnSpPr>
          <p:nvPr/>
        </p:nvCxnSpPr>
        <p:spPr>
          <a:xfrm flipH="1" flipV="1">
            <a:off x="8282898" y="3625006"/>
            <a:ext cx="517491" cy="6359"/>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BF9215A-39A6-F840-8AF6-277568AD88E7}"/>
              </a:ext>
            </a:extLst>
          </p:cNvPr>
          <p:cNvCxnSpPr>
            <a:cxnSpLocks/>
            <a:endCxn id="60" idx="0"/>
          </p:cNvCxnSpPr>
          <p:nvPr/>
        </p:nvCxnSpPr>
        <p:spPr>
          <a:xfrm>
            <a:off x="11266431" y="2509456"/>
            <a:ext cx="1" cy="1054942"/>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D4861BB2-0FD2-1B49-BBE1-ED0995572F81}"/>
              </a:ext>
            </a:extLst>
          </p:cNvPr>
          <p:cNvCxnSpPr>
            <a:cxnSpLocks/>
            <a:endCxn id="60" idx="1"/>
          </p:cNvCxnSpPr>
          <p:nvPr/>
        </p:nvCxnSpPr>
        <p:spPr>
          <a:xfrm>
            <a:off x="8335139" y="3850920"/>
            <a:ext cx="2180220" cy="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4" name="Elbow Connector 133">
            <a:extLst>
              <a:ext uri="{FF2B5EF4-FFF2-40B4-BE49-F238E27FC236}">
                <a16:creationId xmlns:a16="http://schemas.microsoft.com/office/drawing/2014/main" id="{93172551-B2BE-464F-AC5B-222C6A302D23}"/>
              </a:ext>
            </a:extLst>
          </p:cNvPr>
          <p:cNvCxnSpPr>
            <a:cxnSpLocks/>
            <a:stCxn id="36" idx="2"/>
            <a:endCxn id="110" idx="17"/>
          </p:cNvCxnSpPr>
          <p:nvPr/>
        </p:nvCxnSpPr>
        <p:spPr>
          <a:xfrm rot="5400000">
            <a:off x="7464284" y="3875163"/>
            <a:ext cx="1981869" cy="2192488"/>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14EDDF6C-C9DB-D24E-B5A1-C3C7B2520936}"/>
              </a:ext>
            </a:extLst>
          </p:cNvPr>
          <p:cNvCxnSpPr>
            <a:cxnSpLocks/>
            <a:stCxn id="47" idx="9"/>
            <a:endCxn id="53" idx="0"/>
          </p:cNvCxnSpPr>
          <p:nvPr/>
        </p:nvCxnSpPr>
        <p:spPr>
          <a:xfrm>
            <a:off x="1457704" y="1764252"/>
            <a:ext cx="4410679" cy="235002"/>
          </a:xfrm>
          <a:prstGeom prst="bentConnector2">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E3777F00-0F69-084D-A2A8-6704EC518035}"/>
              </a:ext>
            </a:extLst>
          </p:cNvPr>
          <p:cNvCxnSpPr>
            <a:cxnSpLocks/>
          </p:cNvCxnSpPr>
          <p:nvPr/>
        </p:nvCxnSpPr>
        <p:spPr>
          <a:xfrm>
            <a:off x="2328725" y="2528444"/>
            <a:ext cx="0" cy="1625416"/>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714F6269-BD99-1F4B-8254-C38CD313F5BD}"/>
              </a:ext>
            </a:extLst>
          </p:cNvPr>
          <p:cNvCxnSpPr/>
          <p:nvPr/>
        </p:nvCxnSpPr>
        <p:spPr>
          <a:xfrm>
            <a:off x="4792756" y="2528444"/>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8C8A23F-1AFE-CA47-9305-16440A5F7660}"/>
              </a:ext>
            </a:extLst>
          </p:cNvPr>
          <p:cNvCxnSpPr/>
          <p:nvPr/>
        </p:nvCxnSpPr>
        <p:spPr>
          <a:xfrm>
            <a:off x="9562669" y="2548058"/>
            <a:ext cx="0" cy="734198"/>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2CC7FCAB-597F-5249-AA26-FA5D4D5CCAF4}"/>
              </a:ext>
            </a:extLst>
          </p:cNvPr>
          <p:cNvSpPr txBox="1"/>
          <p:nvPr/>
        </p:nvSpPr>
        <p:spPr>
          <a:xfrm>
            <a:off x="2394658" y="2602880"/>
            <a:ext cx="256480" cy="153888"/>
          </a:xfrm>
          <a:prstGeom prst="rect">
            <a:avLst/>
          </a:prstGeom>
          <a:noFill/>
        </p:spPr>
        <p:txBody>
          <a:bodyPr wrap="none" lIns="0" tIns="0" rIns="0" bIns="0" rtlCol="0">
            <a:spAutoFit/>
          </a:bodyPr>
          <a:lstStyle/>
          <a:p>
            <a:pPr algn="l"/>
            <a:r>
              <a:rPr lang="en-JP" sz="1000" dirty="0"/>
              <a:t>設定</a:t>
            </a:r>
          </a:p>
        </p:txBody>
      </p:sp>
      <p:sp>
        <p:nvSpPr>
          <p:cNvPr id="167" name="TextBox 166">
            <a:extLst>
              <a:ext uri="{FF2B5EF4-FFF2-40B4-BE49-F238E27FC236}">
                <a16:creationId xmlns:a16="http://schemas.microsoft.com/office/drawing/2014/main" id="{A82753F3-ECBD-9F4D-8058-F90705DEAD54}"/>
              </a:ext>
            </a:extLst>
          </p:cNvPr>
          <p:cNvSpPr txBox="1"/>
          <p:nvPr/>
        </p:nvSpPr>
        <p:spPr>
          <a:xfrm>
            <a:off x="4874079" y="2611576"/>
            <a:ext cx="1521250" cy="153888"/>
          </a:xfrm>
          <a:prstGeom prst="rect">
            <a:avLst/>
          </a:prstGeom>
          <a:noFill/>
        </p:spPr>
        <p:txBody>
          <a:bodyPr wrap="none" lIns="0" tIns="0" rIns="0" bIns="0" rtlCol="0">
            <a:spAutoFit/>
          </a:bodyPr>
          <a:lstStyle/>
          <a:p>
            <a:pPr algn="l"/>
            <a:r>
              <a:rPr lang="en-JP" sz="1000" dirty="0"/>
              <a:t>ETL, 分析 (実装と試行錯誤)</a:t>
            </a:r>
          </a:p>
        </p:txBody>
      </p:sp>
      <p:sp>
        <p:nvSpPr>
          <p:cNvPr id="169" name="TextBox 168">
            <a:extLst>
              <a:ext uri="{FF2B5EF4-FFF2-40B4-BE49-F238E27FC236}">
                <a16:creationId xmlns:a16="http://schemas.microsoft.com/office/drawing/2014/main" id="{9903DC34-E410-214E-87CC-00B2E3ABFBD8}"/>
              </a:ext>
            </a:extLst>
          </p:cNvPr>
          <p:cNvSpPr txBox="1"/>
          <p:nvPr/>
        </p:nvSpPr>
        <p:spPr>
          <a:xfrm>
            <a:off x="8954161" y="2615326"/>
            <a:ext cx="512961" cy="153888"/>
          </a:xfrm>
          <a:prstGeom prst="rect">
            <a:avLst/>
          </a:prstGeom>
          <a:noFill/>
        </p:spPr>
        <p:txBody>
          <a:bodyPr wrap="none" lIns="0" tIns="0" rIns="0" bIns="0" rtlCol="0">
            <a:spAutoFit/>
          </a:bodyPr>
          <a:lstStyle/>
          <a:p>
            <a:pPr algn="l"/>
            <a:r>
              <a:rPr lang="en-JP" sz="1000" dirty="0"/>
              <a:t>動作確認</a:t>
            </a:r>
          </a:p>
        </p:txBody>
      </p:sp>
      <p:sp>
        <p:nvSpPr>
          <p:cNvPr id="175" name="TextBox 174">
            <a:extLst>
              <a:ext uri="{FF2B5EF4-FFF2-40B4-BE49-F238E27FC236}">
                <a16:creationId xmlns:a16="http://schemas.microsoft.com/office/drawing/2014/main" id="{616F9E70-EA87-8043-BF91-2EEFB33B0DCB}"/>
              </a:ext>
            </a:extLst>
          </p:cNvPr>
          <p:cNvSpPr txBox="1"/>
          <p:nvPr/>
        </p:nvSpPr>
        <p:spPr>
          <a:xfrm>
            <a:off x="1423751" y="4235123"/>
            <a:ext cx="512961" cy="153888"/>
          </a:xfrm>
          <a:prstGeom prst="rect">
            <a:avLst/>
          </a:prstGeom>
          <a:noFill/>
        </p:spPr>
        <p:txBody>
          <a:bodyPr wrap="none" lIns="0" tIns="0" rIns="0" bIns="0" rtlCol="0">
            <a:spAutoFit/>
          </a:bodyPr>
          <a:lstStyle/>
          <a:p>
            <a:pPr algn="l"/>
            <a:r>
              <a:rPr lang="en-JP" sz="1000" dirty="0"/>
              <a:t>自動収集</a:t>
            </a:r>
          </a:p>
        </p:txBody>
      </p:sp>
      <p:sp>
        <p:nvSpPr>
          <p:cNvPr id="179" name="TextBox 178">
            <a:extLst>
              <a:ext uri="{FF2B5EF4-FFF2-40B4-BE49-F238E27FC236}">
                <a16:creationId xmlns:a16="http://schemas.microsoft.com/office/drawing/2014/main" id="{59C33E65-C309-CC4E-8B79-ACCFADBA01D0}"/>
              </a:ext>
            </a:extLst>
          </p:cNvPr>
          <p:cNvSpPr txBox="1"/>
          <p:nvPr/>
        </p:nvSpPr>
        <p:spPr>
          <a:xfrm>
            <a:off x="6453779" y="4869753"/>
            <a:ext cx="641201" cy="461665"/>
          </a:xfrm>
          <a:prstGeom prst="rect">
            <a:avLst/>
          </a:prstGeom>
          <a:noFill/>
        </p:spPr>
        <p:txBody>
          <a:bodyPr wrap="none" lIns="0" tIns="0" rIns="0" bIns="0" rtlCol="0">
            <a:spAutoFit/>
          </a:bodyPr>
          <a:lstStyle/>
          <a:p>
            <a:pPr algn="r"/>
            <a:r>
              <a:rPr lang="en-JP" sz="1000" dirty="0"/>
              <a:t>ETL出力や</a:t>
            </a:r>
          </a:p>
          <a:p>
            <a:pPr algn="r"/>
            <a:r>
              <a:rPr lang="en-JP" sz="1000" dirty="0"/>
              <a:t>分析結果の</a:t>
            </a:r>
          </a:p>
          <a:p>
            <a:pPr algn="r"/>
            <a:r>
              <a:rPr lang="en-JP" sz="1000" dirty="0"/>
              <a:t>書き出し</a:t>
            </a:r>
          </a:p>
        </p:txBody>
      </p:sp>
      <p:sp>
        <p:nvSpPr>
          <p:cNvPr id="185" name="Script_F03A" title="Icon of an unrolled document with writing on it">
            <a:extLst>
              <a:ext uri="{FF2B5EF4-FFF2-40B4-BE49-F238E27FC236}">
                <a16:creationId xmlns:a16="http://schemas.microsoft.com/office/drawing/2014/main" id="{3D75373D-A057-7640-8CB7-46C11D8807E9}"/>
              </a:ext>
            </a:extLst>
          </p:cNvPr>
          <p:cNvSpPr>
            <a:spLocks noChangeAspect="1" noEditPoints="1"/>
          </p:cNvSpPr>
          <p:nvPr/>
        </p:nvSpPr>
        <p:spPr bwMode="auto">
          <a:xfrm>
            <a:off x="2933015"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Script_F03A" title="Icon of an unrolled document with writing on it">
            <a:extLst>
              <a:ext uri="{FF2B5EF4-FFF2-40B4-BE49-F238E27FC236}">
                <a16:creationId xmlns:a16="http://schemas.microsoft.com/office/drawing/2014/main" id="{245B647E-BF47-414E-8017-56646096F89F}"/>
              </a:ext>
            </a:extLst>
          </p:cNvPr>
          <p:cNvSpPr>
            <a:spLocks noChangeAspect="1" noEditPoints="1"/>
          </p:cNvSpPr>
          <p:nvPr/>
        </p:nvSpPr>
        <p:spPr bwMode="auto">
          <a:xfrm>
            <a:off x="3926844" y="5933630"/>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Script_F03A" title="Icon of an unrolled document with writing on it">
            <a:extLst>
              <a:ext uri="{FF2B5EF4-FFF2-40B4-BE49-F238E27FC236}">
                <a16:creationId xmlns:a16="http://schemas.microsoft.com/office/drawing/2014/main" id="{37E60843-C6A7-D442-9A38-3FB27C9E159F}"/>
              </a:ext>
            </a:extLst>
          </p:cNvPr>
          <p:cNvSpPr>
            <a:spLocks noChangeAspect="1" noEditPoints="1"/>
          </p:cNvSpPr>
          <p:nvPr/>
        </p:nvSpPr>
        <p:spPr bwMode="auto">
          <a:xfrm>
            <a:off x="4292427" y="5928352"/>
            <a:ext cx="365583" cy="365760"/>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TextBox 201">
            <a:extLst>
              <a:ext uri="{FF2B5EF4-FFF2-40B4-BE49-F238E27FC236}">
                <a16:creationId xmlns:a16="http://schemas.microsoft.com/office/drawing/2014/main" id="{18E8AA04-138A-D34A-A368-F54E1CA421FB}"/>
              </a:ext>
            </a:extLst>
          </p:cNvPr>
          <p:cNvSpPr txBox="1"/>
          <p:nvPr/>
        </p:nvSpPr>
        <p:spPr>
          <a:xfrm>
            <a:off x="7357759" y="4919873"/>
            <a:ext cx="655629" cy="307777"/>
          </a:xfrm>
          <a:prstGeom prst="rect">
            <a:avLst/>
          </a:prstGeom>
          <a:noFill/>
        </p:spPr>
        <p:txBody>
          <a:bodyPr wrap="none" lIns="0" tIns="0" rIns="0" bIns="0" rtlCol="0">
            <a:spAutoFit/>
          </a:bodyPr>
          <a:lstStyle/>
          <a:p>
            <a:pPr algn="l"/>
            <a:r>
              <a:rPr lang="en-JP" sz="1000" dirty="0"/>
              <a:t>Viewとして</a:t>
            </a:r>
          </a:p>
          <a:p>
            <a:pPr algn="l"/>
            <a:r>
              <a:rPr lang="en-JP" sz="1000" dirty="0"/>
              <a:t>定義</a:t>
            </a:r>
          </a:p>
        </p:txBody>
      </p:sp>
      <p:sp>
        <p:nvSpPr>
          <p:cNvPr id="206" name="TextBox 205">
            <a:extLst>
              <a:ext uri="{FF2B5EF4-FFF2-40B4-BE49-F238E27FC236}">
                <a16:creationId xmlns:a16="http://schemas.microsoft.com/office/drawing/2014/main" id="{BB6C9B31-8673-F94D-99B9-33D83A2FBBB8}"/>
              </a:ext>
            </a:extLst>
          </p:cNvPr>
          <p:cNvSpPr txBox="1"/>
          <p:nvPr/>
        </p:nvSpPr>
        <p:spPr>
          <a:xfrm>
            <a:off x="4177499" y="1559164"/>
            <a:ext cx="775853" cy="153888"/>
          </a:xfrm>
          <a:prstGeom prst="rect">
            <a:avLst/>
          </a:prstGeom>
          <a:noFill/>
        </p:spPr>
        <p:txBody>
          <a:bodyPr wrap="none" lIns="0" tIns="0" rIns="0" bIns="0" rtlCol="0">
            <a:spAutoFit/>
          </a:bodyPr>
          <a:lstStyle/>
          <a:p>
            <a:pPr algn="l"/>
            <a:r>
              <a:rPr lang="en-JP" sz="1000" dirty="0"/>
              <a:t>Webアクセス</a:t>
            </a:r>
          </a:p>
        </p:txBody>
      </p:sp>
      <p:sp>
        <p:nvSpPr>
          <p:cNvPr id="208" name="TextBox 207">
            <a:extLst>
              <a:ext uri="{FF2B5EF4-FFF2-40B4-BE49-F238E27FC236}">
                <a16:creationId xmlns:a16="http://schemas.microsoft.com/office/drawing/2014/main" id="{AD1D28FF-A481-C94B-9B39-A70D78BE566C}"/>
              </a:ext>
            </a:extLst>
          </p:cNvPr>
          <p:cNvSpPr txBox="1"/>
          <p:nvPr/>
        </p:nvSpPr>
        <p:spPr>
          <a:xfrm>
            <a:off x="11318483" y="2831132"/>
            <a:ext cx="684483" cy="307777"/>
          </a:xfrm>
          <a:prstGeom prst="rect">
            <a:avLst/>
          </a:prstGeom>
          <a:noFill/>
        </p:spPr>
        <p:txBody>
          <a:bodyPr wrap="none" lIns="0" tIns="0" rIns="0" bIns="0" rtlCol="0">
            <a:spAutoFit/>
          </a:bodyPr>
          <a:lstStyle/>
          <a:p>
            <a:pPr algn="l"/>
            <a:r>
              <a:rPr lang="en-JP" sz="1000" dirty="0"/>
              <a:t>SSMS / ADS</a:t>
            </a:r>
          </a:p>
          <a:p>
            <a:pPr algn="l"/>
            <a:r>
              <a:rPr lang="en-JP" sz="1000" dirty="0"/>
              <a:t>から接続</a:t>
            </a:r>
          </a:p>
        </p:txBody>
      </p:sp>
      <p:sp>
        <p:nvSpPr>
          <p:cNvPr id="209" name="Up Ribbon 208">
            <a:extLst>
              <a:ext uri="{FF2B5EF4-FFF2-40B4-BE49-F238E27FC236}">
                <a16:creationId xmlns:a16="http://schemas.microsoft.com/office/drawing/2014/main" id="{DA08C4B1-160C-544A-8E7A-A49430B2CA82}"/>
              </a:ext>
            </a:extLst>
          </p:cNvPr>
          <p:cNvSpPr/>
          <p:nvPr/>
        </p:nvSpPr>
        <p:spPr bwMode="auto">
          <a:xfrm>
            <a:off x="7331487" y="2837197"/>
            <a:ext cx="1374875"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rgbClr val="FFFFFF"/>
                </a:solidFill>
                <a:ea typeface="Segoe UI" pitchFamily="34" charset="0"/>
                <a:cs typeface="Segoe UI" pitchFamily="34" charset="0"/>
              </a:rPr>
              <a:t>コーポレートBI</a:t>
            </a:r>
          </a:p>
        </p:txBody>
      </p:sp>
      <p:sp>
        <p:nvSpPr>
          <p:cNvPr id="211" name="Up Ribbon 210">
            <a:extLst>
              <a:ext uri="{FF2B5EF4-FFF2-40B4-BE49-F238E27FC236}">
                <a16:creationId xmlns:a16="http://schemas.microsoft.com/office/drawing/2014/main" id="{235D40CC-88CF-9241-A896-8E1303C6BDDF}"/>
              </a:ext>
            </a:extLst>
          </p:cNvPr>
          <p:cNvSpPr/>
          <p:nvPr/>
        </p:nvSpPr>
        <p:spPr bwMode="auto">
          <a:xfrm>
            <a:off x="10482475" y="4148633"/>
            <a:ext cx="1555522" cy="537286"/>
          </a:xfrm>
          <a:prstGeom prst="ribbon2">
            <a:avLst>
              <a:gd name="adj1" fmla="val 20140"/>
              <a:gd name="adj2" fmla="val 63084"/>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JP" sz="1000" dirty="0">
                <a:solidFill>
                  <a:schemeClr val="bg1"/>
                </a:solidFill>
                <a:ea typeface="Segoe UI" pitchFamily="34" charset="0"/>
                <a:cs typeface="Segoe UI" pitchFamily="34" charset="0"/>
              </a:rPr>
              <a:t>セルフ</a:t>
            </a:r>
          </a:p>
          <a:p>
            <a:pPr algn="ctr" defTabSz="932472" fontAlgn="base">
              <a:spcBef>
                <a:spcPct val="0"/>
              </a:spcBef>
              <a:spcAft>
                <a:spcPct val="0"/>
              </a:spcAft>
            </a:pPr>
            <a:r>
              <a:rPr lang="en-JP" sz="1000" dirty="0">
                <a:solidFill>
                  <a:schemeClr val="bg1"/>
                </a:solidFill>
                <a:ea typeface="Segoe UI" pitchFamily="34" charset="0"/>
                <a:cs typeface="Segoe UI" pitchFamily="34" charset="0"/>
              </a:rPr>
              <a:t>サービスBI</a:t>
            </a:r>
          </a:p>
        </p:txBody>
      </p:sp>
      <p:sp>
        <p:nvSpPr>
          <p:cNvPr id="224" name="Rounded Rectangle 223">
            <a:extLst>
              <a:ext uri="{FF2B5EF4-FFF2-40B4-BE49-F238E27FC236}">
                <a16:creationId xmlns:a16="http://schemas.microsoft.com/office/drawing/2014/main" id="{37159A53-6D2D-A845-B752-BDA251895BC3}"/>
              </a:ext>
            </a:extLst>
          </p:cNvPr>
          <p:cNvSpPr/>
          <p:nvPr/>
        </p:nvSpPr>
        <p:spPr bwMode="auto">
          <a:xfrm>
            <a:off x="2193028" y="4153860"/>
            <a:ext cx="5304210" cy="520602"/>
          </a:xfrm>
          <a:prstGeom prst="roundRect">
            <a:avLst>
              <a:gd name="adj" fmla="val 10958"/>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25" name="Graphic 224">
            <a:extLst>
              <a:ext uri="{FF2B5EF4-FFF2-40B4-BE49-F238E27FC236}">
                <a16:creationId xmlns:a16="http://schemas.microsoft.com/office/drawing/2014/main" id="{DD7A215F-D1AF-A546-B5D5-3A62B4E34A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469" y="4223497"/>
            <a:ext cx="358775" cy="358775"/>
          </a:xfrm>
          <a:prstGeom prst="rect">
            <a:avLst/>
          </a:prstGeom>
        </p:spPr>
      </p:pic>
      <p:sp>
        <p:nvSpPr>
          <p:cNvPr id="226" name="TextBox 225">
            <a:extLst>
              <a:ext uri="{FF2B5EF4-FFF2-40B4-BE49-F238E27FC236}">
                <a16:creationId xmlns:a16="http://schemas.microsoft.com/office/drawing/2014/main" id="{D26169C2-FF26-504E-85EA-683110450964}"/>
              </a:ext>
            </a:extLst>
          </p:cNvPr>
          <p:cNvSpPr txBox="1"/>
          <p:nvPr/>
        </p:nvSpPr>
        <p:spPr>
          <a:xfrm>
            <a:off x="2807521" y="4317981"/>
            <a:ext cx="703719" cy="215444"/>
          </a:xfrm>
          <a:prstGeom prst="rect">
            <a:avLst/>
          </a:prstGeom>
          <a:noFill/>
        </p:spPr>
        <p:txBody>
          <a:bodyPr wrap="none" lIns="0" tIns="0" rIns="0" bIns="0" rtlCol="0">
            <a:spAutoFit/>
          </a:bodyPr>
          <a:lstStyle/>
          <a:p>
            <a:pPr algn="l"/>
            <a:r>
              <a:rPr lang="en-JP" sz="1400" dirty="0"/>
              <a:t>Pipelines</a:t>
            </a:r>
          </a:p>
        </p:txBody>
      </p:sp>
      <p:sp>
        <p:nvSpPr>
          <p:cNvPr id="45" name="CRMArticles_EFF5" title="Icon of two documents stacked together with writing on them">
            <a:extLst>
              <a:ext uri="{FF2B5EF4-FFF2-40B4-BE49-F238E27FC236}">
                <a16:creationId xmlns:a16="http://schemas.microsoft.com/office/drawing/2014/main" id="{65394686-7108-1F4C-A484-2FF0F8412F3A}"/>
              </a:ext>
            </a:extLst>
          </p:cNvPr>
          <p:cNvSpPr>
            <a:spLocks noChangeAspect="1" noEditPoints="1"/>
          </p:cNvSpPr>
          <p:nvPr/>
        </p:nvSpPr>
        <p:spPr bwMode="auto">
          <a:xfrm>
            <a:off x="4691503" y="3687883"/>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TextBox 106">
            <a:extLst>
              <a:ext uri="{FF2B5EF4-FFF2-40B4-BE49-F238E27FC236}">
                <a16:creationId xmlns:a16="http://schemas.microsoft.com/office/drawing/2014/main" id="{06A40589-7B4E-0049-9A5A-8D1811D3D7A7}"/>
              </a:ext>
            </a:extLst>
          </p:cNvPr>
          <p:cNvSpPr txBox="1"/>
          <p:nvPr/>
        </p:nvSpPr>
        <p:spPr>
          <a:xfrm>
            <a:off x="5071416" y="3763041"/>
            <a:ext cx="801694" cy="215444"/>
          </a:xfrm>
          <a:prstGeom prst="rect">
            <a:avLst/>
          </a:prstGeom>
          <a:noFill/>
        </p:spPr>
        <p:txBody>
          <a:bodyPr wrap="none" lIns="0" tIns="0" rIns="0" bIns="0" rtlCol="0">
            <a:spAutoFit/>
          </a:bodyPr>
          <a:lstStyle/>
          <a:p>
            <a:pPr algn="l"/>
            <a:r>
              <a:rPr lang="en-JP" sz="1400" dirty="0"/>
              <a:t>Notebook</a:t>
            </a:r>
          </a:p>
        </p:txBody>
      </p:sp>
      <p:cxnSp>
        <p:nvCxnSpPr>
          <p:cNvPr id="112" name="Elbow Connector 111">
            <a:extLst>
              <a:ext uri="{FF2B5EF4-FFF2-40B4-BE49-F238E27FC236}">
                <a16:creationId xmlns:a16="http://schemas.microsoft.com/office/drawing/2014/main" id="{CFEE956A-DF8E-2543-A81D-8386EFCB822C}"/>
              </a:ext>
            </a:extLst>
          </p:cNvPr>
          <p:cNvCxnSpPr>
            <a:cxnSpLocks/>
            <a:stCxn id="45" idx="12"/>
          </p:cNvCxnSpPr>
          <p:nvPr/>
        </p:nvCxnSpPr>
        <p:spPr>
          <a:xfrm>
            <a:off x="5008359" y="4053643"/>
            <a:ext cx="2136906" cy="1803212"/>
          </a:xfrm>
          <a:prstGeom prst="bentConnector3">
            <a:avLst>
              <a:gd name="adj1" fmla="val 99923"/>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4" name="TextBox 233">
            <a:extLst>
              <a:ext uri="{FF2B5EF4-FFF2-40B4-BE49-F238E27FC236}">
                <a16:creationId xmlns:a16="http://schemas.microsoft.com/office/drawing/2014/main" id="{4026D76F-53FC-964B-86BA-1B7C40E45105}"/>
              </a:ext>
            </a:extLst>
          </p:cNvPr>
          <p:cNvSpPr txBox="1"/>
          <p:nvPr/>
        </p:nvSpPr>
        <p:spPr>
          <a:xfrm>
            <a:off x="3646801" y="3649131"/>
            <a:ext cx="242054" cy="215444"/>
          </a:xfrm>
          <a:prstGeom prst="rect">
            <a:avLst/>
          </a:prstGeom>
          <a:noFill/>
        </p:spPr>
        <p:txBody>
          <a:bodyPr wrap="none" lIns="0" tIns="0" rIns="0" bIns="0" rtlCol="0">
            <a:spAutoFit/>
          </a:bodyPr>
          <a:lstStyle/>
          <a:p>
            <a:pPr algn="l"/>
            <a:r>
              <a:rPr lang="en-JP" sz="1400" dirty="0">
                <a:solidFill>
                  <a:schemeClr val="bg1">
                    <a:lumMod val="85000"/>
                  </a:schemeClr>
                </a:solidFill>
              </a:rPr>
              <a:t>OR</a:t>
            </a:r>
          </a:p>
        </p:txBody>
      </p:sp>
      <p:cxnSp>
        <p:nvCxnSpPr>
          <p:cNvPr id="117" name="Straight Arrow Connector 116">
            <a:extLst>
              <a:ext uri="{FF2B5EF4-FFF2-40B4-BE49-F238E27FC236}">
                <a16:creationId xmlns:a16="http://schemas.microsoft.com/office/drawing/2014/main" id="{6D55296A-94F4-564C-9290-27D91B2F1425}"/>
              </a:ext>
            </a:extLst>
          </p:cNvPr>
          <p:cNvCxnSpPr>
            <a:cxnSpLocks/>
          </p:cNvCxnSpPr>
          <p:nvPr/>
        </p:nvCxnSpPr>
        <p:spPr>
          <a:xfrm flipV="1">
            <a:off x="7268939" y="4031185"/>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7D68938E-E374-4A47-BF36-814887ACC288}"/>
              </a:ext>
            </a:extLst>
          </p:cNvPr>
          <p:cNvCxnSpPr>
            <a:cxnSpLocks/>
          </p:cNvCxnSpPr>
          <p:nvPr/>
        </p:nvCxnSpPr>
        <p:spPr>
          <a:xfrm>
            <a:off x="2494238" y="4706354"/>
            <a:ext cx="0" cy="1139311"/>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A37C0-12D2-D442-9CD4-3D8E227ADC2A}"/>
              </a:ext>
            </a:extLst>
          </p:cNvPr>
          <p:cNvCxnSpPr>
            <a:cxnSpLocks/>
          </p:cNvCxnSpPr>
          <p:nvPr/>
        </p:nvCxnSpPr>
        <p:spPr>
          <a:xfrm flipV="1">
            <a:off x="4243318" y="4022632"/>
            <a:ext cx="0" cy="1825670"/>
          </a:xfrm>
          <a:prstGeom prst="straightConnector1">
            <a:avLst/>
          </a:prstGeom>
          <a:ln>
            <a:solidFill>
              <a:schemeClr val="accent1">
                <a:lumMod val="75000"/>
              </a:schemeClr>
            </a:solidFill>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57CC52D-4A58-6D41-A0D0-464486CA007B}"/>
              </a:ext>
            </a:extLst>
          </p:cNvPr>
          <p:cNvSpPr txBox="1"/>
          <p:nvPr/>
        </p:nvSpPr>
        <p:spPr>
          <a:xfrm>
            <a:off x="1081685" y="5576483"/>
            <a:ext cx="771044" cy="307777"/>
          </a:xfrm>
          <a:prstGeom prst="rect">
            <a:avLst/>
          </a:prstGeom>
          <a:noFill/>
        </p:spPr>
        <p:txBody>
          <a:bodyPr wrap="none" lIns="0" tIns="0" rIns="0" bIns="0" rtlCol="0">
            <a:spAutoFit/>
          </a:bodyPr>
          <a:lstStyle/>
          <a:p>
            <a:pPr algn="r"/>
            <a:r>
              <a:rPr lang="en-JP" sz="1000" dirty="0">
                <a:solidFill>
                  <a:schemeClr val="bg1">
                    <a:lumMod val="85000"/>
                  </a:schemeClr>
                </a:solidFill>
              </a:rPr>
              <a:t>手作業での</a:t>
            </a:r>
          </a:p>
          <a:p>
            <a:pPr algn="r"/>
            <a:r>
              <a:rPr lang="en-JP" sz="1000" dirty="0">
                <a:solidFill>
                  <a:schemeClr val="bg1">
                    <a:lumMod val="85000"/>
                  </a:schemeClr>
                </a:solidFill>
              </a:rPr>
              <a:t>アップロード</a:t>
            </a:r>
          </a:p>
        </p:txBody>
      </p:sp>
      <p:cxnSp>
        <p:nvCxnSpPr>
          <p:cNvPr id="249" name="Straight Arrow Connector 248">
            <a:extLst>
              <a:ext uri="{FF2B5EF4-FFF2-40B4-BE49-F238E27FC236}">
                <a16:creationId xmlns:a16="http://schemas.microsoft.com/office/drawing/2014/main" id="{A1189AFC-E0D1-C347-B00A-8385F837DCAB}"/>
              </a:ext>
            </a:extLst>
          </p:cNvPr>
          <p:cNvCxnSpPr>
            <a:cxnSpLocks/>
          </p:cNvCxnSpPr>
          <p:nvPr/>
        </p:nvCxnSpPr>
        <p:spPr>
          <a:xfrm rot="5400000" flipH="1" flipV="1">
            <a:off x="2669831" y="4665207"/>
            <a:ext cx="1849175" cy="495160"/>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906D0B2-1EC9-CF45-954A-A8CE499A7314}"/>
              </a:ext>
            </a:extLst>
          </p:cNvPr>
          <p:cNvCxnSpPr>
            <a:cxnSpLocks/>
          </p:cNvCxnSpPr>
          <p:nvPr/>
        </p:nvCxnSpPr>
        <p:spPr>
          <a:xfrm flipV="1">
            <a:off x="4069653" y="4022632"/>
            <a:ext cx="0" cy="1825670"/>
          </a:xfrm>
          <a:prstGeom prst="straightConnector1">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FF2B5EF4-FFF2-40B4-BE49-F238E27FC236}">
                <a16:creationId xmlns:a16="http://schemas.microsoft.com/office/drawing/2014/main" id="{7EBFF39F-66E7-1C4A-9AD3-EEF6FDE26316}"/>
              </a:ext>
            </a:extLst>
          </p:cNvPr>
          <p:cNvCxnSpPr>
            <a:cxnSpLocks/>
            <a:stCxn id="87" idx="3"/>
            <a:endCxn id="224" idx="1"/>
          </p:cNvCxnSpPr>
          <p:nvPr/>
        </p:nvCxnSpPr>
        <p:spPr>
          <a:xfrm flipV="1">
            <a:off x="1274213" y="4414161"/>
            <a:ext cx="918815" cy="312929"/>
          </a:xfrm>
          <a:prstGeom prst="bentConnector3">
            <a:avLst>
              <a:gd name="adj1" fmla="val 50000"/>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2170C9-DD81-BDAF-F927-28619ED91121}"/>
              </a:ext>
            </a:extLst>
          </p:cNvPr>
          <p:cNvSpPr txBox="1"/>
          <p:nvPr/>
        </p:nvSpPr>
        <p:spPr>
          <a:xfrm>
            <a:off x="9417677" y="3396250"/>
            <a:ext cx="686535" cy="430887"/>
          </a:xfrm>
          <a:prstGeom prst="rect">
            <a:avLst/>
          </a:prstGeom>
          <a:noFill/>
        </p:spPr>
        <p:txBody>
          <a:bodyPr wrap="none" lIns="0" tIns="0" rIns="0" bIns="0" rtlCol="0">
            <a:spAutoFit/>
          </a:bodyPr>
          <a:lstStyle/>
          <a:p>
            <a:pPr algn="l"/>
            <a:r>
              <a:rPr lang="en-JP" sz="1400" dirty="0"/>
              <a:t>Power BI</a:t>
            </a:r>
          </a:p>
          <a:p>
            <a:pPr algn="l"/>
            <a:r>
              <a:rPr lang="en-JP" sz="1400" dirty="0"/>
              <a:t>Service</a:t>
            </a:r>
          </a:p>
        </p:txBody>
      </p:sp>
      <p:grpSp>
        <p:nvGrpSpPr>
          <p:cNvPr id="19" name="Group 18">
            <a:extLst>
              <a:ext uri="{FF2B5EF4-FFF2-40B4-BE49-F238E27FC236}">
                <a16:creationId xmlns:a16="http://schemas.microsoft.com/office/drawing/2014/main" id="{08A3A84C-17CF-2D48-DB7C-9FA5D64F43C7}"/>
              </a:ext>
            </a:extLst>
          </p:cNvPr>
          <p:cNvGrpSpPr/>
          <p:nvPr/>
        </p:nvGrpSpPr>
        <p:grpSpPr>
          <a:xfrm>
            <a:off x="7729270" y="4053775"/>
            <a:ext cx="1613111" cy="698217"/>
            <a:chOff x="6910085" y="3501812"/>
            <a:chExt cx="1613111" cy="698217"/>
          </a:xfrm>
        </p:grpSpPr>
        <p:sp>
          <p:nvSpPr>
            <p:cNvPr id="21" name="Rounded Rectangle 20">
              <a:extLst>
                <a:ext uri="{FF2B5EF4-FFF2-40B4-BE49-F238E27FC236}">
                  <a16:creationId xmlns:a16="http://schemas.microsoft.com/office/drawing/2014/main" id="{81771BFF-7F27-BEC2-19D1-A99BE21175C0}"/>
                </a:ext>
              </a:extLst>
            </p:cNvPr>
            <p:cNvSpPr/>
            <p:nvPr/>
          </p:nvSpPr>
          <p:spPr bwMode="auto">
            <a:xfrm>
              <a:off x="6910085" y="3501812"/>
              <a:ext cx="1613111" cy="698217"/>
            </a:xfrm>
            <a:prstGeom prst="roundRect">
              <a:avLst>
                <a:gd name="adj" fmla="val 6897"/>
              </a:avLst>
            </a:prstGeom>
            <a:solidFill>
              <a:schemeClr val="accent1">
                <a:lumMod val="20000"/>
                <a:lumOff val="80000"/>
              </a:schemeClr>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JP" sz="2000" dirty="0" err="1">
                <a:solidFill>
                  <a:srgbClr val="FFFFFF"/>
                </a:solidFill>
                <a:ea typeface="Segoe UI" pitchFamily="34" charset="0"/>
                <a:cs typeface="Segoe UI" pitchFamily="34" charset="0"/>
              </a:endParaRPr>
            </a:p>
          </p:txBody>
        </p:sp>
        <p:pic>
          <p:nvPicPr>
            <p:cNvPr id="23" name="Graphic 22">
              <a:extLst>
                <a:ext uri="{FF2B5EF4-FFF2-40B4-BE49-F238E27FC236}">
                  <a16:creationId xmlns:a16="http://schemas.microsoft.com/office/drawing/2014/main" id="{09444844-CFFD-1F6D-0E10-DE8D47BE3B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6090" y="3655924"/>
              <a:ext cx="358776" cy="358776"/>
            </a:xfrm>
            <a:prstGeom prst="rect">
              <a:avLst/>
            </a:prstGeom>
          </p:spPr>
        </p:pic>
        <p:sp>
          <p:nvSpPr>
            <p:cNvPr id="25" name="TextBox 24">
              <a:extLst>
                <a:ext uri="{FF2B5EF4-FFF2-40B4-BE49-F238E27FC236}">
                  <a16:creationId xmlns:a16="http://schemas.microsoft.com/office/drawing/2014/main" id="{59814169-729F-92D1-B016-34C41D55F0C6}"/>
                </a:ext>
              </a:extLst>
            </p:cNvPr>
            <p:cNvSpPr txBox="1"/>
            <p:nvPr/>
          </p:nvSpPr>
          <p:spPr>
            <a:xfrm>
              <a:off x="7517107" y="3640030"/>
              <a:ext cx="794833" cy="430887"/>
            </a:xfrm>
            <a:prstGeom prst="rect">
              <a:avLst/>
            </a:prstGeom>
            <a:noFill/>
          </p:spPr>
          <p:txBody>
            <a:bodyPr wrap="none" lIns="0" tIns="0" rIns="0" bIns="0" rtlCol="0">
              <a:spAutoFit/>
            </a:bodyPr>
            <a:lstStyle/>
            <a:p>
              <a:pPr algn="l"/>
              <a:r>
                <a:rPr lang="en-JP" sz="1400" dirty="0"/>
                <a:t>Serverless</a:t>
              </a:r>
            </a:p>
            <a:p>
              <a:pPr algn="l"/>
              <a:r>
                <a:rPr lang="en-JP" sz="1400" dirty="0"/>
                <a:t>SQL Pool</a:t>
              </a:r>
            </a:p>
          </p:txBody>
        </p:sp>
      </p:grpSp>
      <p:sp>
        <p:nvSpPr>
          <p:cNvPr id="27" name="TextBox 26">
            <a:extLst>
              <a:ext uri="{FF2B5EF4-FFF2-40B4-BE49-F238E27FC236}">
                <a16:creationId xmlns:a16="http://schemas.microsoft.com/office/drawing/2014/main" id="{E2D47D04-E5F7-57C5-FAC4-8B23C99F2925}"/>
              </a:ext>
            </a:extLst>
          </p:cNvPr>
          <p:cNvSpPr txBox="1"/>
          <p:nvPr/>
        </p:nvSpPr>
        <p:spPr>
          <a:xfrm>
            <a:off x="11328268" y="3197765"/>
            <a:ext cx="610745" cy="307777"/>
          </a:xfrm>
          <a:prstGeom prst="rect">
            <a:avLst/>
          </a:prstGeom>
          <a:noFill/>
        </p:spPr>
        <p:txBody>
          <a:bodyPr wrap="none" lIns="0" tIns="0" rIns="0" bIns="0" rtlCol="0">
            <a:spAutoFit/>
          </a:bodyPr>
          <a:lstStyle/>
          <a:p>
            <a:pPr algn="ctr"/>
            <a:r>
              <a:rPr lang="en-JP" sz="1000" dirty="0"/>
              <a:t>SQLによる</a:t>
            </a:r>
          </a:p>
          <a:p>
            <a:pPr algn="ctr"/>
            <a:r>
              <a:rPr lang="en-JP" sz="1000" dirty="0"/>
              <a:t>分析</a:t>
            </a:r>
          </a:p>
        </p:txBody>
      </p:sp>
      <p:cxnSp>
        <p:nvCxnSpPr>
          <p:cNvPr id="29" name="Straight Arrow Connector 28">
            <a:extLst>
              <a:ext uri="{FF2B5EF4-FFF2-40B4-BE49-F238E27FC236}">
                <a16:creationId xmlns:a16="http://schemas.microsoft.com/office/drawing/2014/main" id="{F39052DD-4308-B869-5E76-0010921FA664}"/>
              </a:ext>
            </a:extLst>
          </p:cNvPr>
          <p:cNvCxnSpPr>
            <a:cxnSpLocks/>
          </p:cNvCxnSpPr>
          <p:nvPr/>
        </p:nvCxnSpPr>
        <p:spPr>
          <a:xfrm rot="10800000" flipV="1">
            <a:off x="10187008" y="2507471"/>
            <a:ext cx="866601" cy="764105"/>
          </a:xfrm>
          <a:prstGeom prst="bentConnector3">
            <a:avLst>
              <a:gd name="adj1" fmla="val 100246"/>
            </a:avLst>
          </a:prstGeom>
          <a:ln>
            <a:solidFill>
              <a:schemeClr val="accent1">
                <a:lumMod val="7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F0C893-1FAE-ACDD-F0D3-98E78A849B7B}"/>
              </a:ext>
            </a:extLst>
          </p:cNvPr>
          <p:cNvSpPr txBox="1"/>
          <p:nvPr/>
        </p:nvSpPr>
        <p:spPr>
          <a:xfrm>
            <a:off x="10270086" y="2577623"/>
            <a:ext cx="512961" cy="307777"/>
          </a:xfrm>
          <a:prstGeom prst="rect">
            <a:avLst/>
          </a:prstGeom>
          <a:noFill/>
        </p:spPr>
        <p:txBody>
          <a:bodyPr wrap="none" lIns="0" tIns="0" rIns="0" bIns="0" rtlCol="0">
            <a:spAutoFit/>
          </a:bodyPr>
          <a:lstStyle/>
          <a:p>
            <a:pPr algn="l"/>
            <a:r>
              <a:rPr lang="en-JP" sz="1000" dirty="0"/>
              <a:t>ブラウザ</a:t>
            </a:r>
          </a:p>
          <a:p>
            <a:pPr algn="l"/>
            <a:r>
              <a:rPr lang="en-JP" sz="1000" dirty="0"/>
              <a:t>から接続</a:t>
            </a:r>
          </a:p>
        </p:txBody>
      </p:sp>
      <p:cxnSp>
        <p:nvCxnSpPr>
          <p:cNvPr id="38" name="Elbow Connector 37">
            <a:extLst>
              <a:ext uri="{FF2B5EF4-FFF2-40B4-BE49-F238E27FC236}">
                <a16:creationId xmlns:a16="http://schemas.microsoft.com/office/drawing/2014/main" id="{F43FE4D5-C92A-429C-6990-6874145D444F}"/>
              </a:ext>
            </a:extLst>
          </p:cNvPr>
          <p:cNvCxnSpPr>
            <a:cxnSpLocks/>
          </p:cNvCxnSpPr>
          <p:nvPr/>
        </p:nvCxnSpPr>
        <p:spPr>
          <a:xfrm>
            <a:off x="10270085" y="3414115"/>
            <a:ext cx="578436" cy="167233"/>
          </a:xfrm>
          <a:prstGeom prst="bentConnector3">
            <a:avLst>
              <a:gd name="adj1" fmla="val 100039"/>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31465251-0343-CDDB-98D9-80701032336A}"/>
              </a:ext>
            </a:extLst>
          </p:cNvPr>
          <p:cNvCxnSpPr>
            <a:cxnSpLocks/>
            <a:endCxn id="21" idx="3"/>
          </p:cNvCxnSpPr>
          <p:nvPr/>
        </p:nvCxnSpPr>
        <p:spPr>
          <a:xfrm rot="5400000">
            <a:off x="9204055" y="4118799"/>
            <a:ext cx="422412" cy="145759"/>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63" name="Graphic 62">
            <a:extLst>
              <a:ext uri="{FF2B5EF4-FFF2-40B4-BE49-F238E27FC236}">
                <a16:creationId xmlns:a16="http://schemas.microsoft.com/office/drawing/2014/main" id="{6FE9B56A-0BD8-B1E5-4CB3-152DE98AB54A}"/>
              </a:ext>
            </a:extLst>
          </p:cNvPr>
          <p:cNvPicPr>
            <a:picLocks noChangeAspect="1"/>
          </p:cNvPicPr>
          <p:nvPr/>
        </p:nvPicPr>
        <p:blipFill>
          <a:blip r:embed="rId15">
            <a:duotone>
              <a:schemeClr val="bg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260236" y="6400800"/>
            <a:ext cx="361508" cy="361508"/>
          </a:xfrm>
          <a:prstGeom prst="rect">
            <a:avLst/>
          </a:prstGeom>
        </p:spPr>
      </p:pic>
      <p:pic>
        <p:nvPicPr>
          <p:cNvPr id="66" name="Graphic 65">
            <a:extLst>
              <a:ext uri="{FF2B5EF4-FFF2-40B4-BE49-F238E27FC236}">
                <a16:creationId xmlns:a16="http://schemas.microsoft.com/office/drawing/2014/main" id="{65325082-A12C-DA53-03FC-D80440510513}"/>
              </a:ext>
            </a:extLst>
          </p:cNvPr>
          <p:cNvPicPr>
            <a:picLocks noChangeAspect="1"/>
          </p:cNvPicPr>
          <p:nvPr/>
        </p:nvPicPr>
        <p:blipFill>
          <a:blip r:embed="rId17">
            <a:duotone>
              <a:schemeClr val="bg2">
                <a:shade val="45000"/>
                <a:satMod val="135000"/>
              </a:schemeClr>
              <a:prstClr val="white"/>
            </a:duotone>
            <a:extLst>
              <a:ext uri="{96DAC541-7B7A-43D3-8B79-37D633B846F1}">
                <asvg:svgBlip xmlns:asvg="http://schemas.microsoft.com/office/drawing/2016/SVG/main" r:embed="rId18"/>
              </a:ext>
            </a:extLst>
          </a:blip>
          <a:stretch>
            <a:fillRect/>
          </a:stretch>
        </p:blipFill>
        <p:spPr>
          <a:xfrm>
            <a:off x="11683910" y="6401630"/>
            <a:ext cx="361508" cy="361508"/>
          </a:xfrm>
          <a:prstGeom prst="rect">
            <a:avLst/>
          </a:prstGeom>
        </p:spPr>
      </p:pic>
      <p:cxnSp>
        <p:nvCxnSpPr>
          <p:cNvPr id="5" name="Elbow Connector 4">
            <a:extLst>
              <a:ext uri="{FF2B5EF4-FFF2-40B4-BE49-F238E27FC236}">
                <a16:creationId xmlns:a16="http://schemas.microsoft.com/office/drawing/2014/main" id="{10AA43B0-0EC6-073A-5DC3-82B6ED520450}"/>
              </a:ext>
            </a:extLst>
          </p:cNvPr>
          <p:cNvCxnSpPr>
            <a:cxnSpLocks/>
            <a:stCxn id="21" idx="2"/>
          </p:cNvCxnSpPr>
          <p:nvPr/>
        </p:nvCxnSpPr>
        <p:spPr>
          <a:xfrm rot="5400000">
            <a:off x="7389012" y="4699630"/>
            <a:ext cx="1094452" cy="1199176"/>
          </a:xfrm>
          <a:prstGeom prst="bentConnector2">
            <a:avLst/>
          </a:prstGeom>
          <a:ln>
            <a:solidFill>
              <a:schemeClr val="accent1">
                <a:lumMod val="75000"/>
              </a:schemeClr>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854497"/>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1">
              <a:lumMod val="75000"/>
            </a:schemeClr>
          </a:solidFill>
          <a:headEnd type="none" w="lg"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400" dirty="0"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1248</Words>
  <Application>Microsoft Macintosh PowerPoint</Application>
  <PresentationFormat>Widescreen</PresentationFormat>
  <Paragraphs>450</Paragraphs>
  <Slides>11</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Meiryo</vt:lpstr>
      <vt:lpstr>Microsoft GothicNeo</vt:lpstr>
      <vt:lpstr>Arial</vt:lpstr>
      <vt:lpstr>Consolas</vt:lpstr>
      <vt:lpstr>Segoe UI</vt:lpstr>
      <vt:lpstr>Segoe UI Semibold</vt:lpstr>
      <vt:lpstr>Wingdings</vt:lpstr>
      <vt:lpstr>White Template</vt:lpstr>
      <vt:lpstr>セルフサービスBIの 実現ステップ</vt:lpstr>
      <vt:lpstr>Step 1 - PoC/プロトタイピング</vt:lpstr>
      <vt:lpstr>Step 2 - MVP</vt:lpstr>
      <vt:lpstr>Step 3 - フィールドトライアル</vt:lpstr>
      <vt:lpstr>Step 4 - インサイトの共有</vt:lpstr>
      <vt:lpstr>Step 4 - インサイトの共有</vt:lpstr>
      <vt:lpstr>Step 5 - セルフサービスBIの確立</vt:lpstr>
      <vt:lpstr>Step 5 - セルフサービスBIの確立</vt:lpstr>
      <vt:lpstr>Step 6 – データマートの設置と利用者の高度化</vt:lpstr>
      <vt:lpstr>Step 6 - システムのさらなる高度化</vt:lpstr>
      <vt:lpstr>PowerPoint Presentation</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セルフサービスBIの実現ステップ</dc:title>
  <dc:subject/>
  <dc:creator>keisuke.takahashi@microsoft.com</dc:creator>
  <cp:keywords/>
  <dc:description/>
  <cp:lastModifiedBy/>
  <cp:revision>1</cp:revision>
  <dcterms:created xsi:type="dcterms:W3CDTF">2021-02-24T23:57:31Z</dcterms:created>
  <dcterms:modified xsi:type="dcterms:W3CDTF">2022-12-16T00:29:34Z</dcterms:modified>
  <cp:category/>
</cp:coreProperties>
</file>