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58EC-4508-46B3-8D74-20888C357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ADDB9-90DB-4F2B-86AF-600E3AE3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7A5E6-766E-45A0-872A-9CF4384D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CBD59-2C2F-4CBE-AE16-8F824BE7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6BDF8-F083-4A93-9449-E74B116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6B3E-C16B-4B22-844C-1780D977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F9E1C-0CAB-4D08-A2E1-96B584BF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299D7-EC83-453A-B0FC-CF6D5617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2F5F6-45E2-451F-9D8B-2766F0E6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49543-8DC0-4CD2-BF2A-714C742F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1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B5FA2-1677-41B1-9224-CA6970795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ABE8E-A034-47AC-91EE-6C0FA0F7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6A9A1-E8FF-4E86-AD10-A4547ADD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6B880-46C3-4244-9A7E-20FA8AC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3B153-61FC-4259-8AD1-BD5D27FC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098FE-CB1F-46D7-9677-00D02A2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11E7-0738-4344-B5E5-86F87191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BFD66-D423-43BB-80BF-978F8B7F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8CD16-1AA3-4541-9460-7A94ECDC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27B4A-08B0-4014-886F-07990345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7F7B5-17AA-4892-902A-E5D9977D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8151C-4E04-487E-B1AE-033B90EF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032D5-608F-4A0F-A63A-73D96FC8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4F39-0D04-4902-9279-8DBA370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89BA-A936-4A1D-9042-1D9A3F8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C949-8BAE-450E-95F6-9A3862B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7E1DF-FA36-4A07-A0A6-8435370A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60AA1-B4E9-4BB3-84DA-CA90C5CD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0CE00-A6CE-45C1-916B-0ACEBE3B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65D6E-F865-45E3-BF8C-5549E17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75329-311A-48ED-917F-FC3AC671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3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8044-B48F-49D6-B224-A568C725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42FCC-7C58-4931-A23D-16A38C5E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7C50C-BB51-4A1D-8862-D7FA9A20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8052B-B5B7-4B75-8F07-36284DD82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C1C9F-B56C-43DD-BE69-1AFA4716D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78264-DAAD-461F-8DC9-F1AA44FE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634C7-EEC2-4BC9-AFC0-2D0C3DE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15010-AE4A-4BD3-B047-2B08E70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7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EBD9-9E0C-43A7-9002-6F0FA30C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ECEB7-6240-4AA5-AD19-5396F9A7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03E15-9189-4284-A3B0-0C787BF7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E4DEC-0DCC-4270-BB1F-4E8F1E9E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7E65-2440-44CE-944D-F529B51E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CC159-6B49-46F6-BC0F-DE8E3E3E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83459-A83D-4D72-ADC0-A7FEB15F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75D2-8432-470C-BE1F-DA5C6021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33D5-7645-4624-87FC-B8AFBBBE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5EDD7-618C-4FC6-8FCD-F087DE1F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5B25F-5262-4D08-9CD3-5E56FFE3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BFB76-BA99-4F1E-AADF-60B5DC3B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CFDE4-3B9C-4589-A018-580F98B8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8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E8F5-D28D-4101-949D-2993D101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602F24-8DD0-4362-A90A-41F02CEA4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4C0EC-001A-4B2D-8926-91349706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A88F6-CF4F-4A21-B4CF-1439867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44718-F5E2-4796-8F3E-F25D05A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E73DA-E53E-44BD-B14D-85C816E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D4A86-D8BE-475F-A6BE-DB98B66E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265FC-3DA7-4A16-BF92-1560DDE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E0A34-FD38-42B9-8F60-FDC8AD45E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0BF4-291F-44FC-B7A8-E4FA28CB50E9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76693-7A1D-4D50-BB73-99101C09D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8DA5C-6263-4677-AAB2-58AF946A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1E4E-D305-4495-A009-FAB68621D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8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9860B-63C9-4D17-8C1A-3ED3ABDE5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E0380-5AFA-4672-96FE-F823F5506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9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萌萌</dc:creator>
  <cp:lastModifiedBy>葛 萌萌</cp:lastModifiedBy>
  <cp:revision>1</cp:revision>
  <dcterms:created xsi:type="dcterms:W3CDTF">2019-06-09T02:29:23Z</dcterms:created>
  <dcterms:modified xsi:type="dcterms:W3CDTF">2019-06-09T02:31:46Z</dcterms:modified>
</cp:coreProperties>
</file>