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6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8D24-C127-4F98-B463-1D28989498F4}" type="datetime1">
              <a:rPr lang="en-US" smtClean="0"/>
              <a:pPr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FD22-A088-B94A-8F07-1AA7953D0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3728-1311-324A-A24A-FE88A1D0F63F}" type="datetimeFigureOut">
              <a:rPr lang="en-US" smtClean="0"/>
              <a:t>5/9/13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5FC-E127-C64E-AD07-A8BCC3C4CD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543728-1311-324A-A24A-FE88A1D0F63F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FD22-A088-B94A-8F07-1AA7953D0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543728-1311-324A-A24A-FE88A1D0F63F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5FC-E127-C64E-AD07-A8BCC3C4CD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543728-1311-324A-A24A-FE88A1D0F63F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5FC-E127-C64E-AD07-A8BCC3C4CD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3728-1311-324A-A24A-FE88A1D0F63F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5FC-E127-C64E-AD07-A8BCC3C4C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3728-1311-324A-A24A-FE88A1D0F63F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5FC-E127-C64E-AD07-A8BCC3C4C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3728-1311-324A-A24A-FE88A1D0F63F}" type="datetimeFigureOut">
              <a:rPr lang="en-US" smtClean="0"/>
              <a:t>5/9/13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5FC-E127-C64E-AD07-A8BCC3C4CD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3728-1311-324A-A24A-FE88A1D0F63F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5FC-E127-C64E-AD07-A8BCC3C4C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6DB27C-A513-4C42-B94B-53B99CD8A008}" type="datetime1">
              <a:rPr lang="en-US" smtClean="0"/>
              <a:pPr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3728-1311-324A-A24A-FE88A1D0F63F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5FC-E127-C64E-AD07-A8BCC3C4C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3728-1311-324A-A24A-FE88A1D0F63F}" type="datetimeFigureOut">
              <a:rPr lang="en-US" smtClean="0"/>
              <a:t>5/9/13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5FC-E127-C64E-AD07-A8BCC3C4C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3728-1311-324A-A24A-FE88A1D0F63F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5FC-E127-C64E-AD07-A8BCC3C4CD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3728-1311-324A-A24A-FE88A1D0F63F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5FC-E127-C64E-AD07-A8BCC3C4CD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3728-1311-324A-A24A-FE88A1D0F63F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5FC-E127-C64E-AD07-A8BCC3C4CD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3728-1311-324A-A24A-FE88A1D0F63F}" type="datetimeFigureOut">
              <a:rPr lang="en-US" smtClean="0"/>
              <a:t>5/9/13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5FC-E127-C64E-AD07-A8BCC3C4C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543728-1311-324A-A24A-FE88A1D0F63F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F2C5FC-E127-C64E-AD07-A8BCC3C4C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1" r:id="rId1"/>
    <p:sldLayoutId id="2147484602" r:id="rId2"/>
    <p:sldLayoutId id="2147484603" r:id="rId3"/>
    <p:sldLayoutId id="2147484604" r:id="rId4"/>
    <p:sldLayoutId id="2147484605" r:id="rId5"/>
    <p:sldLayoutId id="2147484606" r:id="rId6"/>
    <p:sldLayoutId id="2147484607" r:id="rId7"/>
    <p:sldLayoutId id="2147484608" r:id="rId8"/>
    <p:sldLayoutId id="2147484609" r:id="rId9"/>
    <p:sldLayoutId id="2147484610" r:id="rId10"/>
    <p:sldLayoutId id="2147484611" r:id="rId11"/>
    <p:sldLayoutId id="2147484612" r:id="rId12"/>
    <p:sldLayoutId id="2147484613" r:id="rId13"/>
    <p:sldLayoutId id="2147484614" r:id="rId14"/>
    <p:sldLayoutId id="2147484615" r:id="rId15"/>
    <p:sldLayoutId id="214748461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EE 201 Final Project:  TETRIS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 Schlesinger, EE</a:t>
            </a:r>
          </a:p>
          <a:p>
            <a:r>
              <a:rPr lang="en-US" dirty="0" smtClean="0"/>
              <a:t>Kyle Sum, CS</a:t>
            </a:r>
          </a:p>
          <a:p>
            <a:r>
              <a:rPr lang="en-US" dirty="0" smtClean="0"/>
              <a:t>Danny Cantwell, CECS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TETRIS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5557734" cy="326716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Tetris is a well-known arcade game based on stacking falling blocks to create lines.  The goal is to never reach the top of the board.</a:t>
            </a:r>
          </a:p>
          <a:p>
            <a:r>
              <a:rPr lang="en-US" dirty="0" smtClean="0"/>
              <a:t>Tetris is one of the most famous games ever created.  Its sole purpose is to be entertaining.</a:t>
            </a:r>
          </a:p>
          <a:p>
            <a:r>
              <a:rPr lang="en-US" dirty="0" smtClean="0"/>
              <a:t>We chose Tetris because it is a simple game that everyone both knows and enjoys.</a:t>
            </a:r>
            <a:endParaRPr lang="en-US" dirty="0"/>
          </a:p>
        </p:txBody>
      </p:sp>
      <p:pic>
        <p:nvPicPr>
          <p:cNvPr id="4" name="Picture 3" descr="light 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184936">
            <a:off x="5770553" y="4027529"/>
            <a:ext cx="3111071" cy="806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Up – Rotate Clockwise</a:t>
            </a:r>
          </a:p>
          <a:p>
            <a:pPr lvl="1"/>
            <a:r>
              <a:rPr lang="en-US" dirty="0" smtClean="0"/>
              <a:t>Down – Soft Drop</a:t>
            </a:r>
          </a:p>
          <a:p>
            <a:pPr lvl="1"/>
            <a:r>
              <a:rPr lang="en-US" dirty="0" smtClean="0"/>
              <a:t>Left – Move Left</a:t>
            </a:r>
          </a:p>
          <a:p>
            <a:pPr lvl="1"/>
            <a:r>
              <a:rPr lang="en-US" dirty="0" smtClean="0"/>
              <a:t>Right – Move Right</a:t>
            </a:r>
          </a:p>
          <a:p>
            <a:pPr lvl="1"/>
            <a:r>
              <a:rPr lang="en-US" dirty="0" smtClean="0"/>
              <a:t>Center – Pause</a:t>
            </a:r>
          </a:p>
          <a:p>
            <a:r>
              <a:rPr lang="en-US" dirty="0" smtClean="0"/>
              <a:t>Switches</a:t>
            </a:r>
          </a:p>
          <a:p>
            <a:pPr lvl="1"/>
            <a:r>
              <a:rPr lang="en-US" dirty="0" smtClean="0"/>
              <a:t>Switch 0 – Reset/‘ACK’</a:t>
            </a:r>
            <a:endParaRPr lang="en-US" dirty="0"/>
          </a:p>
        </p:txBody>
      </p:sp>
      <p:pic>
        <p:nvPicPr>
          <p:cNvPr id="4" name="Picture 3" descr="re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3202">
            <a:off x="5396887" y="3225895"/>
            <a:ext cx="2567746" cy="1725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Four States</a:t>
            </a:r>
          </a:p>
          <a:p>
            <a:pPr lvl="1"/>
            <a:r>
              <a:rPr lang="en-US" dirty="0" smtClean="0"/>
              <a:t>Initial</a:t>
            </a:r>
          </a:p>
          <a:p>
            <a:pPr lvl="2"/>
            <a:r>
              <a:rPr lang="en-US" dirty="0" smtClean="0"/>
              <a:t>Resets Parameters</a:t>
            </a:r>
          </a:p>
          <a:p>
            <a:pPr lvl="1"/>
            <a:r>
              <a:rPr lang="en-US" dirty="0" smtClean="0"/>
              <a:t>Select</a:t>
            </a:r>
          </a:p>
          <a:p>
            <a:pPr lvl="2"/>
            <a:r>
              <a:rPr lang="en-US" dirty="0" smtClean="0"/>
              <a:t>Selects Piece</a:t>
            </a:r>
          </a:p>
          <a:p>
            <a:pPr lvl="1"/>
            <a:r>
              <a:rPr lang="en-US" dirty="0" smtClean="0"/>
              <a:t>Falling</a:t>
            </a:r>
          </a:p>
          <a:p>
            <a:pPr lvl="2"/>
            <a:r>
              <a:rPr lang="en-US" dirty="0" smtClean="0"/>
              <a:t>Game play</a:t>
            </a:r>
          </a:p>
          <a:p>
            <a:pPr lvl="1"/>
            <a:r>
              <a:rPr lang="en-US" dirty="0" smtClean="0"/>
              <a:t>Game Over	</a:t>
            </a:r>
          </a:p>
          <a:p>
            <a:pPr lvl="2"/>
            <a:r>
              <a:rPr lang="en-US" dirty="0" smtClean="0"/>
              <a:t>Ends Game</a:t>
            </a:r>
            <a:endParaRPr lang="en-US" dirty="0"/>
          </a:p>
        </p:txBody>
      </p:sp>
      <p:pic>
        <p:nvPicPr>
          <p:cNvPr id="5" name="Picture 4" descr="g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30650">
            <a:off x="4774225" y="3906685"/>
            <a:ext cx="2558493" cy="1719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States</a:t>
            </a:r>
          </a:p>
          <a:p>
            <a:pPr lvl="1"/>
            <a:r>
              <a:rPr lang="en-US" dirty="0" smtClean="0"/>
              <a:t>INI</a:t>
            </a:r>
          </a:p>
          <a:p>
            <a:pPr lvl="2"/>
            <a:r>
              <a:rPr lang="en-US" dirty="0" smtClean="0"/>
              <a:t>Resets Parameters</a:t>
            </a:r>
          </a:p>
          <a:p>
            <a:pPr lvl="1"/>
            <a:r>
              <a:rPr lang="en-US" dirty="0" smtClean="0"/>
              <a:t>WQ</a:t>
            </a:r>
          </a:p>
          <a:p>
            <a:pPr lvl="2"/>
            <a:r>
              <a:rPr lang="en-US" dirty="0" smtClean="0"/>
              <a:t>Waits for 2 Clocks</a:t>
            </a:r>
          </a:p>
          <a:p>
            <a:pPr lvl="1"/>
            <a:r>
              <a:rPr lang="en-US" dirty="0" err="1" smtClean="0"/>
              <a:t>SCEN_st</a:t>
            </a:r>
            <a:endParaRPr lang="en-US" dirty="0" smtClean="0"/>
          </a:p>
          <a:p>
            <a:pPr lvl="2"/>
            <a:r>
              <a:rPr lang="en-US" dirty="0" smtClean="0"/>
              <a:t>Validates Button Press</a:t>
            </a:r>
          </a:p>
        </p:txBody>
      </p:sp>
      <p:pic>
        <p:nvPicPr>
          <p:cNvPr id="4" name="Picture 3" descr="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629744">
            <a:off x="5382188" y="3638208"/>
            <a:ext cx="2355677" cy="1583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5662112" cy="3267169"/>
          </a:xfrm>
        </p:spPr>
        <p:txBody>
          <a:bodyPr>
            <a:normAutofit/>
          </a:bodyPr>
          <a:lstStyle/>
          <a:p>
            <a:r>
              <a:rPr lang="en-US" dirty="0" smtClean="0"/>
              <a:t>Our implementation required a vast amount of logic</a:t>
            </a:r>
          </a:p>
          <a:p>
            <a:r>
              <a:rPr lang="en-US" dirty="0" smtClean="0"/>
              <a:t>We probably could have been more efficient, but that would have required more time than we had for this project</a:t>
            </a:r>
          </a:p>
          <a:p>
            <a:r>
              <a:rPr lang="en-US" dirty="0" smtClean="0"/>
              <a:t>Our block diagram is on the board</a:t>
            </a:r>
            <a:endParaRPr lang="en-US" dirty="0"/>
          </a:p>
        </p:txBody>
      </p:sp>
      <p:pic>
        <p:nvPicPr>
          <p:cNvPr id="4" name="Picture 3" descr="pur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967669">
            <a:off x="6183484" y="3799242"/>
            <a:ext cx="2530249" cy="1700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2671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Careful Planning</a:t>
            </a:r>
          </a:p>
          <a:p>
            <a:r>
              <a:rPr lang="en-US" dirty="0" smtClean="0"/>
              <a:t>Xilinx Synthesis</a:t>
            </a:r>
          </a:p>
          <a:p>
            <a:r>
              <a:rPr lang="en-US" dirty="0" err="1" smtClean="0"/>
              <a:t>Testbench</a:t>
            </a:r>
            <a:endParaRPr lang="en-US" dirty="0" smtClean="0"/>
          </a:p>
          <a:p>
            <a:r>
              <a:rPr lang="en-US" dirty="0" smtClean="0"/>
              <a:t>“Corner Cases”</a:t>
            </a:r>
          </a:p>
          <a:p>
            <a:pPr lvl="2"/>
            <a:r>
              <a:rPr lang="en-US" dirty="0" smtClean="0"/>
              <a:t>Random Piece Select</a:t>
            </a:r>
          </a:p>
          <a:p>
            <a:pPr lvl="2"/>
            <a:r>
              <a:rPr lang="en-US" dirty="0" smtClean="0"/>
              <a:t>Button Holding</a:t>
            </a:r>
          </a:p>
          <a:p>
            <a:pPr lvl="2"/>
            <a:r>
              <a:rPr lang="en-US" dirty="0" smtClean="0"/>
              <a:t>Overlapping Pieces</a:t>
            </a:r>
          </a:p>
          <a:p>
            <a:pPr lvl="2"/>
            <a:r>
              <a:rPr lang="en-US" dirty="0" smtClean="0"/>
              <a:t>Overall Size</a:t>
            </a:r>
            <a:endParaRPr lang="en-US" dirty="0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844033">
            <a:off x="4533588" y="3603147"/>
            <a:ext cx="2824099" cy="1898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Optimization</a:t>
            </a:r>
          </a:p>
          <a:p>
            <a:r>
              <a:rPr lang="en-US" dirty="0" smtClean="0"/>
              <a:t>Update GUI</a:t>
            </a:r>
          </a:p>
          <a:p>
            <a:r>
              <a:rPr lang="en-US" dirty="0" smtClean="0"/>
              <a:t>Scoring</a:t>
            </a:r>
          </a:p>
          <a:p>
            <a:r>
              <a:rPr lang="en-US" dirty="0" smtClean="0"/>
              <a:t>‘Next Piece’ Window</a:t>
            </a:r>
          </a:p>
          <a:p>
            <a:r>
              <a:rPr lang="en-US" dirty="0" smtClean="0"/>
              <a:t>Piece Color</a:t>
            </a:r>
          </a:p>
          <a:p>
            <a:r>
              <a:rPr lang="en-US" dirty="0" smtClean="0"/>
              <a:t>Audio</a:t>
            </a:r>
            <a:endParaRPr lang="en-US" dirty="0"/>
          </a:p>
        </p:txBody>
      </p:sp>
      <p:pic>
        <p:nvPicPr>
          <p:cNvPr id="4" name="Picture 3" descr="yel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953936">
            <a:off x="5076730" y="3171357"/>
            <a:ext cx="2479839" cy="2479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075" y="1182733"/>
            <a:ext cx="3159902" cy="989511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1869" y="1111245"/>
            <a:ext cx="6314704" cy="5308147"/>
            <a:chOff x="361869" y="1111245"/>
            <a:chExt cx="6314704" cy="5308147"/>
          </a:xfrm>
        </p:grpSpPr>
        <p:pic>
          <p:nvPicPr>
            <p:cNvPr id="11" name="Picture 10" descr="light blu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967321" y="2440435"/>
              <a:ext cx="3588816" cy="930435"/>
            </a:xfrm>
            <a:prstGeom prst="rect">
              <a:avLst/>
            </a:prstGeom>
          </p:spPr>
        </p:pic>
        <p:pic>
          <p:nvPicPr>
            <p:cNvPr id="9" name="Picture 8" descr="red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30018" y="4181911"/>
              <a:ext cx="2626655" cy="1842881"/>
            </a:xfrm>
            <a:prstGeom prst="rect">
              <a:avLst/>
            </a:prstGeom>
          </p:spPr>
        </p:pic>
        <p:pic>
          <p:nvPicPr>
            <p:cNvPr id="10" name="Picture 9" descr="orang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3919134" y="4643897"/>
              <a:ext cx="2757439" cy="1775495"/>
            </a:xfrm>
            <a:prstGeom prst="rect">
              <a:avLst/>
            </a:prstGeom>
          </p:spPr>
        </p:pic>
        <p:pic>
          <p:nvPicPr>
            <p:cNvPr id="12" name="Picture 11" descr="green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1762375" y="3329415"/>
              <a:ext cx="2615831" cy="1835286"/>
            </a:xfrm>
            <a:prstGeom prst="rect">
              <a:avLst/>
            </a:prstGeom>
          </p:spPr>
        </p:pic>
        <p:pic>
          <p:nvPicPr>
            <p:cNvPr id="13" name="Picture 12" descr="blue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1773" y="2949724"/>
              <a:ext cx="2734800" cy="1760919"/>
            </a:xfrm>
            <a:prstGeom prst="rect">
              <a:avLst/>
            </a:prstGeom>
          </p:spPr>
        </p:pic>
        <p:pic>
          <p:nvPicPr>
            <p:cNvPr id="14" name="Picture 13" descr="purple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1254813" y="4649579"/>
              <a:ext cx="2744399" cy="1767099"/>
            </a:xfrm>
            <a:prstGeom prst="rect">
              <a:avLst/>
            </a:prstGeom>
          </p:spPr>
        </p:pic>
        <p:pic>
          <p:nvPicPr>
            <p:cNvPr id="8" name="Picture 7" descr="yellow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43897" y="3808165"/>
              <a:ext cx="1828819" cy="175198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69</TotalTime>
  <Words>225</Words>
  <Application>Microsoft Macintosh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Genesis</vt:lpstr>
      <vt:lpstr>EE 201 Final Project:  TETRIS</vt:lpstr>
      <vt:lpstr>TETRIS</vt:lpstr>
      <vt:lpstr>User Interface</vt:lpstr>
      <vt:lpstr>Main State Machine</vt:lpstr>
      <vt:lpstr>SCEN State Machine</vt:lpstr>
      <vt:lpstr>Block Diagram</vt:lpstr>
      <vt:lpstr>Testing and Verification</vt:lpstr>
      <vt:lpstr>Future Additions</vt:lpstr>
      <vt:lpstr>Questions?</vt:lpstr>
    </vt:vector>
  </TitlesOfParts>
  <Company>University of Southern California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201 Final Project:  TETRIS</dc:title>
  <dc:creator>Mike Schlesinger</dc:creator>
  <cp:lastModifiedBy>Mike Schlesinger</cp:lastModifiedBy>
  <cp:revision>4</cp:revision>
  <dcterms:created xsi:type="dcterms:W3CDTF">2013-05-09T09:51:21Z</dcterms:created>
  <dcterms:modified xsi:type="dcterms:W3CDTF">2013-05-09T11:00:28Z</dcterms:modified>
</cp:coreProperties>
</file>